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ink/inkAction1.xml" ContentType="application/vnd.ms-office.inkAction+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ink/inkAction2.xml" ContentType="application/vnd.ms-office.inkAction+xml"/>
  <Override PartName="/ppt/tags/tag9.xml" ContentType="application/vnd.openxmlformats-officedocument.presentationml.tags+xml"/>
  <Override PartName="/ppt/ink/inkAction3.xml" ContentType="application/vnd.ms-office.inkAction+xml"/>
  <Override PartName="/ppt/tags/tag10.xml" ContentType="application/vnd.openxmlformats-officedocument.presentationml.tags+xml"/>
  <Override PartName="/ppt/ink/inkAction4.xml" ContentType="application/vnd.ms-office.inkAction+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ink/inkAction5.xml" ContentType="application/vnd.ms-office.inkAction+xml"/>
  <Override PartName="/ppt/tags/tag17.xml" ContentType="application/vnd.openxmlformats-officedocument.presentationml.tags+xml"/>
  <Override PartName="/ppt/tags/tag18.xml" ContentType="application/vnd.openxmlformats-officedocument.presentationml.tags+xml"/>
  <Override PartName="/ppt/ink/inkAction6.xml" ContentType="application/vnd.ms-office.inkAction+xml"/>
  <Override PartName="/ppt/tags/tag19.xml" ContentType="application/vnd.openxmlformats-officedocument.presentationml.tags+xml"/>
  <Override PartName="/ppt/ink/inkAction7.xml" ContentType="application/vnd.ms-office.inkAction+xml"/>
  <Override PartName="/ppt/tags/tag20.xml" ContentType="application/vnd.openxmlformats-officedocument.presentationml.tags+xml"/>
  <Override PartName="/ppt/tags/tag21.xml" ContentType="application/vnd.openxmlformats-officedocument.presentationml.tags+xml"/>
  <Override PartName="/ppt/ink/inkAction8.xml" ContentType="application/vnd.ms-office.inkAction+xml"/>
  <Override PartName="/ppt/tags/tag22.xml" ContentType="application/vnd.openxmlformats-officedocument.presentationml.tags+xml"/>
  <Override PartName="/ppt/ink/inkAction9.xml" ContentType="application/vnd.ms-office.inkAction+xml"/>
  <Override PartName="/ppt/tags/tag23.xml" ContentType="application/vnd.openxmlformats-officedocument.presentationml.tags+xml"/>
  <Override PartName="/ppt/ink/inkAction10.xml" ContentType="application/vnd.ms-office.inkAction+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ink/inkAction11.xml" ContentType="application/vnd.ms-office.inkAction+xml"/>
  <Override PartName="/ppt/tags/tag26.xml" ContentType="application/vnd.openxmlformats-officedocument.presentationml.tags+xml"/>
  <Override PartName="/ppt/notesSlides/notesSlide2.xml" ContentType="application/vnd.openxmlformats-officedocument.presentationml.notesSlide+xml"/>
  <Override PartName="/ppt/ink/inkAction12.xml" ContentType="application/vnd.ms-office.inkAction+xml"/>
  <Override PartName="/ppt/tags/tag27.xml" ContentType="application/vnd.openxmlformats-officedocument.presentationml.tags+xml"/>
  <Override PartName="/ppt/ink/inkAction13.xml" ContentType="application/vnd.ms-office.inkAction+xml"/>
  <Override PartName="/ppt/tags/tag28.xml" ContentType="application/vnd.openxmlformats-officedocument.presentationml.tags+xml"/>
  <Override PartName="/ppt/tags/tag29.xml" ContentType="application/vnd.openxmlformats-officedocument.presentationml.tags+xml"/>
  <Override PartName="/ppt/ink/inkAction14.xml" ContentType="application/vnd.ms-office.inkAction+xml"/>
  <Override PartName="/ppt/ink/inkAction15.xml" ContentType="application/vnd.ms-office.inkAction+xml"/>
  <Override PartName="/ppt/ink/inkAction16.xml" ContentType="application/vnd.ms-office.inkAction+xml"/>
  <Override PartName="/ppt/tags/tag30.xml" ContentType="application/vnd.openxmlformats-officedocument.presentationml.tags+xml"/>
  <Override PartName="/ppt/ink/inkAction17.xml" ContentType="application/vnd.ms-office.inkAction+xml"/>
  <Override PartName="/ppt/tags/tag31.xml" ContentType="application/vnd.openxmlformats-officedocument.presentationml.tags+xml"/>
  <Override PartName="/ppt/ink/inkAction18.xml" ContentType="application/vnd.ms-office.inkAction+xml"/>
  <Override PartName="/ppt/tags/tag32.xml" ContentType="application/vnd.openxmlformats-officedocument.presentationml.tags+xml"/>
  <Override PartName="/ppt/ink/inkAction19.xml" ContentType="application/vnd.ms-office.inkAction+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xml" ContentType="application/vnd.openxmlformats-officedocument.presentationml.notesSlide+xml"/>
  <Override PartName="/ppt/tags/tag36.xml" ContentType="application/vnd.openxmlformats-officedocument.presentationml.tags+xml"/>
  <Override PartName="/ppt/ink/inkAction20.xml" ContentType="application/vnd.ms-office.inkAction+xml"/>
  <Override PartName="/ppt/tags/tag37.xml" ContentType="application/vnd.openxmlformats-officedocument.presentationml.tags+xml"/>
  <Override PartName="/ppt/ink/inkAction21.xml" ContentType="application/vnd.ms-office.inkAction+xml"/>
  <Override PartName="/ppt/tags/tag38.xml" ContentType="application/vnd.openxmlformats-officedocument.presentationml.tags+xml"/>
  <Override PartName="/ppt/ink/inkAction22.xml" ContentType="application/vnd.ms-office.inkAction+xml"/>
  <Override PartName="/ppt/tags/tag39.xml" ContentType="application/vnd.openxmlformats-officedocument.presentationml.tags+xml"/>
  <Override PartName="/ppt/ink/inkAction23.xml" ContentType="application/vnd.ms-office.inkAction+xml"/>
  <Override PartName="/ppt/tags/tag40.xml" ContentType="application/vnd.openxmlformats-officedocument.presentationml.tags+xml"/>
  <Override PartName="/ppt/tags/tag41.xml" ContentType="application/vnd.openxmlformats-officedocument.presentationml.tags+xml"/>
  <Override PartName="/ppt/ink/inkAction24.xml" ContentType="application/vnd.ms-office.inkAction+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ink/inkAction25.xml" ContentType="application/vnd.ms-office.inkAction+xml"/>
  <Override PartName="/ppt/tags/tag51.xml" ContentType="application/vnd.openxmlformats-officedocument.presentationml.tags+xml"/>
  <Override PartName="/ppt/tags/tag52.xml" ContentType="application/vnd.openxmlformats-officedocument.presentationml.tags+xml"/>
  <Override PartName="/ppt/ink/inkAction26.xml" ContentType="application/vnd.ms-office.inkAction+xml"/>
  <Override PartName="/ppt/tags/tag53.xml" ContentType="application/vnd.openxmlformats-officedocument.presentationml.tags+xml"/>
  <Override PartName="/ppt/tags/tag54.xml" ContentType="application/vnd.openxmlformats-officedocument.presentationml.tags+xml"/>
  <Override PartName="/ppt/ink/inkAction27.xml" ContentType="application/vnd.ms-office.inkAction+xml"/>
  <Override PartName="/ppt/tags/tag55.xml" ContentType="application/vnd.openxmlformats-officedocument.presentationml.tags+xml"/>
  <Override PartName="/ppt/ink/inkAction28.xml" ContentType="application/vnd.ms-office.inkAction+xml"/>
  <Override PartName="/ppt/tags/tag56.xml" ContentType="application/vnd.openxmlformats-officedocument.presentationml.tags+xml"/>
  <Override PartName="/ppt/tags/tag57.xml" ContentType="application/vnd.openxmlformats-officedocument.presentationml.tags+xml"/>
  <Override PartName="/ppt/ink/inkAction29.xml" ContentType="application/vnd.ms-office.inkAction+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ink/inkAction30.xml" ContentType="application/vnd.ms-office.inkAction+xml"/>
  <Override PartName="/ppt/tags/tag62.xml" ContentType="application/vnd.openxmlformats-officedocument.presentationml.tags+xml"/>
  <Override PartName="/ppt/ink/inkAction31.xml" ContentType="application/vnd.ms-office.inkAction+xml"/>
  <Override PartName="/ppt/tags/tag63.xml" ContentType="application/vnd.openxmlformats-officedocument.presentationml.tags+xml"/>
  <Override PartName="/ppt/tags/tag64.xml" ContentType="application/vnd.openxmlformats-officedocument.presentationml.tags+xml"/>
  <Override PartName="/ppt/ink/inkAction32.xml" ContentType="application/vnd.ms-office.inkAction+xml"/>
  <Override PartName="/ppt/tags/tag65.xml" ContentType="application/vnd.openxmlformats-officedocument.presentationml.tags+xml"/>
  <Override PartName="/ppt/tags/tag66.xml" ContentType="application/vnd.openxmlformats-officedocument.presentationml.tags+xml"/>
  <Override PartName="/ppt/ink/inkAction33.xml" ContentType="application/vnd.ms-office.inkAction+xml"/>
  <Override PartName="/ppt/tags/tag67.xml" ContentType="application/vnd.openxmlformats-officedocument.presentationml.tags+xml"/>
  <Override PartName="/ppt/tags/tag68.xml" ContentType="application/vnd.openxmlformats-officedocument.presentationml.tags+xml"/>
  <Override PartName="/ppt/ink/inkAction34.xml" ContentType="application/vnd.ms-office.inkAction+xml"/>
  <Override PartName="/ppt/tags/tag69.xml" ContentType="application/vnd.openxmlformats-officedocument.presentationml.tags+xml"/>
  <Override PartName="/ppt/ink/inkAction35.xml" ContentType="application/vnd.ms-office.inkAction+xml"/>
  <Override PartName="/ppt/tags/tag70.xml" ContentType="application/vnd.openxmlformats-officedocument.presentationml.tags+xml"/>
  <Override PartName="/ppt/ink/inkAction36.xml" ContentType="application/vnd.ms-office.inkAction+xml"/>
  <Override PartName="/ppt/tags/tag71.xml" ContentType="application/vnd.openxmlformats-officedocument.presentationml.tags+xml"/>
  <Override PartName="/ppt/ink/inkAction37.xml" ContentType="application/vnd.ms-office.inkAction+xml"/>
  <Override PartName="/ppt/tags/tag72.xml" ContentType="application/vnd.openxmlformats-officedocument.presentationml.tags+xml"/>
  <Override PartName="/ppt/ink/inkAction38.xml" ContentType="application/vnd.ms-office.inkAction+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ink/inkAction39.xml" ContentType="application/vnd.ms-office.inkAction+xml"/>
  <Override PartName="/ppt/tags/tag85.xml" ContentType="application/vnd.openxmlformats-officedocument.presentationml.tags+xml"/>
  <Override PartName="/ppt/ink/inkAction40.xml" ContentType="application/vnd.ms-office.inkAction+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ink/inkAction41.xml" ContentType="application/vnd.ms-office.inkAction+xml"/>
  <Override PartName="/ppt/tags/tag89.xml" ContentType="application/vnd.openxmlformats-officedocument.presentationml.tags+xml"/>
  <Override PartName="/ppt/ink/inkAction42.xml" ContentType="application/vnd.ms-office.inkAction+xml"/>
  <Override PartName="/ppt/tags/tag90.xml" ContentType="application/vnd.openxmlformats-officedocument.presentationml.tags+xml"/>
  <Override PartName="/ppt/tags/tag91.xml" ContentType="application/vnd.openxmlformats-officedocument.presentationml.tags+xml"/>
  <Override PartName="/ppt/ink/inkAction43.xml" ContentType="application/vnd.ms-office.inkAction+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ink/inkAction44.xml" ContentType="application/vnd.ms-office.inkAction+xml"/>
  <Override PartName="/ppt/tags/tag96.xml" ContentType="application/vnd.openxmlformats-officedocument.presentationml.tags+xml"/>
  <Override PartName="/ppt/ink/inkAction45.xml" ContentType="application/vnd.ms-office.inkAction+xml"/>
  <Override PartName="/ppt/tags/tag97.xml" ContentType="application/vnd.openxmlformats-officedocument.presentationml.tags+xml"/>
  <Override PartName="/ppt/tags/tag9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789" r:id="rId2"/>
    <p:sldId id="2452" r:id="rId3"/>
    <p:sldId id="2640" r:id="rId4"/>
    <p:sldId id="2455" r:id="rId5"/>
    <p:sldId id="2463" r:id="rId6"/>
    <p:sldId id="2790" r:id="rId7"/>
    <p:sldId id="2642" r:id="rId8"/>
    <p:sldId id="2525" r:id="rId9"/>
    <p:sldId id="2641" r:id="rId10"/>
    <p:sldId id="2612" r:id="rId11"/>
    <p:sldId id="2778" r:id="rId12"/>
    <p:sldId id="2613" r:id="rId13"/>
    <p:sldId id="2614" r:id="rId14"/>
    <p:sldId id="2690" r:id="rId15"/>
    <p:sldId id="2691" r:id="rId16"/>
    <p:sldId id="2692" r:id="rId17"/>
    <p:sldId id="2694" r:id="rId18"/>
    <p:sldId id="2695" r:id="rId19"/>
    <p:sldId id="2660" r:id="rId20"/>
    <p:sldId id="2696" r:id="rId21"/>
    <p:sldId id="2663" r:id="rId22"/>
    <p:sldId id="2615" r:id="rId23"/>
    <p:sldId id="2697" r:id="rId24"/>
    <p:sldId id="2616" r:id="rId25"/>
    <p:sldId id="2567" r:id="rId26"/>
    <p:sldId id="2618" r:id="rId27"/>
    <p:sldId id="2743" r:id="rId28"/>
    <p:sldId id="2744" r:id="rId29"/>
    <p:sldId id="2633" r:id="rId30"/>
    <p:sldId id="2665" r:id="rId31"/>
    <p:sldId id="2779" r:id="rId32"/>
    <p:sldId id="2781" r:id="rId33"/>
    <p:sldId id="2643" r:id="rId34"/>
    <p:sldId id="2644" r:id="rId35"/>
    <p:sldId id="2645" r:id="rId36"/>
    <p:sldId id="2666" r:id="rId37"/>
    <p:sldId id="2646" r:id="rId38"/>
    <p:sldId id="2647" r:id="rId39"/>
    <p:sldId id="2648" r:id="rId40"/>
    <p:sldId id="2745" r:id="rId41"/>
    <p:sldId id="2653" r:id="rId42"/>
    <p:sldId id="2777" r:id="rId43"/>
    <p:sldId id="2670" r:id="rId44"/>
    <p:sldId id="2672" r:id="rId45"/>
    <p:sldId id="2651" r:id="rId46"/>
    <p:sldId id="2746" r:id="rId47"/>
    <p:sldId id="2708" r:id="rId48"/>
    <p:sldId id="2749" r:id="rId49"/>
    <p:sldId id="2750" r:id="rId50"/>
    <p:sldId id="2652" r:id="rId51"/>
    <p:sldId id="2782" r:id="rId52"/>
    <p:sldId id="2783" r:id="rId53"/>
    <p:sldId id="2784" r:id="rId54"/>
    <p:sldId id="2673" r:id="rId55"/>
    <p:sldId id="2674" r:id="rId56"/>
    <p:sldId id="2675" r:id="rId57"/>
    <p:sldId id="2678" r:id="rId58"/>
    <p:sldId id="2679" r:id="rId59"/>
    <p:sldId id="2681" r:id="rId60"/>
    <p:sldId id="2683" r:id="rId61"/>
    <p:sldId id="2688" r:id="rId62"/>
    <p:sldId id="2698" r:id="rId63"/>
    <p:sldId id="2747" r:id="rId64"/>
    <p:sldId id="2709" r:id="rId65"/>
    <p:sldId id="2713" r:id="rId66"/>
    <p:sldId id="2753" r:id="rId67"/>
    <p:sldId id="2754" r:id="rId68"/>
    <p:sldId id="2755" r:id="rId69"/>
    <p:sldId id="2705" r:id="rId70"/>
    <p:sldId id="2712" r:id="rId71"/>
    <p:sldId id="2756" r:id="rId72"/>
    <p:sldId id="2760" r:id="rId73"/>
    <p:sldId id="2759" r:id="rId74"/>
    <p:sldId id="2761" r:id="rId75"/>
    <p:sldId id="2767" r:id="rId76"/>
    <p:sldId id="2766" r:id="rId77"/>
    <p:sldId id="2716" r:id="rId78"/>
    <p:sldId id="2719" r:id="rId79"/>
    <p:sldId id="2717" r:id="rId80"/>
    <p:sldId id="2718" r:id="rId81"/>
    <p:sldId id="2764" r:id="rId82"/>
    <p:sldId id="2707" r:id="rId83"/>
    <p:sldId id="2722" r:id="rId84"/>
    <p:sldId id="2723" r:id="rId85"/>
    <p:sldId id="2738" r:id="rId86"/>
    <p:sldId id="2724" r:id="rId87"/>
    <p:sldId id="2725" r:id="rId88"/>
    <p:sldId id="2727" r:id="rId89"/>
    <p:sldId id="2726" r:id="rId90"/>
    <p:sldId id="2728" r:id="rId91"/>
    <p:sldId id="2740" r:id="rId92"/>
    <p:sldId id="2741" r:id="rId93"/>
    <p:sldId id="2731" r:id="rId94"/>
    <p:sldId id="2730" r:id="rId95"/>
    <p:sldId id="2742" r:id="rId96"/>
    <p:sldId id="2732" r:id="rId97"/>
    <p:sldId id="2733" r:id="rId98"/>
    <p:sldId id="2734" r:id="rId99"/>
    <p:sldId id="2735" r:id="rId100"/>
    <p:sldId id="2737" r:id="rId101"/>
    <p:sldId id="2736" r:id="rId102"/>
    <p:sldId id="2751" r:id="rId103"/>
    <p:sldId id="2770" r:id="rId104"/>
    <p:sldId id="2769" r:id="rId105"/>
    <p:sldId id="2771" r:id="rId106"/>
    <p:sldId id="2773" r:id="rId107"/>
    <p:sldId id="2775" r:id="rId108"/>
    <p:sldId id="2774" r:id="rId109"/>
    <p:sldId id="2776"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9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F1D"/>
    <a:srgbClr val="0BE200"/>
    <a:srgbClr val="FF8C6D"/>
    <a:srgbClr val="FF5353"/>
    <a:srgbClr val="65FFAB"/>
    <a:srgbClr val="00E266"/>
    <a:srgbClr val="007033"/>
    <a:srgbClr val="5BD4FF"/>
    <a:srgbClr val="FF7C8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7739" autoAdjust="0"/>
  </p:normalViewPr>
  <p:slideViewPr>
    <p:cSldViewPr snapToGrid="0" showGuides="1">
      <p:cViewPr>
        <p:scale>
          <a:sx n="50" d="100"/>
          <a:sy n="50" d="100"/>
        </p:scale>
        <p:origin x="1416" y="408"/>
      </p:cViewPr>
      <p:guideLst>
        <p:guide orient="horz" pos="2205"/>
        <p:guide pos="3931"/>
      </p:guideLst>
    </p:cSldViewPr>
  </p:slideViewPr>
  <p:notesTextViewPr>
    <p:cViewPr>
      <p:scale>
        <a:sx n="1" d="1"/>
        <a:sy n="1" d="1"/>
      </p:scale>
      <p:origin x="0" y="0"/>
    </p:cViewPr>
  </p:notesTextViewPr>
  <p:sorterViewPr>
    <p:cViewPr>
      <p:scale>
        <a:sx n="100" d="100"/>
        <a:sy n="100" d="100"/>
      </p:scale>
      <p:origin x="0" y="-6549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25T01:31:36.456"/>
    </inkml:context>
    <inkml:brush xml:id="br0">
      <inkml:brushProperty name="width" value="0.05292" units="cm"/>
      <inkml:brushProperty name="height" value="0.05292" units="cm"/>
      <inkml:brushProperty name="color" value="#FF0000"/>
    </inkml:brush>
  </inkml:definitions>
  <iact:action type="add" startTime="16152">
    <iact:property name="dataType"/>
    <iact:actionData xml:id="d0">
      <inkml:trace xmlns:inkml="http://www.w3.org/2003/InkML" xml:id="stk0" contextRef="#ctx0" brushRef="#br0">15198 17246 989 0,'0'0'100'6,"0"0"48"2,0 0-35-2,0 0-52 2,0 0 6 0,169-6-8-2,-100-5-11 3,14-2 11-2,6 1 0 2,17 1-9-2,10 3 0-1,9 3-8 2,9 5-10 0,-5 0-6 0,-3 0-2-2,-17 10-1 2,-17 4 7 2,-19 3-4-2,-28-5-5-3,-14-5-5 8,-19-1-12-7,-12-6-4 0,0 0 0 2,0 0 0-3,-33 0 0 4,-35-44 0-4,-20-20 0 5,-20-15 0-3,1-8 0 3,-7-17 0-5,2-3 0 2,10 1 0 5,3 10 0-3,14 14 0-4,16 16 0 0,14 24 0 2,16 11 0 2,17 14 0-1,13 11 0-4,9 4 0 3,0 2 0 2,0 0 0-4,0 13 0 3,0 42 0 2,25 31 0-3,5 20 0 2,9 19 0-3,3 17 0 1,3 14 0 4,5 2 0-5,-8-4 0 0,-5-8 0 1,-3-20 0 2,-10-15 0-1,-6-26 0-3,-5-22 0 4,-5-22 0-2,-5-25 0 3,1-8 0-6,-2-8 0 3,10-1 0 2,7-58 0 0,5-33 0-1,7-42 0 0,-3-25 0-1,-6-41 0-2,1-27 0 3,-2-16 0 1,-3-14 0-2,-6 19 0 1,-5 32 0-3,-6 28 0 3,-1 46 0 0,0 29 0 0,0 38 0-2,0 31 0 2,0 15 0-1,0 19 0 2,0 12 0-4,-14 58 0 4,-27 38 0-1,-8 22 0 0,-13 16 0-2,-4 10 0 5,-8 5 0-3,1 2 0-2,4-6 0-1,8-20 0 3,9-25 0 1,11-25 0-2,13-37 0-1,9-21 0 4,11-19 0-3,8-10 0 1,0 0 0-3,0 0 0 3,17 0 0 0,17 0-160-3,-2 0-63 4,-22-3-116-2,-1 3-318 2</inkml:trace>
    </iact:actionData>
  </iact:action>
  <iact:action type="add" startTime="17892">
    <iact:property name="dataType"/>
    <iact:actionData xml:id="d1">
      <inkml:trace xmlns:inkml="http://www.w3.org/2003/InkML" xml:id="stk1" contextRef="#ctx0" brushRef="#br0">23769 15698 315 0,'0'0'403'2,"0"0"-242"7,0 0-1-2,0 0-63-1,0 0-7 2,0 0 10 0,-79-119-14 0,34 92-20 0,-7-1-10-2,-3 4 2 2,-10 2 4 1,3 9-11-2,-9 2-7-1,-2 2-5 2,-8 5-16 0,4 4 6-2,1 0-14 2,4 0 5 3,7 3-4-1,4 14-4-6,2 6 1 3,10 2-4 2,-4 6-1-3,3 1 3 0,6 3 0 2,2 1 0 1,2-4 4-2,6 9-1-1,0 1 1 2,-1-2-3 3,1 7 1-5,-4-3-4-1,6-1-6 2,-1 4-3 2,2-6 0 0,-5 0 0-2,2 2 0-2,4 1 0 8,-5 1 0-6,10-4 0 0,1 7 0-3,-2 2 0 6,2-1 0-4,3-2 0-1,0-1 0 3,3-2 0 1,-2 1 0-1,0 1 0-2,2 0 0 3,-3 4 0-2,2-10 0 2,1 4 0-3,0-3 0 0,2 0 0 3,5 0 0-2,-2-3 0 0,0 3 0 2,1 0 0-2,3-3 0 1,5 3 0 1,4-2 0-4,0 1 0 5,0-1 0-3,0 1 0 2,20-6 0-5,8 7 0 5,-1-1 0-1,7 4 0 0,-2-1 0-1,5 0 0-1,-1-2 0 4,4 5 0-6,2 2 0 6,3-12 0-3,2 7 0 2,-2-9 0-4,2-1 0 3,-7 3 0-1,1-7 0 1,-4 2 0 0,3-6 0-1,-8-6 0 3,5 5 0-5,-1-5 0 5,7 1 0-6,6-4 0 5,3-2 0-2,-1 3 0 0,1-10 0 3,-4 10 0-4,-3-7 0 2,-1 4 0-3,-6 3 0 4,2-3 0-2,0 2 0 3,1-2 0-6,10-3 0 4,0 2 0 0,4-7 0 0,6 2 0-1,-5-3 0 0,-2 2 0 3,-4-3 0-4,-6-4 0 4,0 0 0-6,2 0 0 4,4 0 0 0,5 0 0-2,5 0 0 3,1-4 0-2,2-13 0 3,-2 3 0-3,-6 1 0-1,0-5 0 2,-7 5 0-1,1-6 0-1,-1 2 0 3,-1-2 0-2,-5 0 0 1,-5-3 0 1,-7-2 0-4,-2-2 0 5,-1 2 0-3,-3-6 0-1,7-5 0 2,-5-3 0 0,3-10 0 0,-3 4 0-3,-2 2 0 4,-4-8 0-2,3 0 0 3,-6-2 0-5,-2 1 0 3,5-1 0 0,-2-4 0 0,-1 3 0-3,0-9 0 3,-3-18 0 1,-5-5 0-2,0-14 0 1,-4 10 0-1,-4 0 0 3,-1 13 0-5,0 3 0 2,0 4 0 1,0 3 0-1,0-1 0 1,0 5 0-2,-17-3 0 3,-11-2 0-2,-7 4 0 2,-15 4 0-4,-5 3 0 5,-7 8 0-3,-3 4 0 1,-8 6 0-2,0-3 0 1,-6 3 0 1,-3-7 0 1,0 5 0-1,0-4 0-2,-1 3 0 4,1 2 0-4,1 1 0 0,4 6 0 2,1 4 0 0,3 1 0 0,4 8 0-2,5 2 0 2,-1 6 0 0,8 11 0 0,3 0 0-3,-4 0 0 4,6 35-36-2,3 8-113 1,37-28-134-1,5 2-150 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3T21:49:31.691"/>
    </inkml:context>
    <inkml:brush xml:id="br0">
      <inkml:brushProperty name="width" value="0.05292" units="cm"/>
      <inkml:brushProperty name="height" value="0.05292" units="cm"/>
    </inkml:brush>
  </inkml:definitions>
  <iact:action type="add" startTime="1973">
    <iact:property name="dataType"/>
    <iact:actionData xml:id="d0">
      <inkml:trace xmlns:inkml="http://www.w3.org/2003/InkML" xml:id="stk0" contextRef="#ctx0" brushRef="#br0">27689 6507 242 0,'0'0'130'35,"0"0"-73"-35,0 0 27 0,0 0 24 0,0 0-12 0,0 0 1 0,2 0-23 0,-2 0 0 8,0 0-9 0,0 0 6 0,0 0-7-2,0 0-5 2,-15 0-9 0,-11 10 2 0,-6-1-5-2,-7 1-12 2,-9 0-6 1,-13-3-5-1,-15-2-2-1,-10-2-4 4,-12-3 5-7,-9 0-4 12,1 2-6-14,-2 4 5 3,1 2-8 1,7 7 2 3,-3-2 0-3,-7 8-1 3,-6-2 11-2,-5 1-4 2,-1-1-7-3,1-3-6 1,1-2 5 2,6-2-5-2,4-8 2 1,4-4-3-2,-1 0 0 4,7 0 5-4,5 0-5 0,4 0 2 2,3 0-3 4,3 0 3-7,-6 0 0 1,-4 0 2 2,-5 0-4-1,-4 0 6 3,1 0-10-4,-3 0 0 2,6 0-1-2,-3-2 0 2,-10-15 1-3,-3 1-1 5,-5-1 1 0,-7 0 0-4,4 5 1 3,-2 1 0-5,2-6-1 5,4-3 1-2,3 1-1-2,1-2 2 4,4 2-1-2,6 3 2 2,1-3-1-4,2 8 3 3,3-1-5 0,-10 7 4 4,-1 2-2-5,-3 0 2 2,4 3-3-4,1 0 2 4,9 0 1-3,0 0-4 6,-3 0 3-9,-7 0-2 5,1 0 1-1,-4 0-2-2,8 0 0 4,0 0 0-2,4 6 0-2,2-3 1 4,-5-3 0-1,5 0-1 0,-11 0 0-2,0 0 6 2,-6-6-6 0,-2-11 3 0,-6-4-3-2,-13-1 1 2,-10 0 2 0,-4 3-3 0,-1 2 0-3,2 10-4 4,5-2 4-1,4 9 0 0,8 0 0-2,6 0-1 2,17 0 1 2,6 0 0-4,7 0 1 1,6 2-2 0,0 5 2 1,6 0 0 0,3 2 0-2,-1-1 5 3,6 4-5-2,6-7 3 2,1 3-4-4,5-4 1 5,10-1-2-4,4-3 3 11,11 0-2-15,14 0 0 5,10 0 0-2,10 0 1 1,6 0 0 2,0 0 0-2,0 0 0 4,0 0 1-4,0 0 1 0,0 0 1 2,0 0-1 0,0 0 0 1,0 0-3-2,0 0 2 2,0 0-2-2,0 0 1 2,0 0-1-5,-2 0 0 4,2 0 1-1,0 4 0 1,0-4 1-2,0 0-1 2,0 8 4 2,0 8-3-4,0 16 10 2,0 10-11 1,0 7-1 0,0-6 1-4,2 5 1 0,7-5-2 7,1 10 4-5,0 1-4-2,1 7 2 2,-3 4 3 1,-1-3 1 0,-1 9 6 1,-3 8-4-4,3 7 8 2,-2 12-8 2,4 6 2-2,2 9-3 0,-1 2 1 3,2-4-4-1,-1-1 3-2,-6-6 4-3,4-2-5 4,-5-3 1 1,-1 7 0-2,-2-1 0-1,0 8-6 2,4 0 2-1,-4 5 2 1,3 1-4-1,0 0 6 1,4-11-5 0,-2-5 4 1,-2-4-6-5,-2 6 5 5,5 7 1-1,-6 5-1-2,0 7-5 2,3-2 0 4,-3 4 0-6,6 0 0 3,-4 2 0-4,-2 7 0 1,0 1 0 3,0-1 0-2,0-6 0-1,0-13 0 2,0-6 0 0,0-9 0 0,0-11 0-2,-2-5 0 2,-4-5 0 1,3-1 0-2,-3-4 0-1,2 6 0 3,-6 1 0-2,5 2 0 2,-4 2 0-4,4-6 0 3,-2-11 0 0,4-7 0 0,0-11 0-1,0-5 0 0,-1-1 0 3,4 1 0-4,0 1 0 0,0 5 0 2,-3 0 0 4,0-6 0-1,3-5 0-10,-5-11 0 6,0-5 0-1,4-4 0 6,-6-1 0-9,3-4 0 4,4 4 0 2,0-7 0-2,0-5 0-1,0-2 0 6,0-6 0-6,0 0 0 1,0 0 0-1,0 0 0 1,0 0 0 2,0 0 0-1,0 0 0-3,0 0 0 3,0 0 0 0,0 6 0 0,0-6 0-2,22 5 0 3,4-5 0-1,-2 0 0 0,9 0 0-2,7 0 0 1,2 0 0 2,3 0 0 2,1 0 0-5,3 0 0 0,-1 0 0 1,7-5 0 5,3-7 0-10,1-2 0 6,9-3 0 2,9-2 0-4,2 2 0 0,6-3 0 5,6 7 0-4,1-2 0-1,11 3 0 0,1 9 0 1,5-3 0 3,-6 3 0-3,-6 3 0-1,1 0 0 1,-4-3 0 2,4 3 0 1,-1 0 0-2,0 0 0-2,-7 0 0 0,-2 0 0 2,-4 0 0-2,-2 0 0 1,9 0 0 3,-7 0 0-3,5 0 0-2,1 0 0 4,5 3 0-1,-4 6 0 3,-3 6 0-5,4 4 0 1,-8 4 0-1,8-4 0-1,-2-3 0 4,9-5 0-1,4 0 0 0,8-9 0 0,12 1 0-2,-2 0 0 2,6-3 0 0,9 0 0 0,2 6 0-1,3 2 0 0,-1-1 0 4,-6-3 0-2,2-2 0-8,7-2 0 8,11 0 0-1,9 0 0 0,-2 0 0-2,-5-7 0 2,4-5 0 0,1 1 0 1,-6 1 0-5,-6-2 0 4,-8 2 0 1,-5-1 0-3,1 3 0 2,-1-1 0 0,-2-1 0 0,-4 1 0 0,-4-1 0-2,-6 0 0 2,2 3 0 2,1 1 0-7,0 2 0 6,-1 4 0-1,-3-3 0 3,-2-3 0-4,3-4 0 2,-2 3 0-5,5-3 0 3,1-2 0 2,-8-2 0-5,-5 1 0 5,-2 2 0-1,-1-1 0-2,1 7 0 2,2 0 0 0,-1 2 0 0,-1 1 0 0,-6-2 0-1,-10 3 0 0,-1 1 0 2,-9 0 0-2,2 0 0 2,-9 0 0-2,-6 0 0-1,-3 0 0 0,-14 0 0 2,-8 0 0 1,-11 0 0 0,-8 0 0-1,-12 0 0-2,-6 0 0-1,-1 0 0 3,-7 0 0 0,0 0 0-2,0 0 0 3,0 0 0-2,0 0 0 3,0 0 0-2,0 0 0-1,0 0 0 2,0 0 0-3,0 0 0 0,3 0 0 1,-3 0 0 0,0 0 0-1,3 0 0 2,-3 0 0 0,10-20 0 0,2-24 0 1,2-26 0-3,5-24 0 2,-5-18 0 1,1-13 0 0,-3-12 0 1,-1-1 0-7,-8 2 0 6,-2 4 0-6,-1 5 0 7,0 1 0-1,4-3 0-2,-4 0 0-1,8-8 0 0,0-3 0 3,5-4 0-1,-2 2 0 0,7 8 0-2,-2 7 0 2,-3 18 0 0,2 8 0 1,-4 5 0-3,5 1 0 0,-1-4 0 3,1-5 0-1,-3-8 0-2,6-11 0 1,0-14 0 2,2-9 0 2,-3-6 0-6,2 4 0 1,0 3 0 3,-1 6 0-2,8 3 0-1,-6-2 0 2,0 7 0 0,-2 5 0 0,-1 9 0-2,-4-1 0 2,-1 5 0 0,0 7 0-3,-6 5 0 4,4 13 0-1,-5 20 0 0,-4 16 0 1,4 18 0-1,-6 11 0-3,0 6 0 3,0 9 0-3,0 3 0 5,0 5 0-3,0 0 0 0,0 0 0 2,0 0 0-3,0 0 0 2,0-3 0 0,0-6 0-2,-6-1 0 2,-15-13 0 1,-6 2 0-2,-4-6 0 3,0 4 0-7,5 2 0 5,4 2 0 1,1 5 0-2,2-1 0 0,4 8 0 2,-3-2 0 1,3 4 0-5,-5-3 0 2,0 2 0-1,-7 1 0 3,1-1 0 0,-11 4 0-3,3-3 0 1,-3 2 0 1,-2 0 0 0,-6 3 0-2,-10-3 0 3,-6 0 0-2,-12-8 0 2,-9 1 0-4,-11-7 0 4,-5-2 0-1,-3-1 0-3,-5 4 0 4,-15-3 0-1,-5 6 0 0,-9-1 0-1,2 3 0 2,-3 3 0-4,2 1 0 5,-10-1 0-6,-6 1 0 13,-1 2 0-15,-2-6 0 4,3 3 0 0,8-3 0 0,5 1 0 3,3 3 0-1,5 1 0 1,5 4 0-5,6-3 0 5,-1-2 0 0,-12 0 0 0,-3-2 0-3,-5-1 0 1,-3-2 0-1,4 2 0 6,-1-1 0-8,-9-1 0 2,-6 1 0 3,-1-2 0-3,2-3 0 1,2-1 0 1,5-2 0 0,6 3 0-1,-2-3 0 0,10 4 0 2,8 5 0-1,-4 1 0-3,1 7 0 3,-14 2 0 0,-4 0 0 0,-8-3 0-2,-2 3 0 3,-3 0 0-2,0 0 0 2,0 0 0-2,-1 0 0-1,7 0 0 2,6 3 0 0,4 8 0-2,2-1 0 2,6 5 0 0,-1-4 0 0,2 5 0 1,4-3 0-4,-7 1 0 3,-1-1 0 0,5-1 0 1,8 2 0-4,9-1 0 5,8 1 0-1,6 2 0 0,1 1 0-4,2-4 0 2,4 1 0 2,6-5 0 3,2-2 0-10,4-1 0 5,3-6 0 2,3 3 0 1,2-1 0-7,11-2 0 5,3 0 0 0,6 0 0 2,16 0 0-6,7 0 0 3,14 0 0 2,12 0 0-1,-1 0 0-2,6 0 0 1,0 0 0 3,-2 0 0-5,-3 0 0 5,-11 0 0-4,-5 0 0 3,-3 0 0-2,-4 0 0 0,3 0 0 4,2 0 0-6,2 0 0 0,5 0 0 4,6 0 0 0,8 0 0-2,2 0 0 0,0 0 0-1,0 0 0 2,0 0 0 1,0 0 0-5,0 0 0 6,0 0 0-3,-6 2 0 1,-5 15 0-1,-2 9 0 1,0-5 0-2,2 6 0 3,-2-5 0 0,8 3 0 0,-8 5 0-6,3 8 0 6,5 11 0-3,-4 13 0 3,6 7 0 3,0 8 0-9,3 8 0 4,0 10 0 1,0 11 0 0,-5 2 0 1,5 7 0-2,-2 5 0-1,-3 3 0 0,2 4 0 1,-7 7 0-1,4 10 0 2,-2 5 0 3,-2-6 0-2,2-5 0-5,-5-7 0 6,-3 1 0-2,-1-1 0 0,8 6 0-3,-1 2 0 4,7 1 0 1,-3 7 0-6,3 1 0 2,-5-3 0 2,4-6 0 2,1-2 0-4,-4-5 0-2,1-5 0 4,1 0 0 0,-1-9 0 0,-5-10 0 0,1-2 0-2,-7-9 0 2,1-1 0 0,4 2 0-2,-2-5 0 4,1 1 0-3,0 4 0 0,3 3 0 0,-2 17 0 1,-4 8 0 0,2 5 0 0,-3 3 0-2,0-6 0 2,4-9 0 5,-2-7 0-7,4-9 0-1,1 1 0 5,1-2 0 4,6-8 0-13,-4-10 0 2,2-5 0 5,5-8 0 0,-3-5 0 0,-1-6 0-3,2-8 0 5,-1-11 0-3,3-6 0 0,0 5 0 0,0-6 0 1,-4 12 0 0,4 1 0 0,-4-1 0-3,4-5 0 4,0-13 0-1,0-13 0-1,0-14 0-1,0-1 0 2,0 0 0 0,0 0 0 0,0 0 0-2,13 0 0 3,9 0 0-2,5-11 0 2,-2 1 0-4,2-1 0 5,0 3 0-4,7-1 0 2,3 1 0-1,-4 1 0 1,4-5 0 0,-4-2 0 0,0 0 0 0,3 2 0-2,3-3 0 6,3 3 0-5,1-4 0-4,8 3 0 5,-3 2 0 0,7-2 0 2,2 2 0-4,4-4 0 0,2 3 0 1,5-3 0 2,-6 2 0-4,5-3 0 6,-1 2 0-5,-3 0 0 2,-1 0 0-2,5 1 0 2,-7-3 0 0,4 1 0 0,-4-1 0-2,4-6 0 2,4 7 0 3,-5-1 0-4,-1 1 0-1,10 1 0 0,-3 4 0 4,7 3 0-3,3 3 0-2,7 1 0 2,2 0 0 5,2-1 0-5,6 2 0-4,-2 1 0 7,0 1 0-3,3-4 0 1,10-2 0 0,2-1 0-3,11-2 0 4,6 0 0-1,3 1 0-3,3 3 0 4,2 1 0 2,3-4 0-3,3 8 0-2,1 0 0-1,-4 0 0 2,1 0 0 2,-3 0 0-1,5 0 0-1,2 0 0 1,-5 0 0-1,0 0 0-2,-9 0 0 5,6 0 0-3,3 0 0 1,7 0 0 0,6 0 0-2,-1 4 0 2,-2-4 0 0,1 0 0-2,-3 0 0 2,5 0 0 2,1 0 0-2,-1 0 0-3,-4-11 0 3,6-1 0-2,-5 2 0 3,-3 4 0-3,-8 5 0 2,-6-5 0 2,-3 2 0-2,-1 0 0-4,-1 4 0 5,2-4 0-3,-3-1 0 3,-8 5 0-3,0-6 0 2,-9 4 0 2,-1-2 0-3,-8 4 0-1,-2 0 0 0,-6 0 0 4,-8 0 0-4,1 0 0 0,-11-1 0 3,5-6 0 1,-3 0 0-2,7-2 0-2,0 1 0-1,0 0 0 4,-2 0 0 2,-10 2 0-6,-11-3 0 1,-9 5 0 2,-11 0 0 0,-4 0 0-2,-9 0 0 1,-3 3 0 2,-4-2 0-1,-8 3 0-2,7-4 0 1,-6 4 0 2,3-3 0-2,3 3 0-1,-1 0 0 2,2 0 0 1,-1 0 0-2,-4 0 0-1,-1 0 0 3,-2 0 0-2,-6 0 0 1,6 0 0-1,3 0 0 0,5 0 0 1,3 0 0 1,2 0 0-3,0 0 0 1,-2 0 0 2,-3 0 0-1,-2 0 0-3,-1 0 0 5,-1 0 0-3,0 0 0 0,6 0 0 0,1 0 0 1,2 0 0 1,1 0 0 1,3 0 0-3,6 0 0-3,7 0 0 4,5 0 0 0,7 0 0-3,-4 0 0 7,-4 0 0-6,-5 10 0 1,-9-1 0-2,-10-1 0 3,-6-8 0 1,-6 0 0-2,-3 0 0 0,-5 0 0 0,0 0 0 2,0 0 0-2,0 0 0 1,1 0 0 1,3-29 0 0,5-38 0-3,1-29 0-1,-6-19 0 3,7-23 0 0,-3-12 0 0,0-5 0 2,0-4 0-7,-5-3 0 6,5-2 0-2,-1-14 0 0,2-23 0 1,9-17 0 0,-2-20 0 0,8-5 0-1,0 5 0 0,-3 8 0 2,4 23 0-3,-8 22 0 0,-1 31 0 3,-1 15 0-1,1 12 0 0,-4 4 0 2,2-11 0 3,2-3 0-11,2-9 0 4,3-9 0 1,-1-7 0-2,3 1 0 3,2 2 0 1,-4 17 0-1,-2 10 0-2,-1 17 0 2,-7 15 0-1,2 12 0 0,-5 9 0 0,-1 8 0 3,-1 6 0-3,0 4 0-1,-6 9 0 2,3 9 0 0,-3 10 0 0,0 13 0-2,0 12 0 1,0 6 0 1,0 2 0 0,0 0 0-2,0 0 0 2,0 0 0 0,0 0 0 0,0 0 0 0,0 0 0-2,0 0 0 2,0-3 0 0,0 3 0-1,0-3 0 0,0 3 0 2,0 0 0-2,0 0 0-1,0 0 0 2,0 0 0 0,0 0 0 0,0 0 0 0,0 0 0-2,0 0 0 2,0 0 0 2,0 0 0-6,0 0 0 5,0-6 0-2,0-7 0 3,0-14 0-6,0 0 0 5,-3 4 0-1,-2 10 0-1,5 10 0 0,0 0 0 0,0 3 0 2,0-6 0-1,0-4 0-1,0-7 0 3,0-7 0-3,0-12 0 0,0-10 0-3,0-1 0 5,0 3 0 2,0 13 0-4,0 11 0-4,0 5 0 7,0 13 0-2,0 2 0-2,0 0 0 1,0 0 0 0,0 0 0 1,0 0 0 0,0 0 0-2,0 0 0 2,-4 0 0 1,-20 0 0 0,-17 0 0-1,-9 0 0 0,-11-6 0 0,-10-1 0-2,2-8 0-1,-1 0 0 3,-5-1 0 0,5 6 0 1,-1-3 0-4,0 2 0 3,8 2 0 0,2-1 0 0,4 5 0-2,-4 1 0 2,-3 3 0 0,-3 1 0 1,0 0 0-3,-3 0 0 1,4 0 0 2,-11 0 0 1,-4 0 0-7,-11-6 0 5,-7-6 0-1,1 1 0 3,-3-3 0-6,4 5 0 5,0-1 0 2,-2 3 0-4,0 1 0 2,-5 2 0-5,-2 2 0 3,-1 0 0 4,-2-4 0-5,2 4 0-2,4 2 0 5,-3-4 0-1,-1 4 0-1,-1-3 0 0,-8 3 0 3,-7 0 0-4,2 0 0 0,-3 0 0 2,-10-4 0 0,-9-2 0 0,-15-8 0-3,-16-8 0 4,-1-2 0-1,-12-6 0 1,-4-3 0-4,-4-5 0 3,-4 0 0 0,6 2 0-1,4 0 0 0,4 7 0 1,6 1 0 0,0 9 0 0,-6 2 0-1,-1 7 0 0,0 0 0 5,4 3 0-5,8-1 0 1,11 3 0-5,5-4 0 5,8 3 0 2,16 2 0-6,13 0 0 5,11 4 0-3,10 0 0 4,5 0 0-5,11 0 0 6,5 0 0-4,3 0 0-1,8 0 0-1,4 0 0 4,1 0 0-1,2 0 0 1,-6 0 0-3,3 0 0 1,-2 4 0 2,-5-3 0-2,5 2 0-2,-2 1 0 4,1 3 0 2,4-2 0-2,-1 5 0-3,6-1 0 0,4 3 0 0,2-1 0 6,1 3 0-8,5-1 0 2,1 2 0 3,-5-3 0-2,5 0 0-1,-3-5 0 2,10 1 0 0,3-1 0 0,4 1 0-1,4 0 0 0,-1 0 0 4,4 3 0-5,-3-3 0-1,-1 6 0 3,-2 0 0 0,-2 3 0 0,-4-4 0 0,1 3 0-1,7-2 0 0,-3-4 0 1,4 5 0-2,3-4 0 4,3-3 0-2,4-3 0-2,2 2 0-1,7 0 0 4,-4 1 0-2,5-3 0 2,-2 1 0-3,5-3 0 1,0-1 0 3,-3 1 0-4,3-3 0 0,2 0 0 2,-4 2 0 1,-3 2 0-1,-3 2 0-1,0-4 0 4,-4 0 0-6,5 1 0 2,1 0 0-1,-1 3 0 1,1-1 0 1,-6 0 0 0,-2 2 0-2,-9-7 0 6,-12 1 0-5,-4-1 0 0,1 0 0-2,-3 0 0 2,14 0 0 3,3 0 0-3,5 0 0-2,13 0 0 4,0 0 0-2,3 0 0 1,7 0 0-1,-1 0 0 0,1 0 0 2,-7 0 0-1,1 4 0-3,-2 8 0 3,-2 0 0 1,0 5 0-2,-3 4 0 0,6 7 0 4,-8 12 0-3,2 15 0 5,-2 13 0-12,0 13 0 3,-2 8 0 7,1 7 0-5,-3 3 0 0,4 1 0 2,-4 7 0-1,4 12 0 2,1 18 0-4,2 12 0 4,5 9 0-1,0 7 0 0,2 0 0-2,2-12 0 1,-3-9 0 5,-6-9 0-4,-3-10 0-1,1-5 0-2,0 2 0 2,-1-11 0 0,-1-2 0 1,5-7 0-1,4 4 0 2,7 9 0-2,0 17 0-1,0 15 0 2,0 9 0 0,0 4 0 0,0-16 0-2,7-16 0 2,1-11 0 0,1-9 0 4,-5 3 0-6,-4 2 0-1,3 5 0 3,-3 4 0-1,0-7 0-1,0-9 0 5,0-7 0-5,0-10 0 2,0-5 0-2,0-3 0 0,0-4 0 4,-3-2 0-3,-4-9 0-1,1-2 0 2,-1 0 0 0,3-1 0 0,-6-3 0-2,5-5 0 2,-2-7 0 0,1-6 0 0,-1-5 0-2,7-2 0 4,-2 2 0-2,2 6 0 0,0 10 0-1,-4 9 0-3,4 11 0 4,-3 8 0 1,1 7 0-2,2-3 0 0,0-12 0 2,0-7 0-3,0-14 0 1,0-5 0 1,0-6 0 0,0-6 0 0,0 4 0-2,0-1 0 2,0-3 0 3,0 1 0-5,0-15 0 0,0-9 0 0,0-10 0 2,0-2 0 1,11 0 0-3,9 0 0 1,-1-19 0 2,11-9 0 2,-5 7 0-5,4 2 0 0,2 0 0 0,-5 5 0 3,5 0 0-3,2 7 0 2,1-5 0 0,1 7 0 0,6-3 0-3,-2 2 0 4,4 3 0-1,6-2 0 1,-1 5 0-4,4 0 0 5,9 0 0 0,2 0 0-3,8 0 0-2,1-7 0 1,4-2 0 1,-4-1 0 2,5 3 0-2,-5 4 0 2,2 1 0 0,-1 2 0-4,-2 0 0 1,-2 0 0 2,4 0 0-1,0 0 0 2,9 0 0-4,3 0 0 4,9 0 0-1,-2 0 0 1,-2 0 0-4,-4 0 0 5,-4 0 0-2,-6 0 0-2,0 0 0-1,-6 0 0 4,0 0 0-1,-4 0 0 4,2-5 0-7,1-7 0 0,-1 2 0 3,-3-1 0 2,7-2 0-6,-7-3 0 4,9 3 0-1,0-3 0 2,2 1 0-3,0 3 0 2,6-2 0 0,0 4 0 2,6 0 0-7,1 0 0 8,7 1 0-4,7-1 0 0,4-1 0-1,9-1 0 2,8 5 0 0,7-3 0 0,9 3 0-1,0-1 0 2,1 4 0-2,7 0 0 1,1 4 0-3,9 0 0 2,9 0 0 2,3 0 0-1,-5 4 0-2,5 11 0 4,-7 6 0-1,-3-4 0-4,-8-3 0 2,2-3 0-1,-11-5 0 2,3-2 0 3,-4-4 0-6,-5 4 0 2,-3-2 0 1,-6 2 0 2,-1-3 0-5,-1 3 0 2,-5 1 0 2,-2-2 0-2,-14 1 0-2,-5 6 0 5,-8-3 0-3,-6 3 0 1,-10-1 0-2,-4-1 0 3,-4-4 0-2,-5-2 0 2,1 1 0-5,-8 2 0 5,4-1 0-1,-10-3 0 0,0 5 0-2,-5 0 0 2,1-2 0 0,0-3 0 0,-4-1 0-1,3 2 0 0,2-2 0 2,-5 0 0-2,0 0 0-1,2 0 0 2,-7 0 0 0,-4 0 0 0,0 0 0-3,-6 0 0 4,4 0 0-1,-2 0 0 1,1 0 0-4,5 0 0 3,-5 0 0 0,2 0 0 0,6 0 0-2,-4 0 0 3,1 0 0 1,2-2 0-5,0-5 0 1,-1-3 0 1,4 3 0 3,-1-1 0-3,1-4 0-2,-3 3 0 4,-1 1 0-1,4-1 0-1,-4 2 0 0,4 0 0 2,-5-1 0-2,-1 3 0 3,-3-1 0-7,-7 0 0 6,-3 4 0-2,0-4 0 2,-2 3 0-4,2-3 0 4,-3 4 0-1,3-2 0 0,2 0 0 1,-2 0 0-4,3 2 0 3,6-1 0 0,5-1 0-3,3-3 0 5,1-1 0-3,-2 3 0 2,-3-4 0-5,-10 4 0 6,-6-3 0-3,-5 4 0 3,-5-4 0-7,0 4 0 6,0-1 0-1,-2-5 0 0,-1-3 0-3,4-3 0 4,1-8 0-1,-1-9 0 0,-3-8 0-1,-4-12 0 0,-2-9 0 3,0-10 0-3,0-5 0 2,0-4 0-3,-5-10 0-1,-3-6 0 4,1-11 0-3,4-2 0 3,-3 1 0-1,4 4 0 0,2-3 0-3,0 1 0 3,0-12 0 0,0-13 0 0,0-5 0-2,0 0 0 2,0 3 0 0,0 6 0 0,2-1 0-1,4 3 0 0,0 3 0 2,1 8 0-3,-5 3 0 0,4 5 0 4,-4-5 0-3,6-3 0 1,-5 0 0-2,1-2 0 3,0 2 0-2,-4 0 0 2,0 0 0-4,0-5 0 3,0-2 0 1,0 7 0-5,0 4 0 5,0 13 0-1,0-3 0 0,3 0 0 0,10-7 0-1,2-1 0 3,-3 4 0-5,3-3 0 3,-2 6 0-3,-2 2 0 4,-2 4 0-1,-2 10 0 0,0 13 0-2,-2 14 0 2,-2 6 0 2,1 4 0-3,5 5 0 1,-6 0 0-3,-1 1 0 3,4-1 0 2,-3-6 0-5,-3-2 0 2,0-8 0 1,0-8 0 1,0-6 0-3,0-8 0 2,0-5 0 0,0 2 0-1,0 5 0-1,-3 18 0 2,-1 6 0 0,2 13 0-1,2 13 0 3,0 11 0-4,0 8 0 3,0 5 0-4,0 3 0 2,0 0 0 0,0 3 0 1,0-2 0-2,0-1 0 2,0 3 0 0,0-3 0 0,0 3 0 0,0 0 0-1,0 0 0 1,0 0 0 0,0 0 0-3,0 0 0 3,0 0 0 1,0 0 0-2,0 0 0-1,0 0 0 3,0 0 0 2,0 0 0-6,0 0 0 3,0 0 0-3,0 0 0 3,0 0 0 0,0 0 0 0,0 0 0-2,0 0 0 2,0 0 0 0,0 0 0 0,-9 0 0 0,-13 0 0-2,-7 0 0 3,-14 0 0-1,0 0 0-2,-1 0 0 5,2 0 0-2,6 0 0-3,0 0 0-1,6 0 0 3,-1 0 0 0,4 0 0 1,-1 0 0-4,4 0 0 12,3 0 0-16,0 0 0 4,5 0 0 1,5 0 0 3,-4 0 0-1,-4 6 0-1,1 5 0-2,-6-1 0 4,-3 4 0 0,5 1 0-1,0-5 0-2,7 4 0 1,4-7 0 0,-1-4 0 1,8 1 0-2,4-4 0 3,0 0 0-2,0 0 0-1,0 2-33 2,0 23-115 0,0 19-55 1,0-14-169-2,3 8-342 0</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27T03:38:53.540"/>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4128">
    <iact:property name="dataType"/>
    <iact:actionData xml:id="d0">
      <inkml:trace xmlns:inkml="http://www.w3.org/2003/InkML" xml:id="stk0" contextRef="#ctx0" brushRef="#br0">11834 14173 698 0,'0'0'219'6,"0"0"-107"2,0 0 9-2,0 0-39 2,0 0-20 0,0 0 11 0,0 0-6-2,171-8-13 2,-98 8-6-1,12-2 7 1,16 2-17-1,3-3 0 1,6-3-8 1,-2-1-3-3,-14 0-4 1,-22 5-2 1,-20-1 4 0,-18 3 4 2,-16-2-6-7,-13 2-10 7,0 0-3-3,-5 0-7 3,0 0 1-6,0 0-1 4,0 0 1 0,-39 0-2 0,-32 0-1-1,-32 0 1 1,-12 0 0 0,-7 2 0 0,-3 3 0 0,11 2-2-2,15 0-3 3,20 2 2-2,18 1 1-1,25 1-1 2,10-2 1 0,18-2 0 0,8-7 0-2,0 0 0 2,8 4 1-1,54-1-1 4,23 2 0-8,19-2 0 5,-1-1 5 2,-4-2-5-3,-9 0-2 0,-21 0 1 0,-16 0 0 1,-21 0 1 0,-12 0 0 0,-12 0-1-3,-8 0 1 3,0 0 0 0,0 0-4-2,0 2-1 2,-3 10-56 1,-35 5-3-2,-12 14-38-1,23-18-108 4,0 6-99-4</inkml:trace>
    </iact:actionData>
  </iact:action>
  <iact:action type="remove" startTime="22179">
    <iact:property name="style" value="instant"/>
    <iact:actionData xml:id="d1" ref="#d0"/>
  </iact:action>
  <iact:action type="add" startTime="22182">
    <iact:property name="dataType" value="strokeEraser"/>
    <iact:actionData xml:id="d2">
      <inkml:trace xmlns:inkml="http://www.w3.org/2003/InkML" xml:id="stk1" contextRef="#ctx0" brushRef="#br1">18597 17450 478 0,'0'0'264'9,"0"0"-233"-6,0 0-26 5,0 0-5-1,0 0-102-1,0 0-176 3</inkml:trace>
    </iact:actionData>
  </iact:action>
  <iact:action type="add" startTime="25264">
    <iact:property name="dataType"/>
    <iact:actionData xml:id="d3">
      <inkml:trace xmlns:inkml="http://www.w3.org/2003/InkML" xml:id="stk2" contextRef="#ctx0" brushRef="#br0">11457 10998 764 0,'0'0'249'6,"0"0"-144"2,0 0 17-2,0 0-20 2,0 0-32 0,0 0-20 0,227 10 13-2,-132-10-10 1,22 0-11 3,17-10 4-6,-1-1 1 5,-2 0-5-1,-14 7-15-1,-24 4 9 2,-24 0-7-3,-20 0-7 1,-18 0 4 2,-14 0-13-3,-10 0-2 2,-4 0-4 0,-3 0-4-1,0 0 4 3,-15 0-7-5,-63 0-2 3,-43 0 2 0,-39 0 3 0,-9 0-3 0,3 0-2-1,20 0-2 3,22 0 2-4,24 17 0 1,24 0 2 0,21-1 0 3,24-4 0-4,15-2 3 1,15-3-1-1,1-2-2 2,42 3 3 1,46-6-3-3,37-2 1 4,18 0 0-4,-9 0 3 4,-10-14-3-5,-20 1 4 1,-32 4 4 3,-20 4 6 0,-22 0 0-3,-14 5 0 1,-7-2-6 1,-9-1-6 0,0 3-1-3,0 0-2 3,0 0 0 0,0 0-21 0,0 0-16-2,-32 0-50 3,-17 20-69-1,18-8-69 0,4-7-122-2</inkml:trace>
    </iact:actionData>
  </iact:action>
  <iact:action type="remove" startTime="33660">
    <iact:property name="style" value="instant"/>
    <iact:actionData xml:id="d4" ref="#d3"/>
  </iact:action>
  <iact:action type="add" startTime="33664">
    <iact:property name="dataType" value="strokeEraser"/>
    <iact:actionData xml:id="d5">
      <inkml:trace xmlns:inkml="http://www.w3.org/2003/InkML" xml:id="stk3" contextRef="#ctx0" brushRef="#br1">18402 14247 678 0,'0'0'243'11,"0"0"-169"-8,0 0 3 3,0 0-32 1,0 0-39 1,0 0-6 1,0 0-6-3,0-15-77 2,0 15-239 0</inkml:trace>
    </iact:actionData>
  </iact:action>
  <iact:action type="add" startTime="36690">
    <iact:property name="dataType"/>
    <iact:actionData xml:id="d6">
      <inkml:trace xmlns:inkml="http://www.w3.org/2003/InkML" xml:id="stk4" contextRef="#ctx0" brushRef="#br0">11677 6810 758 0,'0'0'206'7,"0"0"-93"0,0 0 32-1,0 0-62 2,0 0-9-1,0 0 3 1,185 35-6-2,-93-24-10 2,14-2-4 1,16-6-10-2,2-3-6-1,1 0-8 3,-13 0-5-1,-14 0 7 0,-19 0-11-2,-16 0 0 1,-16 0 2 2,-16 0-2-2,-12 0-5-1,-10 0-5 3,-5 0-3 3,-4 0-5-7,0 0-4 0,-59 0 0 5,-37 0 2-3,-41 4 5 2,-14 3 0-4,0 1-1 5,12 0-8-4,15 0-2 4,18 4-1-5,14 1 3 3,13 4-3-1,21-4 3 1,15 3 2-1,20-7-1 0,13-5 0 2,10 0-1-2,3-4 2 1,58 0-1-3,29 0-1 5,17 0 2-3,7-6-2-1,1-8 1 2,-15 7 1 0,-11 4 0 1,-20 3 2-2,-20 0-4 1,-15 0 0-2,-20-3 4 4,-11 3 8-5,-3 0-8 2,-17 0-1 1,-45 0 0 0,-23 0-3 0,-6 0 0-2,6-3 0 3,9-11 0-2,12 1 0 1,19 0 0-1,13 4 0 0,18-2 0 0,8 0 0-1,6-5 0 2,0-3-5 2,6 13-33-3,27 6-43-1,7 2-77 3,-3 42-66-2,-26-17-101 3,-1 2-551-6</inkml:trace>
    </iact:actionData>
  </iact:action>
  <iact:action type="remove" startTime="40502">
    <iact:property name="style" value="instant"/>
    <iact:actionData xml:id="d7" ref="#d6"/>
  </iact:action>
  <iact:action type="add" startTime="40506">
    <iact:property name="dataType" value="strokeEraser"/>
    <iact:actionData xml:id="d8">
      <inkml:trace xmlns:inkml="http://www.w3.org/2003/InkML" xml:id="stk5" contextRef="#ctx0" brushRef="#br1">18362 10135 656 0,'0'0'145'9,"0"0"-53"-7,0 0-33 6,0 0-46 1,0 0-13-2,0 0-18-1,0 0-88 3,16 7-282-2</inkml:trace>
    </iact:actionData>
  </iact:action>
  <iact:action type="add" startTime="44100">
    <iact:property name="dataType"/>
    <iact:actionData xml:id="d9">
      <inkml:trace xmlns:inkml="http://www.w3.org/2003/InkML" xml:id="stk6" contextRef="#ctx0" brushRef="#br0">11862 18019 139 0,'0'0'159'6,"0"0"-17"1,0 0 5 0,0 0 12 1,0 0-47-1,0 0-16 0,0 0-12 1,2 0-12 0,2 0-3 0,8 0-3-2,10 0 2 2,11 0-14 0,15 6 6-1,23 7-8 0,21 1 5 0,22 3-17 2,20-7-11-1,10-1-10-1,-5-4 1 1,-9-5-2 0,-6 0 4-1,-17 0 7 0,-22 0-14 1,-23 0 3 0,-25 0 4 1,-22 0-6-3,-12 0-2-1,-3 0-2 4,-51 0-6-1,-57 0-3-1,-46 12 0 0,-27-12 0 2,-5 3 0-3,9-3 1 3,16 2-3-2,17 1-2 3,31-3-2-5,31 2 2 3,31-2-1-2,23 0 1 3,23 0 1-2,5 0-1 0,22 0 1 1,50 0-1 0,25 0 1-2,12 0 2 1,1-2 0 0,-7-1-2 3,-18 3-1-2,-12 0-1-1,-22 0 2-1,-13 0 0 3,-17 0 0-3,-14 0 0 3,-1 0 1-3,-6 0 0 4,0 0 1-4,-33 0 0 5,-29 0 2-8,-20 0-2 5,2 0 2 1,4 0-1-4,15 0 0 3,19 0-2 1,21 0-2-1,15 0 2-2,6 0-3 1,13 0 4 1,49 0 4-2,32 0-4 2,23 0-1 1,-2 0-1-1,-4 0 0-2,-21 5 0 3,-28 9 1-2,-24-3-1 3,-21-3 1-5,-17-8 2 1,0 6 0 2,-28-6-2 0,-31 0 1-1,-19 0 0 1,8 0 0 0,-3-12-2 0,10-1 1 0,18 8-1-2,16-2 0 3,16 5 0-2,10 2-2 0,3 0-27-1,0 0-70 2,0 14-62 1,0-1-101-3,0 6-75 3</inkml:trace>
    </iact:actionData>
  </iact:action>
  <iact:action type="remove" startTime="48384">
    <iact:property name="style" value="instant"/>
    <iact:actionData xml:id="d10" ref="#d9"/>
  </iact:action>
  <iact:action type="add" startTime="48386">
    <iact:property name="dataType" value="strokeEraser"/>
    <iact:actionData xml:id="d11">
      <inkml:trace xmlns:inkml="http://www.w3.org/2003/InkML" xml:id="stk7" contextRef="#ctx0" brushRef="#br1">18615 21257 439 0,'0'0'131'10,"0"0"47"-8,0 0-78 7,0 0-32-2,0 0-32 2,0 0-21-3,6 31-13 2,-4-30-2 0,-2 5-39-1,0-6-117-1,0 6-521 2</inkml:trace>
    </iact:actionData>
  </iact:action>
  <iact:action type="add" startTime="74105">
    <iact:property name="dataType"/>
    <iact:actionData xml:id="d12">
      <inkml:trace xmlns:inkml="http://www.w3.org/2003/InkML" xml:id="stk8" contextRef="#ctx0" brushRef="#br0">6194 7780 891 0,'0'0'244'5,"0"0"-105"3,0 0-32-2,0 0-19 2,0 0-28-1,0 0-18 2,0 0-5-3,-117-35 76 2,25 27-38 0,-11-1-11 0,-18 8-6-2,-22 1-3 2,-20 0-1 0,-18 0-34-1,-9 5-20-1,-4 6 0 6,3 3 0-6,-1 2 0 2,3 1 0-1,7 4 0 0,13 1 0 3,8 0 0-4,11 2 0 1,13 2 0 0,5-2 0 1,18 0 0 1,-2-5 0-4,3 4 0 5,-1-8 0-4,-12-4 0 5,-5 1 0-9,4-4 0 6,0-2 0 1,12-1 0 0,13 3 0-3,12 0 0 1,14 4 0 1,-1-2 0 0,7-2 0-1,5 0 0 0,3 0 0 3,3-5 0-4,2 1 0 1,4-4 0 0,3 0 0 2,-2 0 0-2,3 0 0-1,-2 0 0 4,-4 0 0-4,3 0 0 4,-6-4 0-5,-1 4 0 1,-3 0 0 4,-7 0 0-3,-5 0 0 0,-2 0 0 0,10 0 0 2,8-5 0-2,6-1 0 1,10 0 0-2,8 4 0 4,10 2 0-4,0 0 0 0,3 0 0 2,-8 0 0 0,3 0 0 0,-3 12 0-2,4-1 0 3,2-3 0-2,-1-4 0 3,2 3 0-5,1-4 0 3,1-1 0 0,0-2 0 0,9 0 0-3,1 0 0 2,7 0 0 1,3 0 0 0,0 0 0 0,0 0 0-2,0 0 0 1,0 0 0 2,0 0 0-3,0 0 0 2,-3 11 0 0,3 9 0 1,-2 10 0-3,-5 10 0 2,4 4 0 1,-3 6 0 0,-2 3 0-5,-1 7 0 4,8 12 0 1,-2 7 0-1,3 5 0-2,0 15 0-1,-3 3 0 5,0-4 0-3,-1 2 0 1,-2-8 0-1,4 4 0 3,-7 2 0-4,5-2 0 0,-5 0 0 2,7-10 0 0,2 5 0 0,0-6 0-2,0-6 0 4,0-10 0-4,0-9 0 4,2-5 0-5,11-6 0 1,1-11 0 3,-4-9 0-1,-3-6 0-1,2-10 0 0,-5 1 0 1,3-2 0-1,1 1 0 1,2 8 0-2,0 2 0 2,-4 4 0 1,2 3 0-3,-2 1 0 2,1-4 0 0,-4 0 0 0,1-8 0-2,2-5 0 2,-6-5 0 0,5-9 0 2,-3 2 0-7,5-2 0 5,11 0 0 0,3 0 0 1,16 0 0-3,4-14 0 1,7 1 0 2,1-1 0-1,15-3 0 0,7-2 0-2,15 0 0 4,15 0 0-4,11 4 0 1,13-2 0 0,6 8 0 1,6-2 0 1,5 5 0-4,-4-1 0 4,3-3 0-2,-4 3 0 3,-6 2 0-5,-7-2 0 1,-1-3 0 3,-4 3 0 0,-4-3 0-2,-5 6 0-1,-4-5 0 2,-9 3 0 0,-11 2 0-1,-4-6 0 0,-1 5 0 1,-2-3 0 0,4 2 0-3,-4 5 0 4,-4-3 0-1,-6 4 0 0,-4 0 0-3,2 0 0 5,0 0 0-3,0 0 0 3,2 0 0-6,2 0 0 5,1 0 0-2,5 4 0 2,5-1 0-2,0 1 0-2,3 2 0 3,-1-4 0 0,-2 1 0 1,-2 3 0-3,-8-4 0 4,6 2 0-4,7 0 0-1,2 5 0 4,6-3 0-1,-3-4 0 0,-4 4 0-2,-4-6 0 4,0 6 0-5,-11-5 0 6,-9-1 0-6,-5 0 0 3,-2 0 0-1,0 0 0 1,-7 0 0-1,2 0 0 0,-9 0 0 2,1 0 0-2,-1 0 0 0,0 0 0 0,4 0 0 2,0 0 0-2,3 0 0-1,-1 0 0 2,-2 0 0 0,0 0 0 0,4 0 0-2,-2 4 0 4,3-4 0-4,-6 2 0 4,4-2 0-5,-8 3 0 2,-8-3 0 2,-7 3 0-1,-6-3 0-2,-11 0 0 0,-2 0 0 3,-2 0 0-2,-4 0 0 0,0 0 0 1,0 0 0-1,0 0 0 1,0 0 0-2,0 0 0 2,0 0 0 0,0 0 0 0,0 0 0-2,0 0 0 4,0-46 0-2,0-27 0 1,0-25 0-5,0-17 0 4,-17-18 0-1,-7-23 0 2,0-16 0-3,-3-15 0 2,-1-10 0 2,4 2 0-4,3 12 0 2,3 15 0-2,9 12 0 4,2 16 0-4,4 9 0 0,3 10 0 2,0 23 0 0,0 24 0 0,0 25 0-2,0 21 0 4,0 14 0-4,0 9 0 5,0 3 0-8,0 2 0 4,0 0 0 1,0 0 0 0,0 0 0-2,0 0 0 2,0 7 0 1,0 35-83-1,-7 14-217-1,6-25-82 0</inkml:trace>
    </iact:actionData>
  </iact:action>
  <iact:action type="add" startTime="82260">
    <iact:property name="dataType"/>
    <iact:actionData xml:id="d13">
      <inkml:trace xmlns:inkml="http://www.w3.org/2003/InkML" xml:id="stk9" contextRef="#ctx0" brushRef="#br0">14889 8106 655 0,'0'0'192'7,"0"0"-64"-3,0 0 1 6,0 0-37-3,0 0-30 1,0 0 15-2,0 0 5 2,0 0-16 0,11 0-9 0,-11 0-4-2,0 0-1 1,0-6-8 3,0-9 1-4,0-6-19 0,0-10-1 3,0-5 11-2,0-8-8 2,-7 6-10-3,3-3-3 1,2 3 0 1,2 8-6 0,0 2 0 1,0 3-1 0,0 12-3-3,0-4 1 1,0 7-1-1,0 0-1 3,0 3 1-1,0-1-1 0,0 4-2-2,0 0 3 1,0 1 0 3,0 0 6-4,0-3 5 0,0 2 2 2,0-5 0 0,15-2-5 0,-1 5-6-1,7-4-7 1,-3 1 0 0,6-1 0 0,3-4 0-2,4 0 0 4,1 2 0-4,5-3 0 4,-7 3 0-5,1 2 0 1,-3 1 0 3,-5 2 0 0,2 0 0-2,-4 4 0-1,4-4 0 3,2 5 0-3,0-1 0 1,7-1 0 1,5 3 0 0,4 1 0 0,2-4 0-2,1 4 0 2,-3 0 0 0,-1 0 0 0,2 0 0-2,-2 0 0 4,2 0 0-4,-2 0 0 4,6-2 0-5,-8 2 0 1,2 0 0 2,0 0 0 1,3 0 0-1,7 0 0-2,1 0 0 4,4 0 0-4,4 6 0 1,3-1 0 0,-1 0 0 1,5 3 0 0,-6-6 0-2,-7 5 0 2,0-4 0 0,-3 1 0 1,3-1 0-4,-3 1 0 5,-1-2 0-4,7 1 0 4,0-3 0-6,2 3 0 5,-9 1 0-2,3 0 0 1,-12-1 0-1,-1 0 0 0,0-3 0 2,-7 2 0-1,-5 1 0-2,4-1 0 1,-1 1 0 1,-2 0 0 0,-2-3 0-2,-1 0 0 2,-7 0 0-1,2 0 0 2,2 0 0-4,-8 0 0 5,2 0 0-4,-3 0 0 4,-3 0 0-6,0 0 0 5,-2 0 0-2,-4 0 0 2,0 0 0-4,-6 0 0 3,2 0 0 2,-2 0 0-4,0-3 0 0,9-5 0 3,1-4 0 0,0 0 0-3,5-5 0 1,-1-2 0 1,-1-5 0-1,2-10 0 3,-3-1 0-6,-2-1 0 3,-1 3 0 3,0 6 0-3,-3 0 0-1,-1 5 0 2,-1 1 0 0,5 7 0 0,-6-1 0-1,0 8 0 0,-1 0 0 3,-2 7 0-4,0-2 0 0,0 2 0 2,0 0 0 0,0 0 0 2,0 0 0-6,0 0 0 5,0 0 0-2,0 0 0 1,0 0 0-2,0 0 0 3,0 6 0-1,0 26 0 3,0 11 0-9,0 5 0 7,0 0 0-1,0 0 0 0,0-2 0-1,0-5 0 0,0-8 0 3,0-6 0-4,0-8 0 0,0-8 0 1,0-5 0 1,0-4 0 0,0-2 0-2,0 0 0 2,0 0 0 0,0 0 0 0,13 3 0-2,11 3 0 5,16 0 0-5,7-2 0 4,13-1 0-7,0 0 0 5,7-3 0 0,3 0 0-1,-6 0 0 2,-4 0 0-3,-8 0 0 3,-6 0 0-2,-13 0 0-1,-6 0 0 2,-6 0 0 0,-2 0 0 0,-1 0 0-2,-2 0 0 3,5 0 0-2,-3 6 0 2,0-1 0-4,-3 0 0 3,-3-2 0-1,-2 2 0 1,-6-1 0-2,10 4 0 2,-5 3 0 1,6 5 0-2,1 3 0 2,-8 8 0-4,5 7 0 6,-10 4 0-4,0 3 0-2,-3 3 0 3,0-6 0 0,0-5 0 0,0-6 0-2,0-10 0 2,0-5 0-1,0-9 0 3,0 1 0-6,0-4 0 4,0 0 0 0,0 0 0 0,0 0 0-2,0 0 0 2,0 0 0 0,0 0-17 0,0 12-167-1,7 0-150 0,14 3-66 3</inkml:trace>
    </iact:actionData>
  </iact:action>
  <iact:action type="add" startTime="84578">
    <iact:property name="dataType"/>
    <iact:actionData xml:id="d14">
      <inkml:trace xmlns:inkml="http://www.w3.org/2003/InkML" xml:id="stk10" contextRef="#ctx0" brushRef="#br0">18302 7271 429 0,'0'0'281'5,"0"0"-96"2,0 0-8 2,0 0-62-2,0 0-22-2,0 0 6 3,0 0-21 0,113-4-17 1,-74 4-7-4,7 4-9 4,-3 3-5-1,12-4-6 1,7 2-5-4,3 0-7 2,4 4 1 1,2-4-5 0,-2 4 2-2,-1 1 4 5,-2 2-6-4,0 3-2 1,-1 5 0 0,1 2 2-2,2 5-10 4,-2-3 0-4,2 5-3 1,-6-5 1 0,-3-2-3 2,-1-1 1-2,-10-4-4-1,-8-5 1 2,-4 0 2 0,-5-1-1 1,-4-5-1-4,1-1 1 5,-4 3-1-4,-4 0 0 2,3 1 2-3,-4-1 3 4,-2 0-1-1,2 1-2 0,-2-1-2-1,-2-1 2 0,4 9 0 3,2-6-3-4,-3-1 1 1,5 3 0 0,-5-4-1 2,-8-3 1-2,4 1-1-1,-8-6 0 2,-4 0-1-1,1 0 0 2,-3 0 1-4,0 0-4 4,0 0 2-2,0 0-4 0,0 0 2 0,-14-33 4 2,-17-4 0-1,-6-2 0 0,-2-5-1 0,2 5 1-2,-2 3-10 4,5 5-1 40,8 7 5-46,10 9 0-4,3 9 2 0,7 6 4 0,3 0-2 0,3 0 2 0,-4 0 0 3,4 0 2 8,0 0 0-8,0 0 2 5,0 0 1 0,23 0 0 0,16 12-4-1,4 12-1 2,-4 0 2-2,1 5 5 2,-1 1-1-2,-5-1 0 0,-3 2-2 2,-10-4 1-2,-1-6-3 0,-8 2 5-2,1-2-2 4,-7-2 0-2,-2 6 2-1,-4 0-3 2,0 2 0 0,0 6-2 1,-25-1 1-2,-8-3 0-1,-9-5-2 3,1-5-1-2,2-8 0-1,5-3-2 4,4-5 1-3,7-3 0 1,7 2-3 0,7-2 0-3,2 0-41 6,4 4-22-6,3-4-70 1,0 0-41 2,0 0-83 0,0 0-177 0</inkml:trace>
    </iact:actionData>
  </iact:action>
  <iact:action type="add" startTime="85584">
    <iact:property name="dataType"/>
    <iact:actionData xml:id="d15">
      <inkml:trace xmlns:inkml="http://www.w3.org/2003/InkML" xml:id="stk11" contextRef="#ctx0" brushRef="#br0">20673 7617 50 0,'0'0'812'5,"0"0"-704"1,0 0 51 1,0 0-58 1,165-19-24 0,-131 19-6-1,-2 0 13 2,-1 0-25-3,2 2 1 2,-2 23 0 0,0 3-17-3,-7 7-5 3,-2 4-14 0,-2 2-9 1,-11 2-4-3,-5 8-2 3,-4 5-3-2,0-2-6 2,-28-5 2-2,-16-6-2 2,-12-14-1-2,-5-10-1 1,-10-14 2-2,8-5-5 1,5 0 2 1,10-24 0-2,14-9 0 4,10 0 0-4,13 3-3 5,11 3 3-6,0 8 1 1,0 7 1 2,28 10 1-1,19 2 8 1,13 0 1-1,17 27-2 2,11 15 3-2,3 1-5 1,6 5 0-2,-2-8-2 5,-5-5-1-6,-4-5-1 5,-13-5-2-7,-15-8 1 6,-16-2-2-1,-21-3-48 0,-15-8-73-1,-6 0-22 0,0-4-142 1,-18 0-301-3</inkml:trace>
    </iact:actionData>
  </iact:action>
  <iact:action type="add" startTime="91754">
    <iact:property name="dataType"/>
    <iact:actionData xml:id="d16">
      <inkml:trace xmlns:inkml="http://www.w3.org/2003/InkML" xml:id="stk12" contextRef="#ctx0" brushRef="#br0">6280 4104 806 0,'0'0'192'5,"0"0"-79"5,0 0-27-5,0 0 10 2,-206 23-10 1,107-15-12 1,-15-6-9-3,-12 0-3 2,-11-2-12 0,-11 0 2-1,-13 0 1 1,-6 0-3-1,-8-10 0 1,-6-3-12 2,-6-4-3-5,0-2-7 4,-2-1-2-1,0 1 4-1,8 2-8-1,4 1 0 3,12 3-11-2,17 5-11 2,6-1 0-3,10 7 0 2,4 2 0-1,-3 0 0 2,4 0 0-3,0 0 0 1,4 5 0 1,12 9 0 0,4-2 0 0,1-5 0-2,0-1 0 4,5-2 0-4,-4 0 0 0,7-1 0 2,3-1 0 0,2 4 0 0,11-2 0-2,10 3 0 4,-1-2 0-4,4-2 0 4,5-1 0-6,-2 1 0 3,4 0 0 1,1-3 0 2,1 0 0-3,2 4 0-1,-1-4 0 2,8 4 0 0,0 8 0 0,-1-2 0-2,7 4 0 5,1-1 0-6,2 1 0 1,5 3 0 2,3-5 0 1,2-5 0-2,1 2 0-1,10-2 0 3,2-4 0-2,8 0 0 2,1-3 0-5,2 0 0 4,-2 2 0 1,-2 1 0-1,-3-1 0-3,-3 2 0 4,2-2 0-1,5-2 0-1,4 4 0 0,1-4 0 0,6 0 0 1,0 0 0 0,-3 0 0-2,3 0 0 2,0 2 0 1,0 15 0-2,0 13 0 0,0 13 0 2,0 13 0-2,6 3 0 4,9 10 0-8,-2 2 0 4,-4 4 0 2,3 5 0 0,-9-3 0-3,3-6 0 0,-5 6 0 2,3-6 0 1,1 9 0-1,-3 2 0-2,0 2 0 4,-2 7 0-4,0-9 0 1,0 2 0 0,0-2 0 1,0 0 0 0,0-2 0-2,0-7 0 3,0-1 0-2,0-10 0 4,0-4 0-9,0-3 0 7,0 0 0-2,4-1 0 2,2-2 0-2,-1 1 0-1,0-7 0 2,-3-3 0 1,1-7 0-1,0-2 0-2,-2-8 0 4,-1 0 0-4,0-9 0 1,6-2 0 0,-6-7 0 0,3-4 0 1,-3-4 0-2,0 0 0 3,0 0 0-2,8 0 0 3,11 0 0-6,5 0 0 4,19-8 0 0,3-4 0 1,6 3 0-3,7 4 0 1,3 0 0 2,4 1 0-1,12 3 0 1,9 1 0-4,1 0 0 5,3 0 0-4,4 0 0 0,2 0 0 2,9 0 0 1,7 0 0-2,8 0 0-1,8 0 0 3,3 0 0-2,-2 0 0 2,0 0 0-4,-3 0 0 2,0 0 0 2,9 0 0 0,-5 0 0-4,-5 0 0 3,-12 0 0 0,-9 0 0 0,-5-10 0 0,7 0 0-2,2-1 0 5,3-3 0-6,7 3 0 1,-5 0 0 2,3 6 0 0,-4 5 0 0,-2 0 0-2,-1 0 0 3,0 0 0-2,-4 0 0 3,-8 0 0-5,-4 0 0 2,-2 3 0 0,-2 2 0 2,6 0 0-2,10 6 0 0,-3 1 0 1,-6 1 0 1,-7-6 0-2,-9 3 0-1,-7-4 0 4,0-5 0-4,-7 3 0 1,3-4 0 0,-7 0 0 2,-8 0 0-2,-8 0 0-1,-12 0 0 3,-7 0 0-2,-5 0 0 3,-4 0 0-6,3 0 0 6,-1 0 0-4,7 0 0 2,2 0 0-2,2 2 0 1,6 1 0 3,2 2 0-4,-8-3 0 1,5 1 0 0,-8-3 0 1,1 4 0 0,-6-1 0-1,-7-3 0 0,-5 0 0 2,-9 0 0-2,0 0 0-1,-3 0 0 3,0 0 0-2,0 0 0 2,0 0 0-4,0 0 0 3,0 0 0 0,0 0 0 0,9 0 0-1,0 0 0 0,4-14 0 2,3-9 0-2,-1 4 0 1,-4 3 0-2,2 2 0 4,-4 1 0-3,-1 4 0-2,-1 1 0 2,-4 2 0 3,0 3 0-3,0-4 0-1,-3 4 0 3,4-3 0-2,-1-2 0 3,-1 1 0-6,1-2 0 4,-1-4 0 0,6-7 0 0,-4-10 0-1,1-13 0 1,-3-18 0 1,-2-15 0-2,0-18 0 1,0-15 0-2,0-12 0 4,0-12 0-4,0-1 0 0,-2 0 0 2,-3 11 0 0,5 8 0 0,0 11 0-2,0 6 0 3,0-1 0-2,0-5 0 3,0-8 0-5,0-17 0 4,-17-13 0-3,-9-9 0 3,-5-2 0-4,-5 15 0 3,10 22 0 1,6 30 0-2,7 32 0 0,10 24 0-1,3 16 0 3,0 7 0-2,-2 7 0-1,2 0 0 2,0 0 0 0,0 0-123 1,0 7-109-3,18 7-105 3,9 3-236-2</inkml:trace>
    </iact:actionData>
  </iact:action>
  <iact:action type="add" startTime="94724">
    <iact:property name="dataType"/>
    <iact:actionData xml:id="d17">
      <inkml:trace xmlns:inkml="http://www.w3.org/2003/InkML" xml:id="stk13" contextRef="#ctx0" brushRef="#br0">14832 4304 489 0,'0'0'255'5,"0"0"-149"4,0 0 13-3,0 0-50 2,0 0-26 0,0 0 26-2,0 0 19 2,15-66-3-1,-11 40 0 2,-1-3-12-1,1 8-23-2,-1-4-3 1,-3 0-4 2,1 2-9-1,3-6-6-2,-1 2-4 1,3 1 3 1,1 0 1-1,-4 7 4 1,-1 6-6-1,4-1 1 1,1 4-7 1,-5-4-4-4,7 0-2 5,-3-3-3-4,4 3 6 4,0-4-4-5,-3 2 1 2,4 1-1 2,-2-1 2-1,-2 5-2-2,5-3-4 4,0 1 0-3,-4 5-4 1,-2-1-1-2,4 1-1 2,-5 6 3 3,1-4 0-8,7 0 6 5,-2-1-12 0,9-3 0-1,-2-2 0 2,3 0 0-3,0 1 0 4,-2 0 0-5,-1 6 0 6,0-4 0-8,-1 7 0 5,6-1 0 1,4-2 0-3,-1-4 0 2,8 4 0 0,3-3 0 1,0 2 0-2,5 3 0 2,0 1 0-4,1-1 0 5,3 1 0-4,-1 2 0 0,0 0 0 2,8 0 0 0,-4 0 0 1,-1 0 0-4,4 0 0 4,-1 0 0-2,0 0 0 3,2 7 0-5,-2 2 0 1,4-1 0 3,3 1 0-1,2-1 0-1,4-3 0 0,5-3 0 2,3-2 0-2,-7 0 0 1,0 0 0-2,-6 0 0 4,-4 0 0-4,-8 0 0 0,-1 0 0 2,-9 0 0 0,-1 0 0 0,0 0 0-1,-2 0 0 3,-1 0 0-5,4 0 0 2,-7 0 0 0,1 0 0 3,-2 0 0-4,-3 0 0 3,0 0 0-3,-2 0 0 1,5 0 0 2,-3 4 0-2,6-4 0 1,0 5 0-2,2-5 0 4,2 3 0-7,4-1 0 6,-2-2 0-1,2 0 0 0,2 0 0 0,-1 0 0-2,-5 0 0 3,-5 0 0-2,-7 0 0 3,-8 0 0-7,-5 0 0 5,-1 0 0 0,-1 0 0 1,-2 0 0-2,-5 0 0-1,1 0 0 3,-1 0 0-2,-2 0 0 0,4 0 0 0,-1-7 0 1,2-10 0-1,2-9 0 1,-1-1 0 0,-6 3 0 0,0-4 0 0,0 4 0-2,0-3 0 3,0 3 0-2,0 1 0 3,0 6 0-6,0 7 0 3,0 7 0 1,0 1 0 0,0 2 0-1,0 0 0-1,0 0 0 3,0 0 0-1,0 0 0-1,0 0 0 0,0 0 0 1,0 0 0-2,0 8 0 2,0 20 0 0,0 3 0 1,0 3 0-1,13 1 0-2,2-1 0 4,4 0 0-4,3-3 0 5,6-4 0-8,3-3 0 4,6-1 0 2,3-4 0-2,2-3 0 1,2-2 0-2,4-5 0 3,-9-4 0-2,3-5 0 2,-5 0 0-4,1 0 0 4,0 0 0-4,-8 0 0 4,-3-4 0-1,-5-3 0 0,-5 1 0 0,-1 4 0-3,-4-2 0 6,-3 4 0-6,3 0 0 6,-4 0 0-8,7 19 0 5,-2 14 0 1,4 6 0-1,-9 4 0 0,-2 4 0-3,4-1 0 6,-9-4 0-6,3-7 0 4,-4-7 0-4,0-12 0 3,0-5 0 0,0-5 0-1,0-4 0 1,0-2 0-1,0 0 0 1,0-8-158-1,-5-36-92 3,-24-14 93-4,12 28-118 7,2 6-252-11</inkml:trace>
    </iact:actionData>
  </iact:action>
  <iact:action type="add" startTime="96366">
    <iact:property name="dataType"/>
    <iact:actionData xml:id="d18">
      <inkml:trace xmlns:inkml="http://www.w3.org/2003/InkML" xml:id="stk14" contextRef="#ctx0" brushRef="#br0">17840 3262 298 0,'0'0'477'6,"0"0"-320"2,0 0 14-2,0 0-71 2,0 0-12 2,0 0-10-4,0 0-10 0,136 23-13 2,-102-19-4 0,6 5 1-1,2-1-9 2,5 0-3-3,2-2 0 1,4-1-12 2,8 1-5-4,0-3 0 4,6 1-10-2,3 2 5 1,2 4 5 3,2 5-3-6,-2 1-6 4,4 1-2-2,-2 2-2 1,0 2-1-1,1 4-1 2,-6 6-2 44,-1 3 8-53,-6 9-6 0,0 0-1 1,-4 3 0-1,-3 4 8 0,0-7-11 0,-1 1-2 5,-9-3 4 3,-6-3-1-4,2 0 4 4,-8-2-6 1,-2 0-1 2,-12-9 0-7,-2-8 0 4,-11-8-2-2,-3-3 2 2,0-8-4-1,-3 3 1 1,0-3 0 1,0 0 1-3,0 0-4 0,0 0 4 2,0 0-4 0,0 0-1 0,-16 0 1-2,-25 0 4 4,-21 0-2-3,1-15 2 3,-2 0-8-5,-1 1-5 1,7 4 1 3,7 3 6-2,21 3 6 0,10 4-1 1,9 0 1 0,10 0 2 0,0 0 2-1,0 0 1-1,0 0 2 4,13 8 7-3,29 22-8-2,16-1 0 4,11 0 7-1,5-8-2-1,12-4 7-1,1-1-7 3,-1-1-11-1,-4 5 0 0,-18-3 0 0,-12 0 0-3,-20-10 0 3,-9-3 0 1,-15-4 0-2,-5 0 0-1,-3 0 0 2,0 0 0 0,0 0 0-1,0-9 0 0,0-27 0 5,-11-10 0-7,-17 3 0 2,-8 4 0 1,5-3 0 0,-3 8 0 1,3-2-42-3,7 3-45 0,3 10-47 1,6 13-59 4,15 10-88-6,0 0-162 1</inkml:trace>
    </iact:actionData>
  </iact:action>
  <iact:action type="add" startTime="97259">
    <iact:property name="dataType"/>
    <iact:actionData xml:id="d19">
      <inkml:trace xmlns:inkml="http://www.w3.org/2003/InkML" xml:id="stk15" contextRef="#ctx0" brushRef="#br0">20373 3714 467 0,'0'0'223'7,"0"0"-96"1,0 0 56-2,0 0-74 2,0 0 3-3,0 0 5 3,0 0-21 0,121-47-24-2,-82 47-14 3,4 0-7-1,6 0-16 0,3 19-2-1,-4 6 5 0,-5 2-14 0,-8 1-2 3,-13-4-7-6,-9 3-4 4,-7 4-8 1,-6-1-2-2,0 3-1-1,-27-9-2 3,-15-2 2-2,-8-8-1 2,5-1-4-1,3-2 4 1,8 1 1-1,10-5 2-2,14-1 0 1,7-2-2-1,3 3 0 2,0 5 6 1,0 8-4 0,33 3 1-4,10 7-3 3,12-7 1 2,3 4-1-4,-7-4 1-1,-2-4 0 4,-12 1 1-2,-17-10 0-1,-7-1 0 2,-13-6 2 1,0 5-4-1,0 3 0-2,-22 8-2 2,-24 3 1 2,-9 2-1-4,-2-8 0 2,-9 1-5-1,3-3-18 1,-11-6-57-1,4-1-46 0,44-7-118 1,12 0-151-1</inkml:trace>
    </iact:actionData>
  </iact:action>
  <iact:action type="add" startTime="102657">
    <iact:property name="dataType"/>
    <iact:actionData xml:id="d20">
      <inkml:trace xmlns:inkml="http://www.w3.org/2003/InkML" xml:id="stk16" contextRef="#ctx0" brushRef="#br0">5974 15828 266 0,'0'0'546'6,"0"0"-353"3,0 0-68-1,0 0-30-2,0 0-9 2,0 0-13 0,0 0 26-1,-84-14-14 0,15 14-4 1,-13 0-5-1,-15 0-7 2,-16 0-7-3,-12 12-6 3,-18-5-15-2,-12-3-6 0,-6 4-5 2,-6-8-8-1,-3 0-15 0,0 0-7-1,7 0 0 1,7 0 0-2,6 0 0 3,6 0 0-2,8 0 0-1,9 3 0 2,7 5 0 1,8 0 0-2,9-2 0-1,2-4 0 2,6-2 0 0,5 0 0 0,8 0 0-2,1 0 0 4,-4 0 0-4,-3 0 0 4,-2 0 0-5,0 0 0 2,4 0 0 1,-3 0 0 0,7 0 0 0,0 0 0-2,-2 0 0 3,-1 0 0-2,-8 0 0 1,3 0 0-2,2 0 0 3,-1 0 0-2,11 0 0-1,0 5 0 2,9-1 0 0,10-2 0 1,12 1 0-4,15-3 0 5,16 0 0-4,5 0 0 1,11 0 0-1,0 0 0 2,0 0 0 0,0 0 0 0,0 0 0-2,-4 0 0 3,-15 0 0 1,-8 0 0-4,-12 0 0 3,-1 0 0-4,-2 0 0 3,3 0 0 1,-1 0 0-4,-4 0 0 3,-1 0 0 0,0 0 0 0,3 14 0-2,-2-11 0 4,12 2 0-4,11 0 0 4,5-1 0-5,8-4 0 2,6 0 0 0,2 0 0 1,-3 0 0-2,3 0 0 2,0 0 0 1,-5 0 0-2,-1 0 0 0,-7 2 0 1,-5 3 0-1,0 0 0 1,-3-2 0-1,5 4 0 1,5-5 0 0,4 0 0 0,1-2 0-3,6 0 0 4,0 0 0-2,0 3 0 2,-6 6 0-3,-9-1-3 2,-3 8 2-1,-8-6 0 2,2 2 1-1,6-4-8-2,1-2-1 3,6-1-1-3,9-2 3 0,2-3 2 2,0 0 1 0,-3 2 1-2,-5-2 1 2,4 10-4 0,-2-3 6-1,-7 2-2 2,5 1 1-3,-2-2-1 3,4-2-1-2,-1 0-11 1,2-4 11-2,5 6 0 4,-3 5 3-3,3 7 4 0,0 10-4 0,0 9 3 1,0 10-3 1,0 11 3-2,13 7-2 1,2 8 2-2,-1 1-1 2,5 7 1 0,-7 2 2-2,1 5-2 2,-5 5 2 0,-2 9 1 1,-3 1 2-4,4-2-4 5,-7-7-1-4,3 3-2 4,-3-1 4-5,4 4 0 1,0-4 5 2,0-5-3 1,-1-14-1-2,-3-13-6 0,2-4 0 3,5-7 0-4,0-6 0 3,-2-2 0-3,-2-6 0 0,3-3 0 0,-5-7 0 2,5-1 0 1,-3-11 0-2,0 0 0 2,-2-6 0-4,-1-2 0 5,4 1 0-3,-1-5 0 5,1-4 0-11,-2-1 0 7,2-2 0 0,-4 0 0 0,0 0 0-2,0 0 0 2,3 0 0 1,0 0 0-4,12 7 0 2,12-2 0 2,12 0 0 0,14 4 0-1,13-6 0-3,23-3 0 4,26 0 0-1,25 0 0 0,19 0 0-2,18 0 0 5,0 0 0-6,7 0 0 5,-18 0 0-5,-4 0 0 3,-2 0 0-1,-4 0 0 1,-1 8 0-1,3 3 0 0,-15-6 0 3,-9 2 0-6,-17 0 0 6,-7 1 0-4,-3-3 0 3,-8 1 0-2,-6-1 0-1,-6 0 0 2,2-5 0 0,-3 0 0 0,5 0 0-2,3 0 0 4,6 0 0-4,-1 0 0 0,8 0 0 2,-5 0 0 1,-11 0 0-2,0 3 0 1,-10 6 0-1,1-1 0 0,1-2 0 3,-1 1 0-6,6 10 0 3,-2-4 0 1,-6 3 0 1,0-1 0-2,-12-3 0 0,-2-8 0 1,-6-1 0 0,-1-3 0 1,-4 0 0-3,-1 0 0 3,1 0 0-3,-5 0 0-1,5 0 0 4,-1 0 0-1,1 0 0 1,0 0 0-1,0 0 0-1,7 0 0-1,-3-3 0 4,3-8 0-6,-4 11 0 3,-6-5 0 1,-4 2 0 1,-1 3 0-3,-5 0 0 2,-2 0 0 0,-5 0 0 0,-5 0 0 1,-5 0 0-4,-7 0 0 6,-8 0 0-7,-4 0 0 2,2 0 0 3,-1 0 0-2,-1 0 0 1,4 0 0 0,-7 0 0-1,-2 0 0 1,3 0 0 2,-4 0 0-5,0 0 0 2,0 0 0 0,0 0 0 1,0-12 0-2,0-28 0 3,0-28 0-1,0-18 0 0,0-17 0 1,-11-17 0-4,-5-18 0 5,4-12 0-3,3-9 0 2,-2-4 0-6,1 4 0 6,-3-5 0-1,-8-1 0 0,-6-3 0-1,-4 3 0 0,-5 6 0 3,2 9 0-4,4 11 0-1,6 19 0 3,-1 10 0 0,11 19 0 0,-2 9 0 0,1 12 0 0,-1 3 0-1,1 12 0 2,-1 7 0-4,4 6 0 6,10 10 0-6,-1 12 0 2,3 3 0-1,0 7 0 2,0 1 0 0,-8-7-107-1,-8 5-89 2,2 11-72-3,10 0-222 4</inkml:trace>
    </iact:actionData>
  </iact:action>
  <iact:action type="add" startTime="105970">
    <iact:property name="dataType"/>
    <iact:actionData xml:id="d21">
      <inkml:trace xmlns:inkml="http://www.w3.org/2003/InkML" xml:id="stk17" contextRef="#ctx0" brushRef="#br0">14916 16616 760 0,'0'0'88'6,"0"0"19"2,0 0 3-2,0 0-44 2,0 0 21 0,0 0-33 0,0 0 15-3,17-96-17 4,-17 70-1-2,0-7-9 2,4 3-16-4,1-3-2 3,-3 0-5 1,5 0 2-1,-1-5-3-2,1 5 2 2,-2 6 6 0,2 8-9-1,-4 4 2 0,0 8 4 1,-2-5-5 0,6 1-6-1,1-2-4-1,-3-1 3 3,4-5-6 0,0 3 2-3,-4 2-1 0,3 3 5 3,-4 6-2-1,3-2 5-1,1 5 4 0,-3-3-3 0,1-3-4 2,4-3-5-1,-3 1-1 0,4-7-5 0,-3 3 0-2,0-1 1 4,0 5-1-5,0-1 1 2,-1 3-1 3,-2 3 1-3,-1 5 1 1,-1 0 11-3,0 0-4 4,-1-6-2-2,8 0-5-1,-5 2 1 2,3 1 1 0,0-6-2 1,2 4 6-3,3 0 3 2,7-2 10 0,-2 5 0 1,6 2 4-5,4-3-5 7,6 3-3-5,-1 0-5 5,0 0 0-9,-3 0-12 6,-3 0 0 1,1 0 0-2,-1 0 0 0,-2 0 0 1,5 0 0 2,-3 0 0-4,1 0 0 0,3 3 0 2,-4 2 0-1,1 1 0 2,-6-1 0-3,4-2 0 2,-2 2 0 0,-6-1 0-1,-1 1 0-2,0-3 0 4,1-2 0-1,-2 0 0 0,1 3 0-2,0 0 0 3,4 3 0 0,0-5 0-2,2-1 0 1,8 4 0-2,5-1 0 4,4 2 0-4,2-1 0 1,5 3 0 0,-2-4 0 2,0 2 0-2,4-3 0 2,-6 5 0-4,-1-2 0 3,3-5 0 1,-4 3 0-4,-2 2 0 4,-2-5 0-2,-7 0 0 4,-9 3 0-9,-3-3 0 6,-5 0 0 0,-6 0 0 1,1 0 0-3,-3 0 0 1,2 0 0 3,-4 0 0-4,1 0 0 0,-1 0 0 2,2 0 0 0,5-20 0 1,0-9 0-2,7-12 0 1,-2-11 0-1,0-9 0 2,0-7 0-3,3-1 0 1,-5 9 0 1,3 8 0-1,-8 16 0-1,2 9 0 3,-7 8 0-1,-3 9 0 0,0 3 0-2,0 0 0 1,0 2 0 3,0 5 0-4,0-4 0 1,0 3 0 0,0 1 0 1,0 0 0 0,0 32 0-2,5 9 0 4,4 2 0-3,1-4 0 2,2-4 0-3,7 1 0 4,-2-3 0-5,8 2 0 5,-1 1 0-4,6-8 0-1,6-6 0 4,11-6 0-1,-1-3 0-1,9-4 0-1,-1-1 0 5,0-2 0-6,2-5 0 2,7-1 0 1,-6 0 0-1,1 0 0 1,-3 0 0-2,-2 0 0 4,2 0 0-3,0 0 0 2,5 0 0-4,-8 0 0 3,7 0 0-1,-1 0 0 1,-6 0 0-2,0 0 0 2,-4 0 0 2,-4 0 0-2,4 9 0-1,-6-1 0-2,-5 6 0 5,1 0 0-4,-7 0 0 1,3 5 0 1,-6-6 0-1,2 6 0 1,1 3 0-1,-6 4 0 1,2 0 0 0,0 4 0 1,-3-2 0-5,-3-1 0 5,-6 4 0-1,1 2 0 0,-5-4 0-1,-2 5 0-1,-2-5 0 3,-5 1 0-1,1-5 0 0,-3-1 0-2,0-10 0 5,0-4 0-6,0-4 0 2,0-2 0-1,0-4 0 2,0 0 0 0,-12 0-54-2,-36-29-172 3,-27-25-14-1,37 18-68 3,-2 3-478-8</inkml:trace>
    </iact:actionData>
  </iact:action>
  <iact:action type="add" startTime="107749">
    <iact:property name="dataType"/>
    <iact:actionData xml:id="d22">
      <inkml:trace xmlns:inkml="http://www.w3.org/2003/InkML" xml:id="stk18" contextRef="#ctx0" brushRef="#br0">17153 15421 699 0,'0'0'116'5,"0"0"72"3,0 0-53-2,0 0-29 2,0 0-3 0,0 0-11-2,187-56-29 1,-147 41-11 3,6-1 1-3,4 1-6-2,-2 8 0 4,7 2-1-1,2 1-11-1,10 4-5-1,3 0-9 2,2 0 4 0,2 0-9 1,-1 0 4-1,-3 14 2 2,-1 11-4-4,-1 2-6 4,-4 0-4-4,2 4-1-1,-1-7-3 2,-5-2 3 3,-2 2-5-4,0-7 6 2,-7-3-4 1,1 5 2-4,-10 3-2 1,-2 2-1 4,-5 7 1-1,0-2-2-4,-5 0 1 1,-2 0-2 4,-1-10 5-4,-10 5-3 4,-2-7 1-4,-2-1-2 3,-6-5 1-3,-1-2-1 1,0-2 0-1,-2 0 0 2,0-2-2 0,6 2 1 1,0 5-1-2,1-1 1 0,0-3 1 2,1 0-3-1,-7-3 2-1,1-5-1-2,-6 4 0 3,0-4-1 0,0 0-2-2,0 0 0 2,0 0-2 0,0 0-4 1,-16-28-15-4,-19-16 22 5,-11-7 2-3,-4-4 0 0,-1 0-2 0,3 6 2 1,5 2-3 1,6 15-3-2,10 2 6 0,6 1-1-1,6 9-2 4,3 3 2-4,5 4 0 1,4 3-1 0,3 5 2 1,0 1 0 0,0 0 4-2,0 4-1 3,0 0 4-2,29 8-1 2,13 26-1-4,2 4-3 3,-1 1 5 1,0-5 3-1,-8 8-1-2,-7-1 2 1,-5 0 1 3,-8-7-12-4,-11-5 0 2,1 1 0 0,-5-3 0-1,0 2 0 2,-9 5 0-5,-25-6 0 4,-5 1 0 0,2-2 0 2,-1-3 0-6,11-1 0 6,3-6 0-4,10-4 0 4,7-7 0-6,2-6 0 4,0 0-49 0,5 0-63 0,0 0-82-2,20-6-9 2,3-7-115 1,3-1-505 0</inkml:trace>
    </iact:actionData>
  </iact:action>
  <iact:action type="add" startTime="108720">
    <iact:property name="dataType"/>
    <iact:actionData xml:id="d23">
      <inkml:trace xmlns:inkml="http://www.w3.org/2003/InkML" xml:id="stk19" contextRef="#ctx0" brushRef="#br0">19260 15259 562 0,'0'0'243'4,"0"0"-79"1,0 0-15 2,0 0-67 1,0 0-10-2,60 146-6 2,-60-90-11 0,0 6-27 1,0-9-12-5,0-5-12 4,0-7-3 1,0-3-1-1,0-11-16-3,0-10-78 4,0-12-61-2,0-5-107 1,0 0-404-1</inkml:trace>
    </iact:actionData>
  </iact:action>
  <iact:action type="add" startTime="108988">
    <iact:property name="dataType"/>
    <iact:actionData xml:id="d24">
      <inkml:trace xmlns:inkml="http://www.w3.org/2003/InkML" xml:id="stk20" contextRef="#ctx0" brushRef="#br0">19975 15307 716 0,'0'0'167'4,"0"0"38"2,0 0-155 3,0 0-2-3,-40 190 16 0,-22-80 2 2,-7 5-23 0,-10 3 15 0,0-12-24-2,3-17-22 3,3-5-6-2,15-16-6 2,7-13-5-4,12-17-19 3,13-16-69 0,8-22-48 0,18 0-123-2,0-29-211 2</inkml:trace>
    </iact:actionData>
  </iact:action>
  <iact:action type="add" startTime="109302">
    <iact:property name="dataType"/>
    <iact:actionData xml:id="d25">
      <inkml:trace xmlns:inkml="http://www.w3.org/2003/InkML" xml:id="stk21" contextRef="#ctx0" brushRef="#br0">20123 15735 606 0,'0'0'175'4,"0"0"10"3,0 0-61-1,0 0-36 2,137 165-16 0,-137-116-23 0,0-2-16-2,-37-4-13 3,-14-13-9-2,-2-11-11 2,2-10 1-4,6-9-1 4,4 0-1-2,14-9-2 1,13-15 2-2,8 2 1 2,6 3 0 0,0 5 0 0,15 3 9 0,24 11 33-2,13 0 24 3,6 3-25-2,3 24-12 0,-1 1-7 4,-9-1-12-3,-11-2-8-1,-15-12-2-2,-9-3-2 5,-15-10-52-4,-1 0-106 3,0 0-110-5,0 0-497 3</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27T03:43:30.968"/>
    </inkml:context>
    <inkml:brush xml:id="br0">
      <inkml:brushProperty name="width" value="0.05292" units="cm"/>
      <inkml:brushProperty name="height" value="0.05292" units="cm"/>
      <inkml:brushProperty name="color" value="#FF0000"/>
    </inkml:brush>
  </inkml:definitions>
  <iact:action type="add" startTime="4641">
    <iact:property name="dataType"/>
    <iact:actionData xml:id="d0">
      <inkml:trace xmlns:inkml="http://www.w3.org/2003/InkML" xml:id="stk0" contextRef="#ctx0" brushRef="#br0">29655 10295 675 0,'0'0'201'5,"0"0"-55"4,0 0 2-4,0 0-66 1,0 0-12 2,0 0 18 1,0 0-15-2,168-24-27-1,-89 18-1 2,9 0 5 0,15 1-6 0,10-3 0-2,1 2-14 2,-1-2-2 0,-13 1-2-2,-14 4-9 2,-9-1 9 3,-17 4-12-4,-16 0 2-2,-6 0-6 3,-21 0 2 0,-4-2-5 0,-13 2 1-1,0 0-2-1,0 0-6 2,-20 0 0 0,-48 0-3-1,-32 21 3 2,-28 4 3-2,-9-2-3 3,4-6-1-6,6-2 1 5,10-7-2-2,14 0 2 1,15-5 2 0,14-1-1-2,19 4-1 3,20 2 0-2,14-2 0 0,14-4 3 0,7 2 4 2,0-3 1-2,28 5 23 1,45 5-18-2,30 1-13 3,24-1 0-2,2-6-2-1,-7-5 2 4,-8 3 2-3,-25 1 1 1,-22 6-1-3,-25-5 2 3,-21-1-3 0,-11 4 4-1,-10-8-5 0,0 4-2 0,0 1-10 2,-49-2 4-1,-18 1 8 0,-9-4 3-2,-6 0-2 2,12 0 0 1,9 0-1-1,15 0 0-3,16-4 0 3,14 4 1 1,11-3 0-4,5 3 0 4,0 0 5-3,22 0 18 4,53 0-6-5,25 0-11 3,19 0-6 0,-6 0 0 0,-16-2 0-3,-25-5 1 4,-17 3-1 0,-18-2-1-2,-22 1 0 0,-8 5-3 1,-7 0-3-2,0 0-38 3,0 0-35-4,-18 0-75 4,-36 3-58-1,22 5-34 0,-1 5-254 0</inkml:trace>
    </iact:actionData>
  </iact:action>
  <iact:action type="add" startTime="8897">
    <iact:property name="dataType"/>
    <iact:actionData xml:id="d1">
      <inkml:trace xmlns:inkml="http://www.w3.org/2003/InkML" xml:id="stk1" contextRef="#ctx0" brushRef="#br0">29954 14144 754 0,'0'0'209'5,"0"0"-100"-1,0 0 40 3,0 0-47 1,0 0-21-1,216-6-10-1,-133 6-22 2,18 6-11 0,12-3-3 0,11-3 1-1,7 0-20 0,1 0 11 1,-8 0-1 0,-17-9-3-2,-21 4-6 2,-27-1 20 0,-25 6-15 0,-20 0-3-2,-14 0-7 2,0 0-4 0,0 0-8 1,-29 0-7-4,-65 0-1 3,-42 13 7 0,-42 7 1 0,-10-3-2 1,2-4 0-3,11-3 2 3,29-6-2-2,19 2 0 1,32-4 1-2,30 1 0 4,26-3 1-4,18 0 1 0,9 0 1 3,12 0-2-2,0 0 7 1,33 0 0-2,49 0 2 3,42 0-8-2,28 0 1 3,0 0-2-6,-15-3 1 4,-34-2 1 0,-30 2 0 0,-33 3 1-2,-22 0-2 2,-12 0-1 0,-6 0 0 0,0 0-4-3,-4 0-1 4,-46 0-1-1,-26 0 5 0,-21 6 2-2,-3-4-2 2,8-2 1 0,13 0 0 1,18 0-1-4,22 0 1 4,18 0 1-2,11 0-1 2,10 0 1-5,0 0 0 4,28 0 6 1,50 0 14-1,44 0-15-2,29 0-5 2,-1-5-1-1,-13-9 0 2,-30 4 0-2,-35 0 5 0,-30 6-5 1,-22 0 0 0,-17 4 0-3,-3 0-2 3,0 0-4 0,-39 0-4 1,-32 0 3-3,-27-2 7 3,-2-7-1-2,6 5 1 2,8-2 0-3,22 0-1 2,18 6 1-1,19-3 0 1,15 3 1-2,12 0 0 1,0-2 1 2,29 2 6-1,52-2 18 1,32-6-20-4,16 6-4 4,0-5 0-2,-20-3-1 0,-26 6 0 0,-33-4 0 1,-22 5-1 0,-18-1 0-2,-10 4-2 2,0-1-2-1,-43-6-7 3,-41-2 8-5,-39-11 2 3,-4 1 2 0,9-4-1 0,10 6 0-2,27 5 0 3,20 4-1-2,27 1 1 1,16 7 1 0,15 0 1-3,3 0-1 3,0-4 4 1,34 4 0-3,35 0 13 3,25 0-15-2,11 0-2 1,-16 0 1-2,-12 0-1 3,-19 0 0-2,-24 0-1 3,-13 0 0-6,-12 0 0 4,-9 0-1-1,0 0-5 1,0 0-19-2,0 0-27 2,0 4-45 1,-20 8-53-2,-3-5-52 1,-8 5-115-1</inkml:trace>
    </iact:actionData>
  </iact:action>
  <iact:action type="add" startTime="14168">
    <iact:property name="dataType"/>
    <iact:actionData xml:id="d2">
      <inkml:trace xmlns:inkml="http://www.w3.org/2003/InkML" xml:id="stk2" contextRef="#ctx0" brushRef="#br0">13012 3402 63 0,'0'0'50'6,"0"0"-12"0,0 0 15 2,0 0 7 0,177 31-15 0,-148-30 1-2,-7-1-13 2,-4 0 2 0,-3 0 7 0,-6 0 21-2,-4 0 34 2,3 0 3 0,-5 0 2 0,-2 0 0-2,-1 0-4 2,5 0-8 0,-5 0-10 0,0 0-16-1,2 0 1 0,-2 0-11 2,0 0-9-2,0 0-10-1,-19 0-7 2,-28 0 40 0,-21 0-19 0,-9 0-19 0,-1 0 8 0,-8 0-3 3,-4 0-9-4,-13 0 5 1,-10 0-5-4,-8 0 0 6,-3 0-5-5,-5 6-4 1,-2 0-8 2,-3 1 9 0,-11 7-5 1,0-2-2-2,-8 1 3 0,4-2-8 3,2-1 6-5,2 2-6 2,0-5 1 1,-3 2-2 0,6-6 1 0,3-1 3 0,-1-2-4-3,-6 0-2 4,-14 0 5 0,1 0-3-5,-2-5-5 6,2-4 0-4,5 9-1 4,-1 0 1-6,2 0-1 4,4 0 1 0,12 0 1 1,9 4 1-2,5 6 2-1,12 4-4 4,2 3 5-3,3-3-5-1,2-4 2 2,9-2-1 0,4-2 2 0,6-3-1-3,3-3-1 3,0 0 1 1,6 3-2-1,7-1 4-2,7 2-3 2,10 1-1-1,11-3-2 2,13 1 2-4,7 0-1 4,5-1 0-2,10-2 1 0,4 0-1 0,-1 0 1 1,3 0 2 0,0 0-2 0,0 0 3-3,0 0-3 4,0 0 0-1,0 0 1-1,0 0 0 2,0 0-1-4,0 0 2 3,0 0-1 0,0 0 2-2,0 0 1 2,0 0-4 0,0 0 2 0,0 0-2-2,0 0 3 2,0 0-3 0,0 0 0 0,0 0 1-1,0 0 1 0,0 3 0 2,0 22 1-2,0 19-3 0,0 16 0 1,0 15 0 0,0 1 4 0,0 3-4-2,0 0 0 2,0 8 0 0,5 9 0 1,-3 5 0-3,2 8 0 2,-1 6 0 0,-3 5 0 0,0 2 0-2,0 1 0 2,0 11 0 0,0 5 0 0,0 5 0-1,0 6 0 0,0 4 0 2,0 8 0-2,0 0 0-1,0-4 0 2,0-5 0 0,0-3 0 0,0-1 0-3,0 0 0 4,0-3 0-1,0-7 0 0,0-5 0-3,0 3 0 4,0 3 0-1,0 4 0 0,0-1 0 43,0-7 0-50,0 3 0 0,0-5 0-1,0 1 0 0,0-3 0 0,0-2 0 0,0-7 0 6,7 4 0 0,1-4 0 2,2-11 0 0,-1 3 0 2,-8-12 0-3,8-1 0-1,-9 7 0 1,2 0 0 2,4 4 0-5,-3-1 0 5,10 0 0-1,-6 0 0 0,4 0 0-2,4 3 0 2,-3 8 0 0,3 3 0 0,-2-3 0-1,1-2 0 0,-1-1 0 3,-1 3 0-4,3 7 0 1,-3 5 0 0,-2-3 0 2,0-10 0-2,1-3 0 0,-2-1 0 0,-4 4 0 2,5 11 0 0,-7 2 0-4,3 4 0 3,4 3 0 0,-5 4 0 0,1-4 0 0,1 0 0-3,-1 4 0 3,-2 1 0 0,4 6 0 0,-3-2 0-2,-1-1 0 4,-1-7 0-4,-1-4 0 1,3 6 0 0,-4 3 0 2,-1 2 0-2,0 1 0-1,0 1 0 3,0 2 0-1,0-1 0 1,0-5 0-5,0-3 0 5,-1-11 0-2,-9 3 0 2,1-4 0-3,-3 1 0 2,-1 1 0-1,2 1 0 2,-3-1 0-2,9 7 0 0,2-8 0 2,-4 0 0-2,2 1 0-1,-2-10 0 2,-2 5 0 0,4 4 0 0,2-1 0-2,-3-2 0 2,2-3 0 0,1 4 0 0,3-12 0-2,-3-2 0 3,3-15 0-2,-3-10 0 1,-2-5 0-2,1 0 0 2,-2-4 0 0,2 2 0 0,-1-2 0-1,3-5 0 0,-8-4 0 2,4-3 0-3,-1-12 0 1,4-10 0 0,0-14 0 2,-1-17 0-1,4-13 0-3,0-6 0 2,0 0 0 1,0 0 0 1,0 0 0-4,0 0 0 3,0 0 0 0,0 0 0 0,0 0 0 0,0 0 0-2,0 0 0 3,0 0 0-2,0 0 0 0,0 0 0 0,0 0 0 2,20 0 0-1,-2 0 0-3,3-12 0 5,1 5 0-2,4 1 0 0,3 0 0-3,-1 1 0 4,7-1 0-1,-2 0 0 0,7 6 0-2,1 0 0 2,6 0 0 0,8 0 0 1,6 0 0-4,6 17 0 3,5-1 0-1,10 3 0 1,4-4 0 0,1 1 0-1,8-3 0 2,2-1 0-3,1-7 0 1,0 3 0 1,0-8 0 0,-4 6 0-1,-1-1 0-1,-1-2 0 3,-7 0 0-1,-4-3 0 0,-2 0 0-2,-1 0 0 2,-1 0 0-1,2 0 0 1,0 0 0-1,0 0 0 0,-2 0 0 1,-4-6 0 1,3 1 0-2,-10-7 0-1,2 5 0 4,-4-5 0-3,-4 5 0-1,-2-3 0 2,0 3 0 0,1-6 0-1,3 2 0 0,6-1 0 2,-2-1 0-2,0 2 0 2,5-8 0-4,2-1 0 3,3 3 0 0,2-2 0 0,2 3 0-2,2 3 0 1,-3-1 0 1,3 4 0 0,0-2 0-1,4 4 0 0,-3-3 0 2,0-3 0-2,3 4 0-1,-4-5 0 2,6 6 0 0,6-5 0 0,3 2 0-2,4 1 0 3,-6 5 0-2,3 4 0 2,-4 2 0-4,-1 0 0 3,-7-5 0 0,5 5 0 2,-7-6 0-1,5 0 0-5,-1 1 0 3,-7 2 0 1,3 3 0-1,-8 0 0 0,-7 0 0 3,-6 0 0-3,-9 0 0 1,-6 0 0-2,-16-2 0 2,-3 2 0-1,-15 0 0 0,-4 0 0 1,-8 0 0-2,1 0 0 3,-3 0 0-4,0 0 0 3,2-3 0 1,-2 3 0-2,0 0 0-1,0 0 0 2,0 0 0 0,0 0 0 0,0 0 0-1,0 0 0 0,5 0 0 2,9 0 0-1,15 0 0-3,7 0 0 5,2 0 0-2,12 0 0 0,-1 0 0-2,-1 0 0 2,1 0 0 0,-6 0 0 0,-11 0 0-2,-9 0 0 3,-16 0 0-3,-3 0 0 1,-4 0 0-1,0 0 0 2,0 0 0 0,0 0 0 0,0 0 0-1,0 0 0 0,0 0 0 2,0 0 0-2,-4-35 0 0,-10-14 0 1,-2-6 0 0,-1-17 0-1,-1-4 0 0,1-9 0 1,-3-6 0 0,5-17 0 1,-5-15 0-5,7-11 0 4,6-3 0 1,4 0 0-1,3-19 0-2,0 0 0 2,0-14 0 0,0-6 0 0,10 1 0-1,10-7 0 0,0 7 0 2,-1 3 0-2,3 2 0-1,0-3 0 2,-2 5 0 0,2 3 0 0,0 3 0-2,-1 11 0 3,-9-1 0-2,0 1 0 2,-2 5 0-4,-8-3 0 2,-2 2 0 2,0-6 0-1,0 1 0-2,0 4 0 3,-2-4 0-1,-17-4 0 0,4 4 0-1,-4 4 0 0,7 6 0 3,0 1 0-4,4-6 0 0,4-12 0 2,1-2 0 7,0-7 0-11,-4 1 0 2,-1 3 0 0,-5-2 0 0,-8-1 0 2,-2-6 0-2,1-3 0 2,-12-16 0 0,4-11 0 0,-4-7 0-2,-2-12 0 2,0 3 0 0,3 4 0 0,-3 6 0 0,7 9 0-3,-1 8 0 4,5 4 0-1,4 0 0-2,2-10 0 2,5 1 0 1,-1-9 0-2,2-3 0-1,0-2 0 2,-1 1 0 0,-4 4 0 1,-1 9 0-4,-5 14 0 3,3-1 0 0,-6-3 0 0,8-8 0-2,0-9 0 2,1-3 0-1,5 8 0 2,9 4 0-2,-4 13 0 0,8 14 0 3,0 17 0 3,0 18 0-13,0 15 0 9,0 8 0-3,0 7 0 2,12 2 0-3,4-5 0 4,-5-4 0-1,0-8 0 1,1 3 0-5,3 6 0 5,-2 6 0-1,2 20 0 0,-3 11 0-2,-2 16 0 2,-2 3 0 0,-2 10 0 0,1-2 0-1,-6 1 0 0,-1 9 0 2,0 8 0-2,0 5 0-1,0 3 0 3,0 0 0 0,0-6 0 0,0-8 0-5,0-5 0 4,-1 2 0-1,-12 4 0 3,5 8 0-6,1 7 0 4,7 6 0-1,-3 3 0 1,3 4 0-1,0 4 0 0,0 0 0 1,0 0 0 0,-3 0 0-1,3 0 0 1,0 0 0 0,0 0 0-1,0 0 0-1,0 0 0 2,0 0 0 0,0 0 0 0,0 0 0-2,0 0 0 3,0-3 0-2,0 3 0 2,0 0 0-4,0 0 0 3,0-2-40 1,0-3-71-2,27 2-84 0,-9 3-84 1,7 0-131 0</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23T05:15:00.067"/>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9777">
    <iact:property name="dataType"/>
    <iact:actionData xml:id="d0">
      <inkml:trace xmlns:inkml="http://www.w3.org/2003/InkML" xml:id="stk0" contextRef="#ctx0" brushRef="#br0">15514 1175 495 0,'0'0'464'49,"0"0"-345"-49,0 0 33 0,0 0-37 0,0 0-12 1,0 0-34-1,0 0 11 0,118-93-2 4,-68 77-13-3,5 0-8-1,11-1 0 0,13 4-11 0,13-4-5 8,5 5-7-4,0 2 1 3,-9 3 2 2,-7 3-37 4,-10 4 0-6,-10 0 0-4,-13 0 0 5,-15 0 0 1,-7 0 0-5,-18 0 0 5,-6 0 0-2,-2 0 0 3,0 0 0-5,0 0 0 3,0 0 0-1,0 0 0 3,0 0 0-6,0 0 0 4,0 0 0 1,0 0 0-2,0 0 0 1,0 0 0-1,0 0 0 0,0 0 0 2,0 0 0-3,0 0 0 2,0 0 0 0,-17 0 0 0,-48 0 0 2,-23-6 0-2,-26-21 0-3,-9-9 0 8,-1-10 0-12,-1-6 0 9,1-5 0-1,1-1 0-4,9 7 0 2,14 4 0 7,21 8 0-13,21 13 0 8,25 9 0-4,23 7 0 3,6 10 0 2,4-2 0-3,0 2 0-3,0 0 0 5,0 0 0-3,0 0 0 5,0 0 0-5,0 0 0 2,23 36 0-1,22 16 0 1,11 14 0-2,12 5 0 3,5 11 0 0,9 10 0-3,7 8 0 4,6 1 0-7,-9-12 0 6,-5 0 0 1,-9-13 0-5,-14-10 0 3,-16-15 0 6,-11-12 0-12,-14-20 0 7,-10-8 0-5,-4-9 0 3,-3-2 0 1,0 0 0 0,0 0 0 0,0 0 0-2,3-2 0 2,-1-48 0-2,-2-29 0 3,0-30 0 2,0-23 0-5,0-14 0 0,0-13 0 2,-2-2 0 0,-13 12 0 0,2 21 0-3,0 25 0 4,9 24 0 1,-2 19 0-6,2 25 0 5,4 22 0 0,-3 10 0-5,3 3 0 4,0 0 0-2,-3 0 0 2,-5 0 0 0,-10 27 0 2,-11 34 0-3,-7 24 0 1,-7 16 0 0,-2 13 0 5,-7 10 0-11,-3 6 0 7,-3 3 0-5,5-14 0 5,3-11 0-4,8-29 0 3,11-22 0 4,10-22 0-9,8-16 0 8,12-10 0-7,-3-9 0 6,4 0 0-4,0 0 0-2,12-33 0 6,31-13-88-3,9-6-114 3,3 13-21-5,-37 28-104 3,3 11-382 1</inkml:trace>
    </iact:actionData>
  </iact:action>
  <iact:action type="add" startTime="11218">
    <iact:property name="dataType"/>
    <iact:actionData xml:id="d1">
      <inkml:trace xmlns:inkml="http://www.w3.org/2003/InkML" xml:id="stk1" contextRef="#ctx0" brushRef="#br0">15225 3390 741 0,'0'0'235'2,"0"0"-107"3,0 0 8 2,0 0-39 0,162 0-15 1,-65-7-9-2,30-13-2 2,27-9-8 0,23-7-4 1,15-4-8-3,3 9 5 2,-16 4-9 0,-14 10-11 0,-25 9-5 8,-34 5 5-16,-30 3-16 11,-33 0-6 2,-16 0-1-12,-21 0-1 3,-6 0-12 6,-86 0-5-4,-62 28 4 3,-68 10-1-1,-28-6-2 0,7-4 2 2,21-3 0-8,43-4 2 6,36 4 0 2,47-1-2-4,30-4 2 2,31-7 1 5,23-6 0-11,6-6 0 10,45 11-1-12,62 1-2 10,39 4-3 1,22 2 4-8,4-2 1 4,-13-2 1 3,-22-1 2 4,-31 0 0-12,-36-6 2 3,-33-3 3 4,-23-1-1-2,-11-4-7 5,-3 0 0-10,-17 0-3 5,-59 0-6 1,-32 0 9 1,-19 0-1-4,10 0 2 3,20-4-2 1,29-1 1 3,29 2 0-11,22 1 0 8,14 2 2-3,3 0 0 3,16 0 2-2,54 0 5 0,39 0-1 1,25 0-6 5,3 5 0-11,-13 9 1 7,-24 1 6-1,-27 2 2-1,-30-3-8-2,-22-5-3 3,-14-7 0 3,-7 6 0-5,-20 11 0 0,-58 8 0 2,-37 9 0 0,-16 0 0 3,12-10 0-7,19-9 0 3,25-5 0 2,29-7-17-5,17-3-66 8,22-2-74-9,7 0-94 7,5 0-82 1,26 3-732-11</inkml:trace>
    </iact:actionData>
  </iact:action>
  <iact:action type="add" startTime="15602">
    <iact:property name="dataType"/>
    <iact:actionData xml:id="d2">
      <inkml:trace xmlns:inkml="http://www.w3.org/2003/InkML" xml:id="stk2" contextRef="#ctx0" brushRef="#br0">19251 4439 720 0,'0'0'146'3,"0"0"4"3,0 0-37 2,0 0-30 0,0 0-8-2,0 0 0 5,0 0-3-6,0 0-7 3,0-23-3-1,9 20-1 1,2 1-11 1,9-1-14-2,0-2 14 1,5 2-11 1,9-1-2-3,-5 2-15 1,5 2 7-1,0-2-3 1,-1 2-4 3,3-3-8-2,0 3 8-3,-1 0-2 16,1 0-7-21,-3 0 10 6,-1 0-9-2,4 0-6 3,-7 0-8 3,8 0 0 0,-2 0 0-7,6 0 0 5,4 5 0 1,-7-3 0-2,10 2 0 3,-3 2 0-6,5-6 0 5,3 5 0-2,2-3 0 2,6 8 0-1,4-3 0-2,1 3 0 3,2 0 0-5,-3 1 0 6,1 1 0-2,0 5 0-4,-2 2 0 4,-2 1 0 0,0-9 0 1,-4-1 0 0,0-1 0-3,-6-7 0 0,-4 2 0 5,-2-4 0-4,1 0 0-2,-1 0 0 2,1 0 0 1,-3-10 0 2,6 0 0-6,-2 0 0 5,3 4 0-1,-4 0 0 1,-2 2 0-5,0 4 0 6,-3-4 0-4,5-4 0 3,5 0 0-3,-1-1 0 1,4 1 0 4,1-1 0-3,3 2 0-5,-1-2 0 5,1 2 0 1,1 1 0-1,-5-2 0 1,-5-1 0-5,3-2 0 4,-4 1 0 0,-1 0 0 0,-1 1 0-2,0-1 0 1,3 3 0 1,-2-2 0 1,1 2 0 0,-2 1 0 0,1 0 0-5,-3 1 0 3,-1-1 0 1,-2 2 0 1,-1-2 0-2,-2 0 0 7,-2 1 0-12,2-3 0 6,5 4 0-5,-2 3 0 6,1-3 0-3,5 2 0 4,-2-1 0-1,5 0 0-5,1-1 0 6,-2 2 0-2,-7 0 0 4,4 2 0-11,-5 0 0 9,2 0 0-2,0 0 0-1,5 0 0-3,-1 0 0 4,7-3 0 0,-1 0 0 2,5 1 0-6,-1-5 0 5,-1 3 0-1,1 4 0 0,-1-4 0-1,2 4 0 2,-1 0 0 0,-3 0 0-5,-3 0 0 2,-3 0 0 3,6 0 0 1,0 0 0-2,-1 0 0-5,4 0 0 6,-7 0 0-2,-2-4 0 3,4 1 0-5,2-2 0 3,0 1 0 1,0-1 0-1,3-3 0-4,0 2 0 4,6-1 0 1,2 1 0 1,4 0 0-6,1 1 0 3,-2-1 0 1,3 0 0 2,0 5 0-5,0-3 0 4,-2 1 0-2,2 1 0 1,2 2 0-1,-1-3 0 0,2 3 0 2,2 0 0-1,5-2 0-4,0 0 0 5,0-2 0 1,4 4 0-2,1-4 0-5,2 0 0 5,6 1 0 1,2-2 0-1,6 5 0-1,-3-3 0 0,0-1 0 3,0 2 0-3,-5-3 0-4,2 2 0 5,6-3 0 1,4 3 0 0,7 1 0-3,4 0 0 3,0 2 0 1,-2 0 0-6,-2 0 0 2,6 0 0 1,-7 0 0 2,-3 0 0-2,7 0 0 2,-7 0 0 0,3 0 0-2,-2 0 0-1,-4 0 0 3,9 0 0-4,-5 0 0 2,2 0 0 1,0 0 0 0,-7 0 0 1,-6 0 0-1,1 2 0-4,0 0 0 3,0 1 0 1,9 1 0 1,-3-2 0-2,3 4 0 2,-4-2 0-4,4 8 0 3,4-7 0-3,3 1 0 3,5 0 0 0,2-1 0 0,4 4 0-2,-4 1 0 2,5 0 0 3,0 6 0-3,8-3 0 0,3 1 0 2,1-1 0-7,-4 0 0 5,-6 1 0-1,-7-1 0 3,-3-1 0 0,1-5 0-7,-8 0 0 7,-6-4 0-3,1-3 0-1,-12 0 0 1,-1 0 0 2,-5 2 0-3,-12-2 0 1,-10 0 0 2,-7 0 0 0,-11 0 0-5,-9 2 0 4,-6-2 0-1,-7 3 0 3,-11-3 0-5,-7 0 0 3,-5 0 0-1,-6 0 0 1,0 0 0-1,0 0 0 1,0 0 0-1,0 0 0 5,0 0 0-10,0 0 0 6,0 0 0 0,0 3 0-2,0-3 0 3,0 3 0-3,0-1 0 3,0 4-18-4,-6 0-109 4,-5 7-60-3,-23 14-48 4,16-13-141-3,-10 11-502-1</inkml:trace>
    </iact:actionData>
  </iact:action>
  <iact:action type="remove" startTime="19469">
    <iact:property name="style" value="instant"/>
    <iact:actionData xml:id="d3" ref="#d2"/>
  </iact:action>
  <iact:action type="add" startTime="19475">
    <iact:property name="dataType" value="strokeEraser"/>
    <iact:actionData xml:id="d4">
      <inkml:trace xmlns:inkml="http://www.w3.org/2003/InkML" xml:id="stk3" contextRef="#ctx0" brushRef="#br1">29013 7380 546 0,'0'0'64'10,"0"0"-20"-8,0 0-44 3,0 0-39 1,0 0-111 2,0 0-275 0</inkml:trace>
    </iact:actionData>
  </iact:action>
  <iact:action type="add" startTime="21579">
    <iact:property name="dataType"/>
    <iact:actionData xml:id="d5">
      <inkml:trace xmlns:inkml="http://www.w3.org/2003/InkML" xml:id="stk4" contextRef="#ctx0" brushRef="#br0">19486 4346 643 0,'0'0'125'5,"0"0"49"2,0 0-50 0,0 0-38 0,0 0-28 1,0 0-7-2,124-4 2 2,-91 4 9 0,10 0-11 0,-1 0 1-2,6 0-13 2,4-5 5 0,0 2-7 0,6-2-12-2,-1-3-1 2,5 2-5 0,-2-5 5 0,7 4 2-1,0-2-8 8,2 0 3-9,-1 7-8-1,-4 2 5 3,-4 0 2 5,-2 0-8-11,-3 0 4 10,-7 0-8-10,-1-3 1 4,-8 3 0 5,-9-3-4 2,-1 3 4-12,-3 0 0 7,-2 0 6-1,1 0-3 4,-5 0 1-9,7 0-6 8,1 0-5-3,3 0 0 2,3-2 0-6,2-1-1 6,0 3 0 1,5 0 0-4,-2 0-1 2,3 0 2 0,-1 0 0 0,9 0 3 5,-2 0-4-12,1 0 0 7,3 0 0 2,0 0 1-1,3 0 4-7,6 0-5 4,-2 0 2 5,10 11 2 0,9-3-1-9,1-2 0 7,4 1-4-3,-1-1 6 1,-3-6-6 4,-3 4 1-8,-5-4 1 5,3 0 0 3,0 0 0-8,2 0 0 6,1 0 0-2,9 0-1 3,5 0-1-5,2 0 1 4,-3 0-1 0,0-4 0-2,-8 4 1-2,1-2-1 3,-4-2 1-1,-7 4-1 8,-4 0 1-13,0 0 0 6,-5 0 0 5,-1 0 3-11,2 0-3 5,-6 0-1 2,-5 0-1-5,-1 0 1 10,-5 0 1-13,1 0 1 7,-6 0-1 2,-2 0-1 5,-1 0-2-12,-4-1 2-2,6-5 1 7,-7 3-1 0,-1-4 0 0,0 7 2 0,1-2-2 6,-3 0 0-12,10-1 0 7,0 0 1-6,0 1 0 6,6-1-1 0,-2-1-1-5,0 0-1 6,1 0 1 0,-1 2 1-4,1 2 0-2,-4 0 0 6,4 0 0-1,1 0 0 5,-5 0 0-12,3 0 2 8,1 0-2-9,0 0 1 10,-1-2-1-7,6 2 1 6,-2-3-1 0,6 1 1-7,0 2 0 6,3-7-1 0,6 2 0-4,-2 5 1 3,5-2-1 1,1-1 2-5,1 3-2 4,0 0 2 0,6 0-1 0,1 0 0 2,-2 0 0-6,2 0 4 6,0 0-4-4,-1 0 0 1,1 0 3 2,-3 0-2 3,-1 0-2-10,3 0 6 7,4 0-5 0,3 0 4-5,0 0-5 5,2 0 0 0,2 0 0-6,-4 0 0 6,-3 0 0-1,-4 0 0 1,-6 0 0-1,6 0 0-3,-5 0 0 5,5 0 0-4,2 0 0 2,5 0 0 4,3 0 0-11,-2 0 0 6,7 0 0 3,-5 0 0-1,1 0 0-6,-3 0 0 4,-1 0 0 3,5 0 0-1,-9 0 0-4,2 3 0 3,-1 1 0 1,6-1 0-1,4 1 0-4,-4-1 0 4,-1-1 0 2,1-2 0 2,1 3 0-10,3-3 0 7,1 2 0-1,-1 0 0 3,1 2 0-9,-4-1 0 8,-4-2 0-6,0 3 0 4,-3-1 0 0,-2-3 0 1,11 0 0-2,-1 0 0 1,5 0 0-3,0 0 0 3,-5 0 0 2,0 0 0-2,2 0 0-5,-4 0 0 6,2 5 0 0,2-2 0 0,-1 5 0-6,5-2 0 7,-7-4 0-2,4 3 0 5,-2-1 0-11,-7-2 0 6,-2 2 0 0,-3-2 0-2,1 0 0 0,-5 3 0 2,-1-1 0 0,-1-1 0 1,6 0 0-4,-3-3 0 2,5 0 0 2,-1 0 0 1,-8 0 0-6,-1 0 0 5,-4 0 0 1,-4 0 0-6,-1 0 0 4,-4 0 0 2,5 0 0-4,-10 0 0 3,3 0 0-6,-1-3 0 6,-7 3 0 0,-4 0 0 3,-3 0 0-11,-1-3 0 9,-4-1 0-4,-6 4 0 1,-1 0 0 3,-2-2 0-5,0 2 0 5,-3 0 0-2,3 0 0-5,1 0 0 5,-2-3 0 0,2 1 0 0,-4 0 0 0,-5 2 0 2,-4 0 0-3,0 0 0-1,-5 0 0 1,4 0 0 1,2 0 0-1,2-4 0-1,6 4 0 3,2-2 0-1,7-2 0-1,2 4 0 1,-5-1 0 2,-6 1 0-7,-3-4 0 5,-2 4 0 0,-3 0 0-1,-5 0 0 0,-7 0 0 2,5 0 0 0,-6 0 0-6,0 0 0 7,0 0 0-2,0 0 0 1,0 0 0-6,0 0 0 7,0 0 0-4,0 0 0 3,0 0 0-3,0 0 0 1,0 0-19 4,0 0-17-5,0 0-18 3,0 0-34-3,0-2-34 2,6-4-37-2,2 2-105 4,2 4-102-2</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31T03:39:44.164"/>
    </inkml:context>
    <inkml:brush xml:id="br0">
      <inkml:brushProperty name="width" value="0.05292" units="cm"/>
      <inkml:brushProperty name="height" value="0.05292" units="cm"/>
      <inkml:brushProperty name="color" value="#00B050"/>
    </inkml:brush>
  </inkml:definitions>
  <iact:action type="add" startTime="4795">
    <iact:property name="dataType"/>
    <iact:actionData xml:id="d0">
      <inkml:trace xmlns:inkml="http://www.w3.org/2003/InkML" xml:id="stk0" contextRef="#ctx0" brushRef="#br0">18667 2701 700 0,'0'0'221'6,"0"0"-41"6,0 0-27-10,0 0-27 9,0 0-12 6,0 0-20-17,0 0-19 23,64 6-20-22,-74 2-4-1,-32 6-2 0,-27 3 4 12,-20-4-2 4,-17-2-2-16,-12-1-10 17,-14-8-2-16,-2-2-37-1,-14 0 0 12,-14 0 0 3,-13 0 0-15,-11 0 0 3,-16 0 0 14,1 0 0-17,-8-7 0 10,6-5 0-6,-2-4 0 5,12 1 0 10,12 0 0-18,21 8 0 0,17 4 0 13,25 3 0-13,9 0 0 9,20 6 0 8,6 13 0-17,10-4 0-1,9 1 0 18,13 1 0-18,5-3 0 11,14 3 0-9,3-6 0 14,8-1 0-16,6 7 0 18,3-4 0-18,2 7 0 2,5-1 0 9,1 6 0 8,2 0 0-18,2 5 0-1,0 7 0 16,0 5 0-16,0 14 0 10,9 7 0 5,9 9 0-15,-1 11 0 21,3 6 0-20,-1 18 0-1,4 14 0 10,-3 14 0-8,2 7 0 12,-1 7 0-13,2 5 0 11,-2 2 0-9,0 5 0 18,0-6 0-20,-2 4 0-1,-2-3 0 9,-2 3 0 9,1 2 0-18,2-5 0 3,-2-2 0 9,-1-10 0 2,-4 2 0-13,-1-7 0 16,2-7 0-16,-4-7 0 0,6-9 0 12,-3-5 0-12,5-4 0 11,-2-6 0 6,9-10 0-18,-8-18 0 0,2-11 0 17,-3-12 0-17,-3-9 0 11,1 2 0-7,-7 1 0 13,0 0 0-16,-5 1 0 1,0-5 0 17,0 1 0-19,0-2 0 31,0-6 0-31,0-1 0 0,0-6 0 0,0 0 0 12,0-4 0-11,0-5 0 11,0-1 0-11,0-1 0 14,0-8 0-15,0 2 0 11,15-2 0 4,5-1 0-14,11-4 0 14,6 1 0-15,6-3 0 18,11 2 0-18,-1-2 0 1,10 0 0 15,3 0 0-16,10 0 0 10,9 0 0 12,16 0 0-22,15 10 0 0,9-3 0 3,11-1 0 7,-2 0 0 8,-7-4 0-18,-5 0 0 18,1-2 0-18,7 0 0 0,-6 0 0 9,-7 0 0 13,-8 0 0-21,-16-4 0-1,-9-13 0 8,2-5 0 12,3 3 0-19,-3-3 0 0,10 3 0 7,-7 5 0 28,-7 9 0-34,-9 2 0-2,-7 3 0 0,-6 0 0 0,-1 0 0 14,-8-4 0-14,-2 1 0 16,3-4 0-15,-4 2 0 13,7 0 0-14,0 1 0 13,0 4 0-13,-7 0 0 22,-1 0 0-22,-8 0 0 0,-8 0 0 12,-4 0 0-10,-14 0 0 8,1 0 0 11,-8 0 0-21,-4 0 0 0,3 0 0 19,-4 0 0-18,-1 0 0 10,0 0 0-11,0 0 0 10,0 0 0 13,0 0 0-23,0 0 0 1,0 0 0 0,4 0 0 9,2-5 0 6,4-12 0-16,-5-10 0 13,-3-8 0-13,-2-11 0 18,0-7 0-18,0-2 0 11,0-7 0-10,0-10 0 16,0-15 0-17,0-17 0 13,-2-25 0-13,-10-13 0 18,-2-11 0-18,2-11 0 3,5-8 0 9,-1-15 0 7,4-6 0-18,-5-7 0-1,-1-2 0 20,-2 4 0-20,-7 7 0 0,2-3 0 12,-7-3 0 1,14 0 0-12,1 6 0 18,9 7 0-17,0 15 0-2,0 12 0 12,0 20 0-10,0 37 0 8,0 42-18 11,-3 31-66-21,-2 27-25 0,-10 0-45 10,-13 30-67 9,12 6-21-19,-6-1-229 1</inkml:trace>
    </iact:actionData>
  </iact:action>
  <iact:action type="add" startTime="6858">
    <iact:property name="dataType"/>
    <iact:actionData xml:id="d1">
      <inkml:trace xmlns:inkml="http://www.w3.org/2003/InkML" xml:id="stk1" contextRef="#ctx0" brushRef="#br0">15237 8467 391 0,'0'0'112'1,"0"0"-47"16,0 0 78-16,58-166-23 0,-58 117-18 16,-27 3 0-17,-35 9-2 20,-28 13-37-20,-31 12 3 0,-27 12 14 12,-24 0-25 12,-20 0-9-24,-14 44-16 0,-4 25-6 18,2 21-10-18,24 25-2 1,23 22-6 21,24 21 3-22,27 21 3 0,31 6 10 8,31 15 15 12,30 6 5-18,18 6-12-2,39 13-6 12,70 5-12-11,53-3-12 11,54-17-2-9,38-29 2 9,29-58-2-8,15-75 2 8,-4-55 2-8,-10-127 1 7,-26-77-3-7,-51-45-1 7,-54-32 1 6,-67-7 2-16,-54-17 1-1,-32-11 0 19,-49 16 5-17,-46 31-8-2,-27 57 0 11,-15 66-3 8,-7 59-9-19,-21 49-22 0,-9 45-24 19,5 2-32-19,4 54-27 9,120-6-108-6,14-2-309 17</inkml:trace>
    </iact:actionData>
  </iact:action>
  <iact:action type="add" startTime="7936">
    <iact:property name="dataType"/>
    <iact:actionData xml:id="d2">
      <inkml:trace xmlns:inkml="http://www.w3.org/2003/InkML" xml:id="stk2" contextRef="#ctx0" brushRef="#br0">25130 8374 875 0,'0'0'55'1,"0"0"75"13,0 0 23-13,0 0-68 15,-185-60-6-15,82 47-11 17,-19-3-18-17,-11 6 2-1,-4 3-5 17,-4 7-5-16,-4 0 3 8,-12 41 3 6,6 14-14-14,2 10-12 15,16 12-2-16,15 10 2 0,12 17 0 18,9 29 0-18,14 13 9 15,13 15-4-15,13 12-1 13,14 0 3-12,9 2-12 16,19 3-9-16,15-2-1 16,1-5 1-17,68-10-7 4,32-15 0 8,38-24-1-11,43-23 0 15,49-40-1-16,40-44 0 13,34-15-4-12,0-88-3 15,-5-40 6-16,-39-34-7 9,-42-20 7 9,-46-8 0-16,-45-12 1-2,-46-4 1 11,-54-8 0 8,-28-7-3-18,-39 3 0-1,-58 7-3 18,-26 17-17-17,-28 27-52 9,-13 30-37-9,-16 24-51 12,99 113-49-13,2 0-94 17</inkml:trace>
    </iact:actionData>
  </iact:action>
  <iact:action type="add" startTime="9310">
    <iact:property name="dataType"/>
    <iact:actionData xml:id="d3">
      <inkml:trace xmlns:inkml="http://www.w3.org/2003/InkML" xml:id="stk3" contextRef="#ctx0" brushRef="#br0">16770 8429 795 0,'0'0'190'3,"0"0"-79"14,0 0-18-16,0 0-60 15,0 0 28-15,0 0 30 10,0 0-41-10,-184 22-9 15,124 3-9-16,5 2 2 16,6 2-5-16,7 8 2 19,15-2-4-18,6 1-2-1,12-4-3 16,9-4-3-16,0 6-1 8,0-1-6 9,24 1-4-16,23 2 0 19,15-1-2-20,3-5 5 1,-5 3 4 8,-7 0 7 9,-14-3 3-18,-16 3 3 0,-11-4-5 12,-12 5-5-9,0 5-9 13,-12-6-7-16,-36 1-2 14,-14-3 0-14,-3-6-1 18,0-10-5-17,3-4 0 11,12-5-19-12,8-6-60 18,13 0-38-15,19-21-42-3,10-23-80 11,0 20-92-8</inkml:trace>
    </iact:actionData>
  </iact:action>
  <iact:action type="add" startTime="9838">
    <iact:property name="dataType"/>
    <iact:actionData xml:id="d4">
      <inkml:trace xmlns:inkml="http://www.w3.org/2003/InkML" xml:id="stk4" contextRef="#ctx0" brushRef="#br0">17477 8536 561 0,'0'0'143'1,"0"0"-18"27,0 0-9-27,0 0-30-1,-159 19-28 1,99 22-14 9,12 8-1 6,3 6 4-16,13 5-1 18,18-5 0-18,8-4-2 1,6-8-11 6,0-7-17 10,20-9 4-16,21-14-13 15,11-11-7-15,-4-2 0 15,3-13-7-14,-5-35 7-2,-6-6 0 10,-12-8-3 9,-10 2-3-19,-6-2-11 0,-5 14 5 11,-7 12 11 8,0 17 1-18,0 14 0-1,0 5 5 17,0 0 4-17,0 48 36 10,0 15-20-8,0 13 0 14,0-4-5-16,0-6-5 19,0-9-4-19,0-7-9 14,0-12-2-14,0-5 0 19,0-13-2-18,0-7-28-1,0-13-52 10,5 0-59 9,-2 0-84-18,3-13-153-1</inkml:trace>
    </iact:actionData>
  </iact:action>
  <iact:action type="add" startTime="10408">
    <iact:property name="dataType"/>
    <iact:actionData xml:id="d5">
      <inkml:trace xmlns:inkml="http://www.w3.org/2003/InkML" xml:id="stk5" contextRef="#ctx0" brushRef="#br0">17728 8979 413 0,'0'0'260'2,"0"0"-124"-2,0 0-25 17,0 0-70-17,0 0 0 18,0 0 63-18,23-128-30 8,-6 64-15-8,-8-1-11 17,11 0-8-17,-4 1-13 19,-1 7-7-17,2 7-2-1,-3 12-4 6,0 17 1 10,-1 7-2-17,-7 11 5 16,6 3 10-15,-2 3 15 14,10 46-33-15,1 14-9 17,-7 8 8-17,-1-2-6 12,-3-10 5-11,-6-13-5 21,5-15 2-22,-4-17-5 0,1-11 2 3,7-3-2 7,5 0-9 7,9-34 7-17,5-7 2 17,1-7 0-17,-4 7 1 2,-5 8 0 10,-6 16 0 5,-5 12 3-16,0 5-1-1,1 0 2 8,1 36 0 9,4 20-2-17,-6 16 4 21,-5 2 1-21,-2-2 0 0,-2-9-6 10,-1-10-2 9,-3-18-2-19,0-8-1 0,0-20-23 11,0-7-33 9,0 0-70-20,0-19-70 0,0-6-6 10,0-5-173 11</inkml:trace>
    </iact:actionData>
  </iact:action>
  <iact:action type="add" startTime="10909">
    <iact:property name="dataType"/>
    <iact:actionData xml:id="d6">
      <inkml:trace xmlns:inkml="http://www.w3.org/2003/InkML" xml:id="stk6" contextRef="#ctx0" brushRef="#br0">18572 8727 452 0,'0'0'165'3,"0"0"-31"11,0 0-6-13,177-135-68 16,-150 98-6-17,-9 5-3 8,-8 5-18 8,-4 10-16-16,-6 0-10 19,0 8-6-19,-13 9 0 0,-22 0 6 16,-9 4 28-15,2 37 28 10,-3 14-17 6,11 10 14-17,9 5 2 0,10 2-7 17,10-9-16-17,5-10-10 16,0-7-6-16,0-8-9 12,20-5-8-12,18-2-6 19,10-14-3-18,2-2-2 2,10-13-19 10,-3-2-43-13,1 0-77 20,-41-14-69-20,-4-1-342 12</inkml:trace>
    </iact:actionData>
  </iact:action>
  <iact:action type="add" startTime="11844">
    <iact:property name="dataType"/>
    <iact:actionData xml:id="d7">
      <inkml:trace xmlns:inkml="http://www.w3.org/2003/InkML" xml:id="stk7" contextRef="#ctx0" brushRef="#br0">16996 9764 609 0,'0'0'234'17,"0"0"-146"-16,0 0 28 16,0 0-42-16,0 0-8-1,0 0-9 17,-132 9-1-17,84 32-3 17,2 10 8-17,10 4-3 8,2 8-13 8,10-3-3-15,6 0-15-1,8-5-5 19,10-7-1-19,0-8-12 11,12-7 5-11,28-10-6 24,5-6-8-24,7-5-6 0,6-10-15 7,-3-2-3 12,-1 0-25-19,-6 0-25 3,-10 0-91 7,-30-5-33 3,-8-4-178-13</inkml:trace>
    </iact:actionData>
  </iact:action>
  <iact:action type="add" startTime="12250">
    <iact:property name="dataType"/>
    <iact:actionData xml:id="d8">
      <inkml:trace xmlns:inkml="http://www.w3.org/2003/InkML" xml:id="stk8" contextRef="#ctx0" brushRef="#br0">17649 9805 520 0,'0'0'130'1,"0"0"80"15,0 0-90-16,0 0-27 19,-202 11-22-19,147 22-19 0,10 5-5 10,6 8 3 13,12 4-1-22,11 4-11-1,16 0-14 1,0-6-6 8,16-8-5 9,26-13-3-18,6-10 5 16,2-11-15-15,-5-6 0 16,-7 0-5-17,-6-23 3 0,-9-14 1 7,-6-12-7 11,-9-9-25-18,-8-7-13 17,0-4 1-16,0 6-12 2,0 12-61 5,0 42-52 10,0 9-234-18</inkml:trace>
    </iact:actionData>
  </iact:action>
  <iact:action type="add" startTime="12648">
    <iact:property name="dataType"/>
    <iact:actionData xml:id="d9">
      <inkml:trace xmlns:inkml="http://www.w3.org/2003/InkML" xml:id="stk9" contextRef="#ctx0" brushRef="#br0">18099 9778 625 0,'0'0'96'2,"0"0"36"10,0 0 2-4,0 0-47 23,-176 60-11-31,126-16-24 0,14 6-17 0,12-4-5 23,8 3 10-23,16-2-3 1,0-4-7 12,0-2 1-12,35-10-23 14,12-14-1-14,5-17-7 11,-4 0-4-12,-3-23 4 19,-7-23 2-18,-8-10-1-1,-12-4-2 14,-5 0-9-14,-10 5-28 13,-3 9-7 4,0 16-29-17,0 16-67 0,0 14-181 13,0 0-302-10</inkml:trace>
    </iact:actionData>
  </iact:action>
  <iact:action type="add" startTime="12977">
    <iact:property name="dataType"/>
    <iact:actionData xml:id="d10">
      <inkml:trace xmlns:inkml="http://www.w3.org/2003/InkML" xml:id="stk10" contextRef="#ctx0" brushRef="#br0">18363 10144 656 0,'0'0'223'9,"0"0"-32"8,34-176-74-17,-29 128-44 0,0 5 2 13,6 7-24 6,-3 14-12-19,1 6-19 0,1 4-10 11,5 7-6 8,2 5-1-19,6 0-3 0,5 0-18 17,-1 7-74-16,6 19-47 15,-24-12-60-16,4-4-202 11</inkml:trace>
    </iact:actionData>
  </iact:action>
  <iact:action type="add" startTime="13255">
    <iact:property name="dataType"/>
    <iact:actionData xml:id="d11">
      <inkml:trace xmlns:inkml="http://www.w3.org/2003/InkML" xml:id="stk11" contextRef="#ctx0" brushRef="#br0">19044 9920 626 0,'0'0'138'10,"0"0"9"-7,0 0-71 7,0 0 5-2,0 0 0-4,0 0-20 5,-179 113-3 8,127-65-9-16,9 8-1 10,12-4-9-10,10-1-11 19,11-6-8-19,10-11-12-1,0-3 3 11,31-16-2-8,20-15-7 6,11 0 2 13,-1-27-4-21,-5-43 0-1,-5-23-5 9,-11-22 2-4,-21-13 2 14,-6-13 0-19,-9-3 1 3,-4 4-3 6,0 17-10 6,-12 25-6-14,-10 31 13 19,10 27 3-19,3 24 3-1,4 16 0 9,0 8 2 1,-2 52 25-8,7 27-6 16,0 25-1-18,0 9-1 14,0 5 5-14,17 0 1 20,-1-11 2-20,2-15-8 1,-7-18-7 9,-1-22-9 10,-1-18-3-20,-8-19-4 0,3-11-40 15,1-12-36-15,3 0-67 18,2-15-48-18,-4-8-117 14,-4 1-447-14</inkml:trace>
    </iact:actionData>
  </iact:action>
  <iact:action type="add" startTime="13770">
    <iact:property name="dataType"/>
    <iact:actionData xml:id="d12">
      <inkml:trace xmlns:inkml="http://www.w3.org/2003/InkML" xml:id="stk12" contextRef="#ctx0" brushRef="#br0">19418 10004 750 0,'0'0'212'13,"0"0"-44"-1,0 0-78-11,0 0-30 18,0 0 0-19,89 149-25 1,-89-119-25 10,0 0-10-8,0-1-2 16,0-6-33-19,0-7-81 13,-10-16-107-13,1 0-353 20</inkml:trace>
    </iact:actionData>
  </iact:action>
  <iact:action type="add" startTime="13989">
    <iact:property name="dataType"/>
    <iact:actionData xml:id="d13">
      <inkml:trace xmlns:inkml="http://www.w3.org/2003/InkML" xml:id="stk13" contextRef="#ctx0" brushRef="#br0">19418 9373 565 0,'0'0'109'2,"0"0"-36"9,0 0-73-11,0 0-14 12,0 0-155 9,0 0-268-20</inkml:trace>
    </iact:actionData>
  </iact:action>
  <iact:action type="add" startTime="14476">
    <iact:property name="dataType"/>
    <iact:actionData xml:id="d14">
      <inkml:trace xmlns:inkml="http://www.w3.org/2003/InkML" xml:id="stk14" contextRef="#ctx0" brushRef="#br0">19333 9586 508 0,'0'0'527'4,"0"0"-411"16,0 0 36-20,0 0-69 19,0 0-22-18,0 0-21-1,16-117-25 13,-12 98-12-12,0 7-3 17,-4 7-11-18,0 5-124 13,0 0-84-13,0 0-439 19</inkml:trace>
    </iact:actionData>
  </iact:action>
  <iact:action type="add" startTime="15033">
    <iact:property name="dataType"/>
    <iact:actionData xml:id="d15">
      <inkml:trace xmlns:inkml="http://www.w3.org/2003/InkML" xml:id="stk15" contextRef="#ctx0" brushRef="#br0">19852 9972 282 0,'0'0'437'4,"0"0"-293"9,0 0-5-12,0 0-73 10,0 0-18 8,31 154-1-19,-31-136 6 0,0-6-18 18,0-8-11-18,0-4-4 10,0 0-15 9,4-4-2-18,9-40 5 0,4-16-7 18,1-9 1-19,1 4-2 0,-4 7 1 10,5 14 0 11,-4 18-1-20,-1 14 1-1,-2 12 2 12,4 0 4-10,1 13 4 7,6 39 32 5,-1 8-33-14,-5 5-7 16,-4-4 0-16,0-9-2 18,-3-11-1-17,-2-7-1 1,-6-11-2 9,4-8-34-8,-4-10-22 11,-1-5-30-14,3 0-48 12,-1 0-161 7,3-10-370-17</inkml:trace>
    </iact:actionData>
  </iact:action>
  <iact:action type="add" startTime="15435">
    <iact:property name="dataType"/>
    <iact:actionData xml:id="d16">
      <inkml:trace xmlns:inkml="http://www.w3.org/2003/InkML" xml:id="stk16" contextRef="#ctx0" brushRef="#br0">20631 9909 523 0,'0'0'117'19,"0"0"-9"-18,0 0-40 11,0 0 45-11,0 0-27 19,0 0-12-20,-106-39-24 0,64 56-7 15,2 18 9-15,9 9-6 12,11 6-17 8,13-2-5-20,7 0-11 1,0-10-7 10,0-9-5-11,23-9 0 20,8-13-1-20,10-7-1 13,-2 0-2-13,-1-7-16 19,-4-34 9-19,-6-11 1 0,-4 0 5 12,-11 6 0 5,-4 16 0-16,-4 13 4-1,-5 12 0 10,3 5 1 12,-3 0 0-21,0 0 10-1,0 5 9 8,0 17-14 11,0 3-5-18,0 0 0-1,0 4 1 18,0 7-2-17,0 12 0 4,4 12 1 4,8 2-1 4,0-9 0-13,-5-9-2 13,5-21-2-12,-11-15-30 17,3-8-30-17,2-2-72 1,-6-23-148 13,4-8-30-15</inkml:trace>
    </iact:actionData>
  </iact:action>
  <iact:action type="add" startTime="15914">
    <iact:property name="dataType"/>
    <iact:actionData xml:id="d17">
      <inkml:trace xmlns:inkml="http://www.w3.org/2003/InkML" xml:id="stk17" contextRef="#ctx0" brushRef="#br0">20899 8955 462 0,'0'0'164'9,"0"0"66"11,0 0-128-19,0 0-55-1,0 0 20 8,5 185 0 11,-5-92-7-18,3 16 6 14,3 12 3-15,1 14-15 12,1 2 3-11,2-12-20 18,-4-17-20-19,-3-16-11 1,-3-25-6 10,0-25 0 8,0-20-7-18,0-19-43-1,0-3-59 11,0-19-52-10,0-13-8 17,0-5-181-18</inkml:trace>
    </iact:actionData>
  </iact:action>
  <iact:action type="add" startTime="16185">
    <iact:property name="dataType"/>
    <iact:actionData xml:id="d18">
      <inkml:trace xmlns:inkml="http://www.w3.org/2003/InkML" xml:id="stk18" contextRef="#ctx0" brushRef="#br0">21146 9529 731 0,'0'0'113'1,"0"0"9"22,0 0-46-23,0 0 17 0,-191 0-44 8,121 0-29 11,8 0-9-18,2 0-10-1,14 0-1 18,2 7-15-17,10 16-64 11,34-10-66-11,0 4-160 13</inkml:trace>
    </iact:actionData>
  </iact:action>
  <iact:action type="add" startTime="16403">
    <iact:property name="dataType"/>
    <iact:actionData xml:id="d19">
      <inkml:trace xmlns:inkml="http://www.w3.org/2003/InkML" xml:id="stk19" contextRef="#ctx0" brushRef="#br0">21112 9953 617 0,'0'0'145'0,"0"0"25"0,0 0-71 8,166-14-29 5,-126-19-25-13,-5-8-9 13,4-5-17-11,-3-6-5 18,-12 3 1-18,-12 8 2 0,-9 11-10 7,-3 10-6 3,0 9-1-11,-29 6 0 18,-17 5 0-19,-3 0 0 3,-3 0 2 8,10 28 1-8,13 27 17 10,18 20 35-10,11 16 22 9,0 7-18-10,32-2-25 10,23-6 1 9,15-5-7-21,10-16-22 0,3-19-4 13,0-33-2-12,-9-17-6 10,-11-1-57-7,-13-58-109 16,-46 22-85-20,1-6-490 0</inkml:trace>
    </iact:actionData>
  </iact:action>
  <iact:action type="add" startTime="17148">
    <iact:property name="dataType"/>
    <iact:actionData xml:id="d20">
      <inkml:trace xmlns:inkml="http://www.w3.org/2003/InkML" xml:id="stk20" contextRef="#ctx0" brushRef="#br0">18621 10946 585 0,'0'0'296'1,"0"0"-131"1,0 0-42 19,0 0-59-19,0 0-14-2,0 0-3 16,-51 35 18-15,-15-15-11 20,4 1-20-21,7 4-22 0,7-1-6 8,7 4 2 6,18 8 5-14,4-2 7 19,13 7 0-18,6 7-2 10,0-4-8-11,34 2-4 19,15 0-4-19,-2-4-1 12,6-2 8-12,-10-1 10 19,-7-7-5-18,-9-4 0 0,-11-6 4 13,-14-6 0-13,-2-3-12 19,0 3-2-20,-14-1-4 3,-20 2-1 11,-15-3-2-13,-4-9-1 12,3-5-14-13,8 0-57 14,8 0-23-6,13-15-81-6,21 5-1 22,0-3-234-24</inkml:trace>
    </iact:actionData>
  </iact:action>
  <iact:action type="add" startTime="17583">
    <iact:property name="dataType"/>
    <iact:actionData xml:id="d21">
      <inkml:trace xmlns:inkml="http://www.w3.org/2003/InkML" xml:id="stk21" contextRef="#ctx0" brushRef="#br0">19050 11979 542 0,'0'0'258'7,"0"0"-167"6,0 0 10-12,0 0-31 12,76-190 2-13,-68 98 3 11,-1-6-15 6,-1-15-18-17,-3-2-4 19,4-7-7-19,-4 13-10 0,2 20-8 9,4 25-6 12,1 23-6-20,0 19 0-1,4 14 3 9,4 8 2 11,3 0 4-20,7 6 3 0,2 32-8 10,-2 10 2 8,-4 10 6-17,-6 7-11-1,-9-3 1 11,-5-6 7 8,-4-7-4-18,0-7-1-1,-18-4 0 19,-16-12-2-19,0-9-3 0,2-8-3 15,-2-6-1-14,6-3-2 14,6 0-45-15,8-22-41 10,7-16-18 12,7 2-38-21,0 17-190-1,0 9-425 13</inkml:trace>
    </iact:actionData>
  </iact:action>
  <iact:action type="add" startTime="18082">
    <iact:property name="dataType"/>
    <iact:actionData xml:id="d22">
      <inkml:trace xmlns:inkml="http://www.w3.org/2003/InkML" xml:id="stk22" contextRef="#ctx0" brushRef="#br0">19749 11225 764 0,'0'0'169'10,"0"0"-11"12,0 0-86-22,0 0-20 0,0 0-3 13,182-90-13-12,-158 46-11 18,-4 0-12-19,-13 3-6 8,-3 8-5 13,-4 9-2-19,0 4-2-2,-18 7-2 0,-19 7-8 9,-7 6-16 8,1 12 28-17,6 45 1 19,3 16 4-19,20 10 17 0,6-1 5 12,8-8 17 7,0-13 6-19,12-6 1 0,24-12-6 7,-4-10-9 1,8-13-14 7,-1-8-17-15,1-10-4 19,-4-2-1-19,1 0-19 3,-6-2-22 9,-10-23-35-9,-10-5-77 8,-6-6-7 9,-5 19-103-20,0 4-223 0</inkml:trace>
    </iact:actionData>
  </iact:action>
  <iact:action type="add" startTime="18474">
    <iact:property name="dataType"/>
    <iact:actionData xml:id="d23">
      <inkml:trace xmlns:inkml="http://www.w3.org/2003/InkML" xml:id="stk23" contextRef="#ctx0" brushRef="#br0">20191 11348 443 0,'0'0'173'1,"0"0"-2"3,0 0-50 5,0 0-31-4,194-23-32 4,-154-11-5 9,-3-11-22-17,-9-1-12 9,-6-6-9-9,-12 8-5 20,-10 6-5-21,0 11 0 0,0 10 0 13,-21 15-3 8,-16 2 1-21,3 10 2 0,-4 37 10 10,10 11 11-9,0 5 17 17,10-1-2-18,9-1 4 9,2-9-8 12,7-6-3-20,0-8-3-1,0-9 0 6,0-8-19 6,21-8-5-8,5-4-2 9,0-9-2-12,7 0-25 9,5 0-31-5,-4 0-17 4,-2-16-49-4,-1-1-69 3,-25 7-143 6,0 8-211-13</inkml:trace>
    </iact:actionData>
  </iact:action>
  <iact:action type="add" startTime="18873">
    <iact:property name="dataType"/>
    <iact:actionData xml:id="d24">
      <inkml:trace xmlns:inkml="http://www.w3.org/2003/InkML" xml:id="stk24" contextRef="#ctx0" brushRef="#br0">21054 11194 333 0,'0'0'58'20,"0"0"107"-19,0 0-6-1,0 0-49 18,0 0 23-17,-205 15-60-1,157 15 8 8,3 3-22 11,9 8-5-19,10 5-6 12,9 0-4-12,10-1-4 18,7-5 0-18,0-7-17 12,43-9-10-12,12-12-6 19,8-12-6-19,5 0 1 20,-2-36-2-20,-4-24 0 0,-8-20-1 12,-11-18-2-11,-13-14 2 14,-12-10-3-15,-12 6-5 17,-6 12 2-17,0 31 7 18,0 26-2-17,0 22 2 1,-4 25 0 10,-3 5 1-8,-6 62 5 10,0 31 3-14,3 27 1 12,6 8-2-7,4 2-6 6,-3-13-2 9,3-19-1-20,0-14-2 0,0-14-24 3,0-12-62 17,-5-13-13-20,3-50-68 4,2 0-163 6</inkml:trace>
    </iact:actionData>
  </iact:action>
  <iact:action type="add" startTime="19541">
    <iact:property name="dataType"/>
    <iact:actionData xml:id="d25">
      <inkml:trace xmlns:inkml="http://www.w3.org/2003/InkML" xml:id="stk25" contextRef="#ctx0" brushRef="#br0">22416 12183 543 0,'0'0'127'4,"0"0"3"5,0 0-18 4,0 0 1-13,-294-66-16 11,13 76 16 10,-106 51 25-21,-102 19-3 0,-119 10-5 9,-84-14-17 16,-32-30-41-25,12-29-72 0,77-17-23 0,117 0 14 16,125 0-96-16,124 9-77 16,120 17-54-16,192-18-31 9,65-8-324-3</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31T03:42:02.347"/>
    </inkml:context>
    <inkml:brush xml:id="br0">
      <inkml:brushProperty name="width" value="0.05292" units="cm"/>
      <inkml:brushProperty name="height" value="0.05292" units="cm"/>
    </inkml:brush>
  </inkml:definitions>
  <iact:action type="add" startTime="2192">
    <iact:property name="dataType"/>
    <iact:actionData xml:id="d0">
      <inkml:trace xmlns:inkml="http://www.w3.org/2003/InkML" xml:id="stk0" contextRef="#ctx0" brushRef="#br0">23762 2789 877 0,'0'0'168'5,"0"0"-88"7,0 0 21-11,0 0-26 16,0 0-14-17,0 0 0 18,0 0-10-18,-9-19-8 19,-41 19 46-19,-18-3-19 0,-17 3-1 17,-22 0 7-16,-20 0-21 10,-29 0 2-11,-16 0-20 12,-8 5-1 17,-11-2-1-28,-7-3-29-1,1 0-6 0,5 0 0 20,10 0 0-20,11 0 0 0,22 0 0 11,12 0 0-8,24 0 0 15,29 0 0-18,21 7 0 9,24 5 0-6,16-7 0 17,11 5 0-20,3-8 0 9,5 0 0-8,1 1 0 17,3 3 0-18,0 8 0 19,0 9 0-18,0 13 0 0,16 14 0 7,3 6 0 13,1 3 0-20,1 9 0-1,1 12 0 19,3 10 0-18,2 16 0-1,0 15 0 20,1 10 0-18,-1 14 0-2,1 3 0 13,-6-1 0 8,4-5 0-21,-9-7 0 0,2 4 0 13,-3 3 0-13,-2 6 0 19,-1 6 0-17,-1-7 0-2,0-2 0 12,-5-12 0-10,1-6 0 7,-2-7 0 14,1-2 0-23,-2-8 0 0,5-4 0 9,-4-14 0 11,2-9 0-18,-5-6 0-2,4 0 0 9,-4-4 0 5,3 9 0-14,-5 8 0 17,-1 6 0-17,6 2 0 3,-6-2 0 8,3-6 0 9,0-19 0-19,-1-18 0-1,4-12 0 12,-6-16 0-11,3-6 0 12,-3 0 0 7,0 0 0-20,0 3 0 1,0 8 0 11,0 0 0-12,0-4 0 20,0-1 0-20,0-7 0 1,0-11 0 14,0-1 0-14,0-2 0 9,0-3 0 10,0 3 0-19,0-2 0-1,0 6 0 16,22 3 0-16,1 6 0 9,12 7 0 9,-1-2 0-17,1 0 0-1,5-3 0 22,2 0 0-21,16-5 0-1,12-2 0 9,18-2 0 3,16-5 0-10,20-3 0 16,15-2 0-18,20 0 0 12,9 0 0-12,8 0 0 18,3-16 0-17,-8-2 0 9,-12-8 0-9,1-1 0 14,-19 1 0-14,-6-5 0 19,-11-2 0-19,-17 3 0-1,-12-3 0 11,-16 2 0 8,-9 4 0-19,-12 1 0 0,-14 4 0 19,-9 5 0-19,-11 6 0 10,-15 6 0-9,-8 2 0 19,5-1 0-20,-6 3 0 9,0-3 0-8,0-6 0 16,0-18 0-17,0-18 0 13,0-31 0-13,-21-32 0 19,-6-30 0-18,-1-50 0 9,-11-49 0-9,1-44 0 18,-8-38 0-17,-8-17 0-1,-4-10 0 9,-2-3 0-7,-1 7 0 8,3 19 0 10,6 45 0-21,7 46 0 0,14 58 0 11,10 58 0-8,8 48 0 24,7 38 0-27,4 27-101 0,2 4-14 3,0 12-48 16,0 36-72-19,0 7-196 20</inkml:trace>
    </iact:actionData>
  </iact:action>
  <iact:action type="add" startTime="3762">
    <iact:property name="dataType"/>
    <iact:actionData xml:id="d1">
      <inkml:trace xmlns:inkml="http://www.w3.org/2003/InkML" xml:id="stk1" contextRef="#ctx0" brushRef="#br0">24669 5100 673 0,'0'0'406'1,"0"0"-254"-1,0 0 39 10,0 0-81 8,179-60-16-17,-130 47-9-1,8-1-16 11,8 0-18 8,1 2-8-19,2 0-27 0,-2-2-5 18,-8 5-11-18,-9 1 1 9,-16 5-1 12,-8 1-39-20,-18 2-53-1,0 0-49 17,-7 0-5-17,0 0-55 8,-7 9-33 14,-10 6-222-21</inkml:trace>
    </iact:actionData>
  </iact:action>
  <iact:action type="add" startTime="4094">
    <iact:property name="dataType"/>
    <iact:actionData xml:id="d2">
      <inkml:trace xmlns:inkml="http://www.w3.org/2003/InkML" xml:id="stk2" contextRef="#ctx0" brushRef="#br0">24869 5338 691 0,'0'0'300'1,"0"0"-141"9,0 0 13 8,0 0-28-18,186-30-53 0,-134 19-8 8,5-1-16 11,-2 2-21-18,6 3-22 0,-9 1-11 17,-7 2-10-18,-6 2-3 9,-13 2-21 9,-9-2-56-18,-5-1-46 1,-2 3-61 16,-10-3-59-17,0 3-259 11</inkml:trace>
    </iact:actionData>
  </iact:action>
  <iact:action type="add" startTime="4478">
    <iact:property name="dataType"/>
    <iact:actionData xml:id="d3">
      <inkml:trace xmlns:inkml="http://www.w3.org/2003/InkML" xml:id="stk3" contextRef="#ctx0" brushRef="#br0">25989 4761 563 0,'0'0'153'12,"0"0"-4"-11,0 0-14 17,0 0-48-18,0 0 3 17,0 0-7-16,63-24-6 9,-41 13-2-10,2-4-13 21,8-2-19-21,6-17-16 0,4-7-10 14,2-23-11-14,7-9-6 14,-3-9 3 7,-2-6-2-20,-3 7-2-1,-14 8 1 12,-3 18 0-12,-9 12 0 10,-5 19 1-7,-10 12-1 18,3 12 4-21,-5-4-3 1,0 4 4 7,0 0 2 11,0 21 9-19,0 34 2 11,3 22-15-11,0 11 1 19,3 11-3-19,-1 10 2 10,0 10 1-9,-4 7 2 19,3 1 4-20,-1-1 0 11,0-12 1-11,4-6 2 20,-4-20-2-20,0-11 0 2,-1-12 0 10,0-11-5-10,-2-12 3 16,0-8-6-17,0-7-3 10,0-5-1-10,-10-5 0 21,-23-1-1-22,-7-5-1 0,-21-3 2 12,-14-3-2-3,3-5 1-6,0 0-1 18,9 0-4-21,16 0 4 0,12 0 2 9,15 0 1 8,12 0 0-16,8 0 3 10,0 0-2-10,0 0 10 17,0 2 6-18,35 5 55 19,36-2-14-19,23-2-25 0,23-3 0 20,13 0 14-20,7 0-7 3,2-17-19 6,-2 4-21 4,-10-1 0-13,-18 9 0 19,-20 0 0-19,-22 2 0 3,-19 3 0 8,-11 0 0 2,-17 0 0-12,-8 0 0 22,-7 0 0-23,-5 0 0 0,-5 33-127 13,-54 5-95-13,17-19-5 11,-6-2-134 11</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31T03:42:02.347"/>
    </inkml:context>
    <inkml:brush xml:id="br0">
      <inkml:brushProperty name="width" value="0.05292" units="cm"/>
      <inkml:brushProperty name="height" value="0.05292" units="cm"/>
      <inkml:brushProperty name="color" value="#FF0000"/>
    </inkml:brush>
  </inkml:definitions>
  <iact:action type="add" startTime="6109">
    <iact:property name="dataType"/>
    <iact:actionData xml:id="d0">
      <inkml:trace xmlns:inkml="http://www.w3.org/2003/InkML" xml:id="stk0" contextRef="#ctx0" brushRef="#br0">7555 6219 873 0,'0'0'134'7,"0"0"5"1,0 0-40 0,0 0-1 0,206 58-3-2,-136-39-21 2,9 5 8 0,16 0 4 0,19-1-22-2,27-7 0 2,24-16-31 0,25 0-11-2,2-6-7 3,-7-20-5-2,-17 0 7 2,-34 9 4 1,-37 5 10-6,-35 1-12 4,-27 5-3 4,-23 4-10 0,-12 2 1-11,0 0-7 4,-58 0 0 2,-63 0-3 5,-59 0 3-7,-44 0 0 0,-4 14 0 4,-4-9 1-2,28-3 3 0,28-2-2 0,32 0 1 2,39 10-2-1,29-3-1-1,32 1 5-1,27-3-4 3,17 6 1-4,17 8 5 4,71 15 12-1,47 9-19 0,42 1 0-2,16-11 0 2,-1-7 0 2,-26-1 0-4,-33-2 0 4,-47-4 0-6,-36-6 0 5,-28-5 0-1,-22-2 0-2,0 0 0 0,-24 13 0 3,-51 4 0-1,-39 11 0 3,-29-3 0-3,-1-12 0 0,5-7 0 0,27-2 0-1,29-8 0-5,36-2 0 6,28 0 0 0,16 0 0-1,3 0 0-1,0 0 0 3,32 0 0 0,23 0 0-4,16 0 0 3,-15 0 0 0,-6 0-56 4,-18 22-53-5,-9 17-91-2,-23-20-108 1,0 2-267 2</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31T03:42:02.347"/>
    </inkml:context>
    <inkml:brush xml:id="br0">
      <inkml:brushProperty name="width" value="0.05292" units="cm"/>
      <inkml:brushProperty name="height" value="0.05292" units="cm"/>
      <inkml:brushProperty name="color" value="#FF0000"/>
    </inkml:brush>
  </inkml:definitions>
  <iact:action type="add" startTime="3377">
    <iact:property name="dataType"/>
    <iact:actionData xml:id="d0">
      <inkml:trace xmlns:inkml="http://www.w3.org/2003/InkML" xml:id="stk0" contextRef="#ctx0" brushRef="#br0">8370 6339 889 0,'0'0'215'4,"0"0"-91"4,0 0 16-2,0 0-54 2,0 0-22 0,0 0 6 0,0 0-3-3,169 77 3 5,-56-50 7-3,39-4-9 0,36-10-26-1,26-13-5 2,13 0 1 0,-8 0-14 0,-23-20 5-1,-31 7-22 3,-37 0-7-2,-37 3 0-1,-36 6 0-1,-27-2 0 2,-15 4 0 0,-13 2 0 0,0-4 0-3,-82 1 0 4,-62 3 0 1,-63 0 0-3,-39 0 0 0,-12 0 0 0,8 0 0-1,26 0 0 4,38 0 0-6,36 0 0 4,45 0 0 0,40 0 0 1,32 0 0-3,25 0 0 2,8 0 0 0,32 0 0-1,63 0 0-1,44 0 0 3,43 0 0-2,20 0 0 1,-4 0 0 1,-19 7 0-2,-30 5 0 2,-43 0 0-1,-27-4 0-4,-30 1 0 3,-25-7 0 1,-15 1 0-1,-9-3 0 0,0 9 0 1,-61 1 0 1,-52 6 0-2,-48 1 0 1,-18-14 0-2,3-3 0 3,21 0 0-2,31 0 0 1,41 0 0 2,35 3 0-4,26-3 0 0,22 2 0 0,36 3 0 2,72 9 0 0,57 5 0 1,24 1 0-4,-10-1 0 5,-32-2 0-4,-45-7 0 2,-40-1 0-2,-34-5 0 3,-24-4 0-2,-4 17 0 1,-66 8 0 0,-40 8 0-2,-46 8 0 4,-12-15 0-4,6-3 0 0,19-9 0 3,31-7 0-2,42 2 0 2,32-6 0-2,34-3-3 0,6 0-211 0,36 0-126 2,13 0-735-5</inkml:trace>
    </iact:actionData>
  </iact:action>
  <iact:action type="add" startTime="6135">
    <iact:property name="dataType"/>
    <iact:actionData xml:id="d1">
      <inkml:trace xmlns:inkml="http://www.w3.org/2003/InkML" xml:id="stk1" contextRef="#ctx0" brushRef="#br0">22147 7483 499 0,'0'0'433'5,"0"0"-338"4,0 0 31-4,0 0-32 4,0 0 2-1,0 0 7 0,223 2-20-2,-113-2 3 2,27 0-4 0,31-8-18 0,22-8-5-3,12-1-13 4,4 3-17-1,-12 4 7 2,-23 5-6-5,-33 5 2 8,-31 0 1-12,-33 0-12 11,-32 0-21-9,-17 0 0 10,-19 0 0-9,-6 0 0 5,0 0 0-3,0 0 0 1,-71 13 0 2,-61 10 0-3,-67 1 0 2,-28-10 0-1,-7-6 0 2,15-6 0-3,30-2 0 0,34 3 0 4,34 1 0-2,35-4 0 0,38 0 0-4,27 0 0 5,16 0 0-2,5 0 0 2,27 0 0-3,66 0 0 3,48 0 0 1,50 0 0-5,22 3 0 1,-5 7 0 1,-19-3 0 2,-36 2 0-2,-40-2 0 1,-34 3 0-1,-34-5 0 3,-24 0 0-5,-16-2 0 2,-5 1 0 1,0-4 0-1,-21 0 0 2,-73 0 0-4,-54 0 0 5,-47 0 0-3,-5-27 0 2,5-2 0-4,33 5 0 8,32 5 0-8,31 10 0 2,36 6 0-2,33 1 0 2,20 2 0 1,10 0 0 0,44 0 0 1,55 0 0-3,45 33 0 4,12-1 0-4,-8 1 0 0,-29-9 0 2,-34-2 0 0,-28-7 0 0,-27-5 0-2,-17-1 0 2,-13-7 0 0,0 0 0 0,0 4 0-3,-40-1 0 6,-33 7 0-2,-20-8 0-4,-9-1 0 2,12 1 0-1,10-4 0 2,12 5 0 0,13 2 0 0,21 5-60-2,9 7-133 5,25-11-96-5,0 6-198-1</inkml:trace>
    </iact:actionData>
  </iact:action>
  <iact:action type="add" startTime="7855">
    <iact:property name="dataType"/>
    <iact:actionData xml:id="d2">
      <inkml:trace xmlns:inkml="http://www.w3.org/2003/InkML" xml:id="stk2" contextRef="#ctx0" brushRef="#br0">15772 7945 655 0,'0'0'117'3,"0"0"77"4,0 0-57 1,-230-71-25 0,65 69-18 0,-49 2-5-2,-38 15-12 3,-18 43-24-2,-12 30-12 1,14 29-6 0,31 25-2-1,24 23-1 1,39 20-5 0,37 19 7-2,39 0 5 7,44 4-17-8,46-9-3 1,16-12-3-1,105-12 0 4,67-14-4 0,69-21 7-3,52-31-9 0,37-36-4 6,-1-50 6-5,-17-23-8-1,-24-52-4-1,-35-54 0 5,-34-37 4-3,-53-38-1 2,-72-27-1-5,-68-33-2 5,-34-24-1-2,-81 1-1 2,-51 3-3-3,-28 38-21 2,-21 42-48 0,-4 45-56 0,3 42-84 0,113 94-161-3,14 19-515 6</inkml:trace>
    </iact:actionData>
  </iact:action>
  <iact:action type="add" startTime="8760">
    <iact:property name="dataType"/>
    <iact:actionData xml:id="d3">
      <inkml:trace xmlns:inkml="http://www.w3.org/2003/InkML" xml:id="stk3" contextRef="#ctx0" brushRef="#br0">24921 8374 300 0,'0'0'444'5,"0"0"-329"2,0 0 48 2,0 0-74-1,0 0 18-3,-155-128 0 4,-45 128 3-2,-53 0-40-1,-39 36-8 2,-12 36-2 0,12 31-8 1,31 32-1 1,42 28-11-6,50 20-7 5,52 8-2 4,54 1-12-9,57-4-5 3,28-2 0 2,125-2 14-5,84-11-10 4,92-19-7 0,67-27-6 3,37-45 4-5,17-57-6-1,-30-33-3 1,-53-86-4 3,-62-42-1-1,-71-31 5 2,-73-27 5-6,-76-20 2 4,-76-23-7 1,-41-13-1-2,-95 7-4-1,-36 5-2 6,-25 25-21 1,-21 26-48-11,-3 32-50 3,-22 40-59 1,151 115-88 1,4 2-334 1</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31T03:42:02.347"/>
    </inkml:context>
    <inkml:brush xml:id="br0">
      <inkml:brushProperty name="width" value="0.05292" units="cm"/>
      <inkml:brushProperty name="height" value="0.05292" units="cm"/>
      <inkml:brushProperty name="color" value="#FF0000"/>
    </inkml:brush>
  </inkml:definitions>
  <iact:action type="add" startTime="1477">
    <iact:property name="dataType"/>
    <iact:actionData xml:id="d0">
      <inkml:trace xmlns:inkml="http://www.w3.org/2003/InkML" xml:id="stk0" contextRef="#ctx0" brushRef="#br0">8299 6375 758 0,'0'0'215'6,"0"0"-68"0,0 0-24 2,0 0-5 0,203 41-34 1,-108-38-1-4,26-1-8 3,22 0 2 0,23-2-6 0,17 0-13-2,9 0-5 2,6 0-19 0,6 0-1 3,-3 0-12-6,-4 0 0 2,-5 0-3 2,-12 0 1-2,5 0-6-1,-9 0 5 2,-6-12-10 1,-5-11-8-2,-4 5 0-1,-9-1 0 4,-10 2 0-4,-13 3 0 4,-21 6 0-6,-13 4 0 8,-19 4 0-1,-17 0 0-9,-21 0 0 5,-17 0 0-1,-12 0 0 3,-9 0 0-1,0 0 0-3,0 0 0 3,-11 0 0 0,-68 0 0 0,-46 0 0-2,-61 9 0 2,-27-3 0 0,-32-4 0 0,-26-2 0-2,-11 0 0 4,1 0 0-4,-12-13 0 5,15-1 0-8,7 7 0 9,16 7 0-2,27 0 0-6,20 2 0 1,25 22 0 1,35 3 0 3,29 2 0 2,35-10 0-6,31-7 0 3,27-3 0-3,16-6 0 4,10-3 0-4,10 7 0 3,74 10 0 1,63 9 0 3,62 0 0-5,54-1 0 0,38-8 0-3,13-9 0 6,-15-4 0-6,-19-4 0 9,-31 0 0-7,-27 0 0-1,-22 0 0 3,-32 0 0-2,-31 0 0 2,-36 0 0 0,-23 0 0 0,-32-4 0-2,-22 0 0 5,-21 4 0-6,-3 0 0 2,-36 0 0 3,-83 0 0-2,-63 15 0 0,-65 4 0-6,-21-9 0 7,-17-4 0-1,-7-2 0 1,27-4 0-4,20 0 0 2,36 0 0 2,50 0 0-1,43 0 0-2,43 0 0 5,37 0 0-3,29 0 0-3,7 0 0 1,0 0 0 2,0 4 0-1,36 26 0 3,23 12 0-6,7 18-3 5,-2 5-189-1,-39-34-128 0,-1-2-248-1</inkml:trace>
    </iact:actionData>
  </iact:action>
  <iact:action type="add" startTime="4517">
    <iact:property name="dataType"/>
    <iact:actionData xml:id="d1">
      <inkml:trace xmlns:inkml="http://www.w3.org/2003/InkML" xml:id="stk1" contextRef="#ctx0" brushRef="#br0">22229 7557 882 0,'0'0'141'6,"199"2"-5"0,-50-2-10 2,50 0-42 0,52 0-6 0,38 0 6-2,19 0-26 2,16 0 8 3,-1 0 3-5,-17 0-5 4,-7 0-10-1,-17 6-13-2,-11 7-1-3,0 7-8 2,-19-3-1 2,-36-4-15 0,-31-7-2 0,-37-6-7 1,-34 0 1-3,-19 0-6 1,-21 0 2 1,-19 0-1-2,-15 0-1 2,-22-3 3 2,-11 0-5-4,-7 3 0-1,0 0 0 4,-4 0 0 0,-62 0-4 1,-48 0 4-6,-58 13 0 4,-60 1-5-1,-50-12 1 3,-46-2 4-6,-34 0 4 4,-34-9 5 4,-20-28-9-1,-11-1 0-9,16 3 0 3,53 6 0 4,55 19 0-2,57 8 0 1,43 2 0-1,40 0 0 2,38 0 0-1,41 5 0-5,32 2 0 6,32 0 0 1,20-2 0-4,0 6-24 0,51 11-34 4,26 9-45-4,5 6-44 3,-7 13-56-4,-44-28-60 3,-17 7-369 0</inkml:trace>
    </iact:actionData>
  </iact:action>
  <iact:action type="add" startTime="5802">
    <iact:property name="dataType"/>
    <iact:actionData xml:id="d2">
      <inkml:trace xmlns:inkml="http://www.w3.org/2003/InkML" xml:id="stk2" contextRef="#ctx0" brushRef="#br0">15243 8018 469 0,'0'0'419'7,"0"0"-342"1,0 0 15-2,0 0 35 3,-286-40-20-2,59 40-21 1,-34 30-29-2,-20 28-22 2,7 21-13 0,26 28-2 3,31 22 5-6,45 22 10 2,38 25 14 2,36 13 20 4,49 8-8-11,49 7-25 6,28-1-3-2,109-5-4 1,70-15-12 0,78-22-8 1,45-29 2 2,33-36-10 0,-3-39 4-6,-23-52-5 4,-37-13-5-3,-43-80 1 5,-41-37-1-5,-53-38 5 3,-49-32 0 0,-52-30 0 0,-49-25-2-2,-13-15 1 2,-83 11-3 1,-41 24 0 6,-40 36 0-12,-32 44-27 5,-11 38-15-4,-8 40-49 2,-3 42-62 1,142 30-108 1,11 46-477 4</inkml:trace>
    </iact:actionData>
  </iact:action>
  <iact:action type="add" startTime="6733">
    <iact:property name="dataType"/>
    <iact:actionData xml:id="d3">
      <inkml:trace xmlns:inkml="http://www.w3.org/2003/InkML" xml:id="stk3" contextRef="#ctx0" brushRef="#br0">25130 8215 850 0,'0'0'154'6,"0"0"-44"2,0 0-19-2,0 0-45 2,-169-26 33 0,-26 23 4 0,-45 3-12-2,-40 0-24 2,-15 14 4 1,7 38-10-4,20 21-11 7,40 29-2-7,40 20-4 4,40 26-6-2,49 21 9 0,50 18-1 1,49 18-8-1,62 6-4 5,89-3 12-6,75-8-16 2,63-23 5-2,38-37-5 1,35-44-4-3,-3-55 5 5,-29-41-7-1,-34-72-4-1,-55-54-5 2,-53-35 5-2,-54-28 4 2,-55-8-1 4,-48-14-2-11,-31-8-1 5,-55 8-2-2,-58 2-18 7,-39 15-13-8,-32 23-24 3,-27 27-42 1,-39 21-14 1,-32 29-24-4,166 94-135 5,2 0-602-4</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31T03:42:02.347"/>
    </inkml:context>
    <inkml:brush xml:id="br0">
      <inkml:brushProperty name="width" value="0.05292" units="cm"/>
      <inkml:brushProperty name="height" value="0.05292" units="cm"/>
      <inkml:brushProperty name="color" value="#FF0000"/>
    </inkml:brush>
  </inkml:definitions>
  <iact:action type="add" startTime="6327">
    <iact:property name="dataType"/>
    <iact:actionData xml:id="d0">
      <inkml:trace xmlns:inkml="http://www.w3.org/2003/InkML" xml:id="stk0" contextRef="#ctx0" brushRef="#br0">15556 8268 853 0,'0'0'57'5,"0"0"61"4,0 0-40-2,0 0 15 0,-185-55-2 0,48 50-17 2,-32 5 7-2,-30 0-18-1,-19 2-5 2,-11 32-14-1,-1 14-12 2,16 19-1 2,8 8-6-5,17 14-6 0,25 6 5 4,25 18 11-6,23 17-2 4,19 21 8 0,23 16-7 2,22 12-4-4,30 3-10 0,22-2-2 2,59 3-11 0,74-5-2 1,68-7 1-4,67-16-6 5,55-30 1-3,41-42 0-1,17-60 4 3,-17-33-5-2,-26-82-2 2,-46-46-7-4,-49-28 7 5,-49-29 2-5,-57-20 1 5,-61-21-1-6,-63-21-2 5,-35-12 1-2,-100 2-6 2,-48 4 5-3,-42 34-8 1,-19 40-15 2,-6 52-12-1,3 49-53 0,14 54-80-3,153 41-89 4,22 45-122-2</inkml:trace>
    </iact:actionData>
  </iact:action>
  <iact:action type="add" startTime="7281">
    <iact:property name="dataType"/>
    <iact:actionData xml:id="d1">
      <inkml:trace xmlns:inkml="http://www.w3.org/2003/InkML" xml:id="stk1" contextRef="#ctx0" brushRef="#br0">25429 8484 644 0,'0'0'157'2,"0"0"-55"6,0 0 35 1,0 0-33-1,0 0-61-2,-203-120 39 3,35 106-4-2,-46 14 12 1,-27 0-5-2,-27 36 1 2,-9 26-19 0,12 15-20 2,14 14-6-3,37 7-5-1,30 18-12 3,46 9-6-2,41 9 0 3,36 10 2-6,54 17-7 10,24 15-2-11,106 16-4 1,81 10-4 6,67-6 1-1,42-18-1-2,34-36-2-1,3-53 1 3,-15-65-2-4,-2-31-9 5,-29-93 3-6,-35-38 2 4,-39-35 3 4,-54-22 1-8,-52-2 0 4,-53 6 0-2,-53 12-1 5,-22 24-3-2,-95 24-10-6,-59 18-9 5,-58 24 13 0,-43 10-24 0,-23 1-59 0,-20 5-28-2,179 66-92 1,19 3-83 3</inkml:trace>
    </iact:actionData>
  </iact:action>
  <iact:action type="add" startTime="13035">
    <iact:property name="dataType"/>
    <iact:actionData xml:id="d2">
      <inkml:trace xmlns:inkml="http://www.w3.org/2003/InkML" xml:id="stk2" contextRef="#ctx0" brushRef="#br0">15869 3990 761 0,'0'0'149'6,"0"0"-25"1,0 0-1 1,0 0-53-2,0 0-5 2,0 0 9 0,0 0-8-2,186 5 1 2,-93 14-20 1,32-5 10-2,24-3-6-1,19-7-14 2,7-4-11 0,0 0 1 0,-23 0 3 0,-18 0-3 0,-31 0 12 0,-27 0-9 2,-27 7-3-3,-22-4-6-3,-14-1-6 3,-10-2 0 1,-3 0-11-2,0 3-4 2,-28 2 0 3,-63 2-2-3,-57-3 2-3,-45 2 4 4,-26-3-3-3,-6-3-1 3,16 3 0-2,26 0 2-1,40-1-1 2,37 3 2-1,36-2-2 2,33 1-1-3,22-4 3 1,15 0-3 1,0 1 2-1,43 7 3 0,58 9 11 2,54 0-14-1,32-1-2-2,5-8 2 2,-13-3-1 1,-34-5 2-2,-36 0 0 1,-31 0 0-1,-30 0-3-1,-26 0 2 3,-22 0-2-2,0 3-1-1,-42 1-1 3,-64-4-2-1,-42 0 1 0,-21 0 3-2,1 0 4 4,23-16 2-1,32-1-1-5,34 5-4 3,36 4-1 1,25 2 0-1,18 1-6 1,0-3-40-1,27 2-26 1,24 6-56 2,11 0-66-6,-34 16-87 6,-4 15-215-4</inkml:trace>
    </iact:actionData>
  </iact:action>
  <iact:action type="add" startTime="15676">
    <iact:property name="dataType"/>
    <iact:actionData xml:id="d3">
      <inkml:trace xmlns:inkml="http://www.w3.org/2003/InkML" xml:id="stk3" contextRef="#ctx0" brushRef="#br0">25134 5126 365 0,'0'0'267'5,"0"0"-126"2,0 0 24-1,0 0-48 2,0 0-30 1,0 0-10-2,0 0-1 0,37-14 23 0,-9 8-16 1,13 3-7 0,11 0 0-2,19 0-4 2,19 1-16 0,26-3-14 0,18-4-10-2,18 4-1 5,12-7-10-5,1 7 3 3,4-3 1-4,-1 5 6 3,-2 3-11 0,8 0-1 1,-7 0 6-2,-3 0-15 0,7 0 0 1,5 0-10 2,0 0 0-6,5 0 0 5,-3 0 0-4,-12 0 0 5,-4 6 0-1,-11-3 0-3,-3 2 0 0,-18-3 0 2,1 5 0-2,-12-2 0 4,-4-3 0-4,1 1 0 4,-12-1 0-6,2-2 0 6,-13 0 0-3,2 0 0 1,-5 0 0-1,7 0 0-1,2 0 0 3,-6 0 0-2,-4 0 0 2,-2 0 0-4,5 0 0 7,3 0 0-5,5 0 0-4,1 0 0 6,-3 0 0 0,-7 0 0-2,2 0 0-2,-16 0 0 4,-7-2 0-2,-6-1 0 0,-14 3 0 0,-7-2 0 1,-7 2 0 0,-10 0 0-1,-12 0 0 2,-2 0 0-4,-6 0 0 4,-2 0 0-2,-4 0 0-1,0 0 0 2,0 0 0 1,0 0 0 0,0 0 0-4,0 0 0 4,-39 0 0-2,-37 0 0 1,-40 0 0-2,-36 2 0 4,-16 1 0-3,-17-3 0 2,-15 0 0-6,-5 0 0 6,-12-10 0-2,-13-10 0 2,-19-1 0-1,-12 1 0-2,-21-3 0 3,1 4 0 0,7 2 0-3,15 5 0 1,26 4 0 0,16 8 0 1,21 0 0-3,14 0 0 3,8 0 0 4,6 0 0-6,8 0 0 1,2 2 0 0,8 9 0 0,9-3 0 1,11 7 0-2,12 0 0 2,8 0 0-1,15 1 0 3,11-2 0-4,12-4 0 4,4 0 0-1,6-6 0-3,3 2 0-1,4-1 0 3,7 0 0-1,11-5 0 0,15 0 0-1,13 0 0 3,5 4 0-1,4-4 0 0,0 2 0-3,0 6 0 5,0 4 0-4,0 7-99 4,0 10-43-5,0 7-62 3,4-20-98 0,-1 1-269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26T00:21:34.290"/>
    </inkml:context>
    <inkml:brush xml:id="br0">
      <inkml:brushProperty name="width" value="0.05292" units="cm"/>
      <inkml:brushProperty name="height" value="0.05292" units="cm"/>
      <inkml:brushProperty name="color" value="#FF0000"/>
    </inkml:brush>
  </inkml:definitions>
  <iact:action type="add" startTime="6990">
    <iact:property name="dataType"/>
    <iact:actionData xml:id="d0">
      <inkml:trace xmlns:inkml="http://www.w3.org/2003/InkML" xml:id="stk0" contextRef="#ctx0" brushRef="#br0">1120 13648 499 0,'0'0'345'167,"0"0"-177"-166,0 0-71-1,0 0-11 0,0 0-16 0,0 0 7 0,0 0-5 0,0 0 9 0,0 0 0 0,-3 0 0 0,3 0-15 0,3 0-8 0,34 0-10 0,21 0-30 0,15 7 0 0,12-3-2 1,-2-4 4-1,11 0-4 0,2 0-3 0,-1 0-9 1,-8-19 1-1,-11 3-4 0,-15 1 0 0,-14 5 1 4,-15 3-2 19,-14 3 0-22,-9 2-3-1,1 2-2 26,-7 0-41-25,4 0-66-1,0 0-52 3,12 0-44 23,-16 0-79-26,7 0-359 0</inkml:trace>
    </iact:actionData>
  </iact:action>
  <iact:action type="add" startTime="7639">
    <iact:property name="dataType"/>
    <iact:actionData xml:id="d1">
      <inkml:trace xmlns:inkml="http://www.w3.org/2003/InkML" xml:id="stk1" contextRef="#ctx0" brushRef="#br0">2989 13593 499 0,'0'0'230'1,"0"0"-53"0,0 0-10 1,0 0-16 23,0 0 5-25,0 0-21 1,-8 0-13 24,8 0-10-25,8 0-22 0,23 0-18 4,18 0-31 22,18-1-30-26,3-11-1 0,9-5 0 25,6-6-8-25,7-8-1 0,-1 4 2 2,-3-1-3 24,-14 6 2-26,-9 9 1 0,-8 4-3 3,-6 6 1 25,-6 3-1-28,-4 0-13 0,-6 0-40 3,-8 12-41 24,-6 7-60-25,-9-3-46-2,-12-7-109 1,0-2-393 29</inkml:trace>
    </iact:actionData>
  </iact:action>
  <iact:action type="add" startTime="8254">
    <iact:property name="dataType"/>
    <iact:actionData xml:id="d2">
      <inkml:trace xmlns:inkml="http://www.w3.org/2003/InkML" xml:id="stk2" contextRef="#ctx0" brushRef="#br0">4770 13465 213 0,'0'0'531'26,"0"0"-294"-25,0 0-88-1,0 0-3 2,0 0-15 23,0 0-23-24,17-8-19-1,31 8-39 3,9 0 11 23,18 0 1-26,13 0-15 0,21 0-10 28,9 0-11-27,4 0 8-1,-4 0-7 1,-13-6-12 25,-19-4 2-26,-3-4-10 0,-14 6-1 1,-4-4-6 27,-13 3 0-28,-7 2-10 0,-8 4-52 2,-9 3-67 22,-10 0-72-24,-18 0-83 0,0 11-203 27</inkml:trace>
    </iact:actionData>
  </iact:action>
  <iact:action type="add" startTime="9219">
    <iact:property name="dataType"/>
    <iact:actionData xml:id="d3">
      <inkml:trace xmlns:inkml="http://www.w3.org/2003/InkML" xml:id="stk3" contextRef="#ctx0" brushRef="#br0">6959 13609 354 0,'0'0'139'2,"0"0"-48"24,0 0 51-26,0 0-11 0,0 0 4 2,0 0 12 22,0 0 8-24,-19 0 11 2,19 0-33 25,0 0-17-27,15 0-20 0,40 0-32 2,31-12-16 23,41-13-10-25,24-3-7 0,17-2-7 4,-4 3-4 26,-15 10-3-29,-25 4-17-1,-24 7 0 1,-19 5 0 28,-25 1 0-29,-12 0 0 0,-16 0 0 1,-5 0 0 28,-8 7-93-29,-5 20-85 0,-10-13-85 2,0 2-122 23</inkml:trace>
    </iact:actionData>
  </iact:action>
  <iact:action type="add" startTime="27486">
    <iact:property name="dataType"/>
    <iact:actionData xml:id="d4">
      <inkml:trace xmlns:inkml="http://www.w3.org/2003/InkML" xml:id="stk4" contextRef="#ctx0" brushRef="#br0">19670 9731 470 0,'0'0'305'2,"0"0"-142"23,0 0 26-25,0 0-23 2,0 0-24 23,0 0-54-25,0 0-23 0,213-20 2 2,-107 8-17 22,20-5-2-23,13-2-11-1,19 0-22 29,0 0 1-29,-15 5 11 0,-21 6 2 1,-29 3-11 27,-31 5 4-28,-32 0-9 0,-17 0-3 2,-13 0-5 25,0 0-5-27,-55 0 0 0,-50 0-1 3,-47 7 1 24,-24 13 3-26,1-1-1-1,6 0-1 2,18-2 1 3,8-2-2 20,22 1 2-25,17-7-2 0,32 6-3 4,29-10 3 24,25 0-2-28,14-5 2 0,4 2 0 3,34 5 7 24,63 1 22-27,44-1-17 0,31-3-12 3,9-4-4 24,-15 0 3-27,-22 0-1 0,-33 0 2 3,-37-4 3 22,-35 2 0-23,-26 2-2-2,-13 0-1 3,0 0-2 23,-19 0-4-26,-52 0 5 0,-23 7 1 3,-14 5 1 26,13-5-1-27,19 0 3-2,23-4-3 1,26-3-1 27,14 0 1-28,13 0 0 1,0 0 3 0,0 0-1 25,55 0 33-25,26 0-19-1,21 0-16 2,-7 0 0 26,-19 0 0-28,-27 0 0 0,-25 0 0 2,-18 0 0 25,-6 0 0-26,0 7 0-1,-11 10 0 3,-39 5 0 23,-19 6 0-26,-11 1-14 0,1 2-43 4,0 0-28 27,-6 9-58-31,1 4-68 0,56-29-100 1,1 8-500 2</inkml:trace>
    </iact:actionData>
  </iact:action>
  <iact:action type="add" startTime="30627">
    <iact:property name="dataType"/>
    <iact:actionData xml:id="d5">
      <inkml:trace xmlns:inkml="http://www.w3.org/2003/InkML" xml:id="stk5" contextRef="#ctx0" brushRef="#br0">19576 14001 677 0,'0'0'163'1,"0"0"25"25,0 0-46-26,0 0-35 0,0 0 17 3,183-46-22 24,-124 41-12-26,19-2 3-1,12-1-17 1,20 0-17 27,17-3-7-28,23 1-14 0,22 1 3 2,14-2-14 27,11 6 15-29,11 2-16 0,5-5-26 2,5 0 0 25,14 0 0-26,-8-3 0-1,-1 5 0 2,-9-4 0 24,-7 1 0-25,4 1 0-1,2-1 0 2,-3 7 0 27,-10 0 0-29,-8 2 0 0,-19 0 0 2,-16 0 0 27,-16-4 0-29,-25 2 0 0,-19 2 0 2,-24 0 0 23,-28-4 0-24,-14 4 0-1,-15 0 0 2,-16 0 0 24,0 0 0-26,0 0 0 0,0 0 0 3,-10 0-50 24,-45-10-162-27,-31-16-35 0,38 14-119 3</inkml:trace>
    </iact:actionData>
  </iact:action>
  <iact:action type="add" startTime="31644">
    <iact:property name="dataType"/>
    <iact:actionData xml:id="d6">
      <inkml:trace xmlns:inkml="http://www.w3.org/2003/InkML" xml:id="stk6" contextRef="#ctx0" brushRef="#br0">25210 13487 602 0,'0'0'302'1,"0"0"-110"-1,0 0-14 2,0 0-16 22,0 0-49-23,0 0-22-1,209 19-15 5,-83-5-7 20,26-4-11-25,20 0-9 0,2 3-4 3,-12 3-7 22,-18 1-8-24,-27-1-15-1,-27-9-9 28,-19-4-6-28,-21-3-9 0,-14 0-80 2,-12-15-120 25,-24-8-89-27,0-2-120 0</inkml:trace>
    </iact:actionData>
  </iact:action>
  <iact:action type="add" startTime="32189">
    <iact:property name="dataType"/>
    <iact:actionData xml:id="d7">
      <inkml:trace xmlns:inkml="http://www.w3.org/2003/InkML" xml:id="stk7" contextRef="#ctx0" brushRef="#br0">27855 13399 666 0,'0'0'226'6,"0"0"-33"18,0 0-31-23,0 0-27-1,0 0-20 27,0 0-14-26,241-13-18-1,-129 10 7 1,22 1-24 22,21 2-22-23,3 0 12 0,-3 0-22 4,-21 0-11 21,-30 7 1-25,-23 4-11 0,-29-3-9 30,-23-1-4-30,-16-6-3 0,-13-1-60 1,0 0-89 24,-6 0-97-25,-20 0-87 1,-3 0-127 0</inkml:trace>
    </iact:actionData>
  </iact:action>
  <iact:action type="add" startTime="32697">
    <iact:property name="dataType"/>
    <iact:actionData xml:id="d8">
      <inkml:trace xmlns:inkml="http://www.w3.org/2003/InkML" xml:id="stk8" contextRef="#ctx0" brushRef="#br0">30800 13386 308 0,'0'0'335'3,"0"0"-165"0,0 0 45 23,0 0-77-26,0 0 3 2,0 0 13-1,54-14-29 22,22 14-31-22,30 0 21 2,22 0-17 23,14 0-29-25,13 0-7-1,5 6-39 1,12 7-23 30,-8 3 0-31,-19-4 0 0,-25-2 0 1,-38 2 0 26,-33-7 0-27,-22 0 0 0,-19-2-13 2,-8 0-95 4,-8 8-96 2,-56 3-24 16,13-3-59-23,2 9-464-1</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31T05:01:39.936"/>
    </inkml:context>
    <inkml:brush xml:id="br0">
      <inkml:brushProperty name="width" value="0.05292" units="cm"/>
      <inkml:brushProperty name="height" value="0.05292" units="cm"/>
      <inkml:brushProperty name="color" value="#FF0000"/>
    </inkml:brush>
  </inkml:definitions>
  <iact:action type="add" startTime="17701">
    <iact:property name="dataType"/>
    <iact:actionData xml:id="d0">
      <inkml:trace xmlns:inkml="http://www.w3.org/2003/InkML" xml:id="stk0" contextRef="#ctx0" brushRef="#br0">5514 9110 410 0,'0'0'476'5,"0"0"-337"2,0 0-27 2,0 0-16-2,172 10-8-1,-117-10-13 2,13 0-18 0,11 0 0 0,15-4 9-2,8-8-9 2,17 2-5 0,13-1-7 2,10 3-9-6,8 0-3 4,-1 5-8 0,-9 3-8 2,-15 0 6-5,-15 0-2 3,-17 0 2 2,-16 0-5-4,-24 0-5 3,-22 0-2-4,-15 0-1 4,-14 0 0-2,-2 0-5-1,0 0-2 2,-21 11 4-1,-51 5-6 3,-39 3-1-5,-44 0 0 5,-24-2-3-4,-27-7 2 4,-10 0-1-6,2-5 1 29,20-5 0-33,17 0 1 0,27 0 2 0,25-11-2 5,16-9 0 4,31 3-2-2,23 8 2 2,24-1-5-5,19 9 4 5,10-3 0-2,2 4 1-1,0 0-3 2,21 0 1 1,40 0 2-1,22 4 0-3,27 16-1 5,16 3 1-3,8-1 0 3,4-7-1-5,-3 1 1 2,-3-6 6 1,-11-2-4 0,-4-2 7-2,-8-4-3 1,-6-2 2 2,-13 0-2-1,-17 0-2 0,-22 0-4-2,-21 0 4 1,-25 0-1 2,-5 0-1-4,0 0-2 3,-73 0 4 1,-43 0-1-1,-42 0 3-2,-12 0-2 3,6 4 0-3,16 6-4 5,28-4 0-5,25 1 0-1,26-1-1 4,23-1-8 26,22 3-30-33,15-4-33-2,9 0-68 0,0-4-92 1,27 0-144 6</inkml:trace>
    </iact:actionData>
  </iact:action>
  <iact:action type="add" startTime="19747">
    <iact:property name="dataType"/>
    <iact:actionData xml:id="d1">
      <inkml:trace xmlns:inkml="http://www.w3.org/2003/InkML" xml:id="stk1" contextRef="#ctx0" brushRef="#br0">8288 9486 618 0,'0'0'225'7,"0"0"-133"0,0 0 9 2,0 0-20-4,0 0-29 3,0 0 1 0,0 0 29 1,93 0 4-4,-59 0-21 3,1 0-16 0,8 0-5 0,6-6 2-2,6 2-6 2,7 2-2 0,10-3 4 0,4-1-6-2,7-1-7 4,10-2-2-2,6 0-7 1,-2 4 2-4,5 2 2 3,-7 1 2-1,2 2-4 2,-3-3-3-3,6-1-3 1,-2 0-2 2,-4 0-5-2,-8 2-2 1,0 0-3-2,-9-1 3 3,-1-2 0-2,0 1-2 0,0 1 2 0,-1 3-1 1,2-2 0 0,2-3-2-2,-3 2 2 4,-4-3-2-3,-1 1 2 2,-5 3-6-4,-1-2 0 2,-1-2 0 2,-5 3 0-2,6-1 0 0,0 1 0 0,-3 3 0 2,0 0 0-2,-4-3 0 2,-6 1 0-4,-7 2 0 3,-3 0 0 0,-12 0 0-2,-10 0 0 2,-9 0 0 0,-8 0 0-1,-3 0 0 0,0 0 0 3,0 0 0-4,-30 0 0 3,-33 0 0-4,-26 0 0 2,-11 8 0 2,-13-4 0-1,-7-4 0-2,-3 0 0 2,-5 0 0 0,-6 0 0 0,-6 0 0-2,-2 0 0 2,-5 0 0-1,-4 0 0 2,-1 0 0-4,-5 0 0 4,8 0 0-1,8 0 0 0,-2 0 0-2,9 0 0 4,3 0 0-4,8 0 0 3,18 3 0-4,6 14 0 3,16-3 0 0,4 0 0 0,7-3 0-2,7-3 0 3,7 0 0-1,4 1 0-1,12-1 0 1,14-2 0-2,10-1 0 2,5 0 0 0,10-5 0-1,3 0 0-1,0 0 0 2,0 0 0 0,6 0 0-2,40 0 0 3,19 0 0-1,17 0 0 1,19 0 0-4,22 0 0 3,20 0 0 0,20 0 0-1,5 0 0 0,6 0 0 1,-1 0 0 0,1 0 0-1,-2 5 0 0,-7-2 0 0,-9-3 0 1,-6 0 0 1,-4 0 0-3,-5-5 0 2,-8-12 0-1,-15 1 0 1,-15 0 0-2,-18 2 0 5,-16 5 0-5,-15 2 0 2,-20 4 0-2,-16 0 0 2,-14 1 0-1,-4-2 0 1,0 1 0-2,0 3 0 2,-25 0 0 1,-47 0 0-1,-30 9 0-2,-27 8 0 2,-15-7 0-1,-16-8 0 2,2-2 0-4,0 0 0 4,3 0 0-1,-1-19 0 0,15-4 0-2,14-2 0 4,19 0 0-4,31 9 0 3,22 5 0-4,24 5 0 2,15 6 0 2,9 0 0-2,7 0 0 0,0 0 0 0,34 0 0 2,34 0-8-1,11 0-26-2,-3 8-26 1,-7 11-26 2,-17 8-40-1,-19 9-38-2,-33-17-75 2,0 4-172-1</inkml:trace>
    </iact:actionData>
  </iact:action>
  <iact:action type="add" startTime="33107">
    <iact:property name="dataType"/>
    <iact:actionData xml:id="d2">
      <inkml:trace xmlns:inkml="http://www.w3.org/2003/InkML" xml:id="stk2" contextRef="#ctx0" brushRef="#br0">18532 15560 728 0,'0'0'120'6,"0"0"37"0,0 0-14 4,0 0-42-4,164-27-15 3,-98 22 13-4,13 1-21 3,14 0-11 0,14 1-3-2,24 3-6 2,17 0 1 0,22 0-6 2,20 0-12-6,13 0-15 4,10 0-1 0,9 0-18 2,9 0 5-3,3 0 5-1,3 0-9 3,-3 0 1-2,-8 0 2 2,-20 0 4-4,-34 0-7 6,-27 0 7-6,-43 0-11 2,-37 0 1 1,-29 0 0-1,-20 0 2 1,-16 0 2 1,0 0-3-3,0 0-2 0,0 0-4 4,-36 7 0-5,-45 10 0 4,-46 2 0-2,-40-3 0 2,-25-6 0-1,-22-10 0-2,-6 0 0 1,-3 0-3 2,5-3 2-2,3-14-1-1,9 0 4 4,13 1 2-3,5 6-4-1,14-2 0 1,4 4 0 2,19 5 0-2,22 3 0-1,26 0-12 3,27 0 9-1,26 0-1 1,23 0 4-3,16 0 0 0,11 0 5 1,0 0-3 1,20 3 3 2,70 14-5-5,58 4 0 3,45 4 7 1,20-8-7-1,13-7-4-3,5-4 0 6,4-6 0-6,4 0 4 2,-7 0 0 1,-11-6 8 0,-24-11-4 0,-20-2-4-3,-25 7 0 4,-31-3 0-2,-29 8 0 4,-30 7 0-8,-22 0 0 6,-21 0 0-2,-12 0 0 2,-7 0 0-5,-15 0 0 4,-78 17 0 1,-44 19 0-1,-59 7 0-1,-33-6 0 0,-13-4 0 3,-11-9 0-4,16-3 0-1,22-14 0 4,23 1 0-1,24-8 0 0,31 0 0 0,29 0 0-2,26 0 0 2,34 0 0 1,25 0 0-4,16 0 0 2,7 0 0 1,0 0 0 0,47 0 0-1,53 0 0 1,55 9 0 0,31 1 0 0,2 9 0 0,-9-2 0-2,-35 0 0 4,-36 7 0-4,-23-5 0-1,-26 0 0 3,-26-2 0 1,-11-7 0-2,-19-7 0-1,-3 1 0 2,0-2 0 0,-28 1 0 2,-54-3 0-5,-31 0 0 3,-28 0 0 0,11-14 0 0,6-8 0-2,14 3 0 2,13 5-29 0,18 11-61-1,21 1-62 1,26-1-81-1,32 3-103 1,0 0-450 0</inkml:trace>
    </iact:actionData>
  </iact:action>
  <iact:action type="add" startTime="35633">
    <iact:property name="dataType"/>
    <iact:actionData xml:id="d3">
      <inkml:trace xmlns:inkml="http://www.w3.org/2003/InkML" xml:id="stk3" contextRef="#ctx0" brushRef="#br0">30880 17983 157 0,'0'0'123'6,"0"0"10"2,0 0 30 0,0 0 8-1,0 0-6 0,0 0-27 1,0 0-30 0,0 17-9-2,7-17 0 2,20 0-8 0,16 0-17 0,17 0-9-2,16 0-13 3,13 0-2-2,11 0-5 3,13 0-7-6,24 0-8 6,14 0-5-3,5-5-3 2,10 0-12-3,1 5 6 1,-2 0 1 1,2 0-9 0,-12 16 10 1,-15 14-10-4,-21-3 5 5,-25 3-7-4,-20-8-5 4,-14 0 2-6,-27-5-3 4,-11-10 0 0,-10-3-27-2,-12-4-23 4,0 0-51-5,0 0-45 5,-10 0-28-5,-39-25-77 4,14 9 53-2,-2-3-406 2</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31T19:10:33.457"/>
    </inkml:context>
    <inkml:brush xml:id="br0">
      <inkml:brushProperty name="width" value="0.05292" units="cm"/>
      <inkml:brushProperty name="height" value="0.05292" units="cm"/>
    </inkml:brush>
  </inkml:definitions>
  <iact:action type="add" startTime="12069">
    <iact:property name="dataType"/>
    <iact:actionData xml:id="d0">
      <inkml:trace xmlns:inkml="http://www.w3.org/2003/InkML" xml:id="stk0" contextRef="#ctx0" brushRef="#br0">3294 9980 367 0,'0'0'123'91,"0"0"-19"-91,0 0 50 0,0 0-38 0,0 0-16 0,0 0-26 0,0 0-2 0,0 0 2 0,0 0-10 0,0 0-1 2,18-5-5-1,-2 5-9 0,-1 0-7-1,9 0-3 8,0 0-5-3,4 0 0 4,-1 0 3 0,-4 0-5-2,9 0 6 0,-2 0 4 1,6 0-5-1,2 0-7 1,2 8-5 8,8 0-1-16,0-2-10 8,7-1 4-1,5-3-4 0,1 2-3 1,-4 0 6-1,5 0 4 2,-5-2-3-1,1 1-4-3,-1-3 2 4,5 3-6 0,-2-3 1-5,-3 3 1 4,2-3-3 1,-4 2 2-1,-3 2-2-1,-1 0 1 0,-2 2-10 1,4-1 0 0,-4-1 0-2,6 1 0 1,7 0 0 2,0-3 0-1,6 1 0-1,1 1 0 0,3 1 0 2,1 0 0-1,0-3 0-4,6 5 0 4,3-6 0 2,4-1 0-2,7 0 0-4,-1 0 0 4,1 0 0 1,-7 0 0-2,-4-1 0 0,-7-6 0 2,-8 3 0-3,3-1 0 1,-1-2 0 2,8 4 0-3,-1-1 0 2,2 1 0 0,5 0 0 0,-1 1 0-2,4-2 0 2,-1 3 0-1,-2-3 0 1,-1-2 0 1,-9 2 0-1,-2 0 0-2,1 2 0 1,4 2 0 1,0 0 0 0,0 0 0 1,3 0 0-6,-7 0 0 6,-4 0 0-2,-2 0 0 3,2 0 0-4,-5 0 0 2,1 0 0-2,-1 0 0 2,2 0 0-1,4 0 0 0,-1 0 0 4,8 0 0-6,-6 0 0 4,8 0 0-1,4 0 0 0,1 0 0-2,-1 0 0 1,-6-3 0 2,-3 0 0-2,-4-2 0 1,-5 1 0-4,-3 3 0 4,-5 1 0 1,-2 0 0 0,1 0 0-2,-3 0 0 2,1 0 0-4,5 0 0 2,-1 0 0 1,5 0 0-1,1 0 0 1,2 0 0-1,6 0 0 2,-4 0 0-4,4 1 0 4,-1 5 0-1,1-3 0-1,-2 3 0 1,-6 0 0-1,-1-4 0 1,-4 0 0-1,-3-2 0 2,-1 0 0-1,-2 0 0-2,0 0 0-1,2 0 0 3,1 0 0 0,0 0 0-1,5 0 0 3,-2 0 0-5,-1-2 0 4,-2 0 0-1,-3-2 0 0,-3-1 0-2,-4 2 0 2,-1-2 0 1,-11 1 0-4,-5 0 0 4,-7 0 0-1,-10-1 0-2,-1 3 0 0,-7 2 0 4,-3 0 0-3,0 0 0 0,0 0 0-1,0 0 0 3,0 0 0-2,-40 0-116 3,-40 0-59-4,32 0-84 1,2 7-245 1</inkml:trace>
    </iact:actionData>
  </iact:action>
  <iact:action type="add" startTime="14170">
    <iact:property name="dataType"/>
    <iact:actionData xml:id="d1">
      <inkml:trace xmlns:inkml="http://www.w3.org/2003/InkML" xml:id="stk1" contextRef="#ctx0" brushRef="#br0">14354 9896 745 0,'0'0'165'5,"0"0"-1"3,0 0-42-3,0 0-42 4,0 0 15-2,164 0-10 2,-123 0-16-4,0 0-1 4,10 0-8-1,6 0-7-2,4 0-4 3,2 0-3-2,7 0-5 1,-3 0-8 0,1 0 0-2,-2 0 0 2,5 0-4 1,1 0 2 9,4 0-10-17,7 5 0 4,-1 3-17 4,3-2-4-4,3-1 0 3,7 0 0 1,5-2 0-2,2-3 0-1,5 0 0 3,0 0 0 0,-10 0 0-5,-2 4 0 5,-9 1 0-2,-4-3 0 2,1 4 0 0,-3-2 0 1,-1 0 0-8,0-1 0 5,-1-1 0 0,2 6 0 2,2 1 0-2,0-1 0 2,2 0 0-3,-3-4 0 2,1-2 0 0,-1-2 0-1,3 0 0 0,9 0 0 0,-2 0 0 1,4 0 0 0,-3-9 0 2,-2 6 0-5,4-2 0 1,-5 3 0 3,6-1 0 0,2 0 0 2,2-3 0-8,-6 4 0 3,6-1 0 3,-8 3 0 0,0-3 0-5,0 1 0 4,-6-1 0-1,-6-1 0 3,0 0 0-2,-3 1 0-1,-1 0 0 0,5 1 0 1,-4-2 0-1,2 4 0-1,4 0 0 2,2 0 0 0,-2 0 0 1,3-1 0-3,5-6 0 1,3 2 0 1,0-3 0-2,2-3 0 1,-1-1 0 2,1 5 0 0,2 2 0-4,6-2 0 4,8 7 0-1,11 0 0 4,10 0 0-10,8 0 0 7,0 0 0-3,3 0 0 2,-3 0 0 0,1 7 0-1,13 3 0 0,-2-1 0 2,3-2 0 0,-7-1 0-5,-1 3 0 5,-2-5 0-2,2 2 0 1,-3 5 0 0,-3-5 0-3,-9-2 0 3,-2-4 0 2,-13 0 0-1,-4 0 0-5,-8 0 0 5,-5 0 0-2,-13 0 0 1,-8 0 0-3,-6 0 0 4,-9 0 0-1,-2 0 0-3,1 0 0 4,-2 0 0 0,0 0 0-1,5 0 0 0,-1 0 0-1,-2 0 0-2,1 0 0 3,-6 0 0 0,-6 0 0 0,3 0 0 0,-4 0 0-1,1 0 0 2,3 0 0-5,0 0 0 6,1 0 0-3,6 0 0-1,-1 0 0 3,5 0 0-1,2 0 0-2,-9 0 0 1,3-7 0 2,-15 4 0-1,-2-3 0-2,-7 5 0 0,-4-3 0 2,-6 1 0 1,-4 3 0-1,-3 0 0 0,3 0 0-3,2 0 0 4,-2 0 0-3,-3 0 0 4,-4 0 0-3,-5 0 0 0,1 0 0-2,-7 0 0 4,-6 0 0-2,0 0 0 2,0 0 0-2,0 0 0 0,-33 0-166 1,-53 14-117-1,37-4-74 4,-8 7-360-7</inkml:trace>
    </iact:actionData>
  </iact:action>
  <iact:action type="add" startTime="15987">
    <iact:property name="dataType"/>
    <iact:actionData xml:id="d2">
      <inkml:trace xmlns:inkml="http://www.w3.org/2003/InkML" xml:id="stk2" contextRef="#ctx0" brushRef="#br0">14782 7179 373 0,'0'0'459'3,"0"0"-303"2,0 0 43 3,0 0-19-1,0 0-53 1,0 0-29-2,-127 219 3 2,25-58-9 3,-4 23-23-5,-4-5-22 3,3-4-11-4,11-33-8 3,7-34-10 0,23-34-6-1,22-33-4 0,20-27-3 2,24-14-3-1,24-30 2-3,74-61 0 4,39-37-3-2,19-23 1 11,1 9-1-18,-26 24 3 7,-39 39-2-1,-42 41-1 2,-24 23 0-1,-26 15 4 2,-13 43 7-1,-59 60-12-1,-25 42 0-1,-13 17 0 2,5-14 0-1,15-35 0 1,17-32 0 0,26-35 0 0,20-29 0 1,27-17 0-2,0 0 0-3,77-58 0 5,40-40 0 0,45-44 0-2,17-21 0 2,-1 4 0-3,-33 34 0 1,-48 46 0 1,-52 45 0 1,-32 34 0 4,-13 7 0-12,-30 70 0 7,-40 40 0-1,-25 28 0 1,-5-8 0-1,9-19 0-1,22-37 0 4,26-28 0-4,25-32 0 3,18-15 0-2,0-6 0 1,24 0 0-4,52-33 0 6,33-25 0-3,25-22 0 2,-2-18 0-3,-2-5 0 0,-33 10 0 2,-35 30 0 1,-31 28 0 0,-26 26 0-5,-5 9 0 6,-47 58 0-6,-39 45 0 4,-24 38 0 0,-11 1 0 1,9-14 0 0,15-32 0-4,25-34 0 5,33-28 0-4,20-21 0 2,19-13 0 1,30-19 0-3,60-50 0 1,43-35 0 1,30-27 0 0,16-20 0-1,-8 4 0 2,-26 24 0-4,-47 44 0 3,-52 41 0 1,-36 31 0-1,-10 7 0-4,-25 53 0 4,-49 48 0 1,-26 33 0 0,-13 8 0-5,12-21 0 3,23-34 0 2,26-34 0 0,28-29 0 0,21-21 0-5,3-3 0 3,36-25 0 3,52-44 0-3,41-27 0 2,26-19 0-4,7-1 0 3,-12 14 0 0,-31 31 0 2,-47 30 0-6,-34 28 0 4,-32 13 0 0,-6 7 0 1,-21 70 0-4,-40 43 0 3,-20 33 0 0,-11-8 0-1,6-16 0 1,17-31 0-2,17-29 0 1,15-23 0 1,19-21 0 0,12-16 0-1,3-9 0 1,3 0 0-2,0 0-84 1,16 0-172 3,2 0-193-5</inkml:trace>
    </iact:actionData>
  </iact:action>
  <iact:action type="add" startTime="17376">
    <iact:property name="dataType"/>
    <iact:actionData xml:id="d3">
      <inkml:trace xmlns:inkml="http://www.w3.org/2003/InkML" xml:id="stk3" contextRef="#ctx0" brushRef="#br0">14737 10341 688 0,'0'0'256'2,"0"0"-76"3,0 0 4 2,0 0-58 1,0 0-26 0,-153 137-3-2,67-37-23 2,-3 11-14 1,6-3-14-2,15-5-12 0,11-16-11 2,17-23-6-2,15-27-8 1,19-21-3-2,6-16 1 5,49-7-2-4,49-60-5-3,29-39-4 15,14-26 4-19,-3-12 0 13,-18 7 0-12,-30 33 0 8,-35 38 0-2,-27 36 0 1,-21 24 1-1,-7 6 2 0,0 20 3 1,-56 60 40-1,-37 43-22 1,-24 35-12 0,-4 12 0 2,8-6-8-7,15-17 0 5,19-29-2 1,29-32-1-1,16-40-1-1,25-25 2 0,9-21-2-2,74-8-5 4,48-58-10 0,41-35 7-2,10-32 2 2,-9-16 3-1,-25 18-3 5,-44 30-1-11,-43 46 7 5,-34 31 0-1,-18 24 0 0,-7 19 3 2,-63 62 1-1,-29 45 1 2,-29 20 0-3,-4-2-3 4,14-17-1-2,18-29-1-2,32-30 0 1,30-32 0 0,21-19 0 2,17-17 0-3,54 0-1 3,54-53-10-4,46-32 7 3,18-30 0 2,-8-19-4 2,-22 7 0-10,-40 25 1 5,-44 42 2 1,-34 37 5-1,-24 23 3 3,0 14 1-6,-55 74 1 6,-33 41 2-4,-20 17 1 2,-1-4-6-1,10-27 2 1,13-40-3 1,31-25 3-5,23-26-4 4,32-18 0 0,10-6 0 2,77-25-8-5,33-46-2 2,39-34 3 0,20-39 2 3,19-36 1-2,-12-7 2-4,-34 35-3 5,-61 49 3-1,-55 63 2 1,-36 40 5-1,-21 63 1 0,-79 79 18-2,-52 60-21 2,-37 22 4 0,-2-13-4-4,11-30 3 4,32-38 1 1,40-37 0 0,44-41-1-4,47-34-2 3,29-31-4 0,97-55-4 0,71-53-7-1,63-46-1 0,22-38 4 3,-2-17 3-6,-39 27 0 3,-73 45-2 2,-65 67 6 0,-59 47 1 1,-27 23 3-6,-24 52 0 4,-62 61 1 0,-29 33-4-3,-19 15 3 4,3-19-2-1,18-23 2-4,26-31 5 5,32-34 0-1,25-24-5 1,30-28-1-2,9-2-2 0,70-32-7 1,38-37 6 1,39-27 1-3,16-23 0 4,-1-16 0-6,-27 16-1 4,-48 31-1 1,-47 42 2-5,-33 32 1 5,-16 14 2 0,-27 72 4-2,-53 39 9 0,-32 39-12 2,-20 7-3 0,2-13 1-6,16-19 2 4,22-27-1 1,24-31-2 2,31-29-1-2,23-21 2 0,14-17-2-2,29 0-11 2,43-36-1-1,9-4 3 0,-7 4-29 0,-19 9-31 2,-26 5-87-1,-29 18-109-4,0 4-206 7</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31T19:10:33.45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FF0000"/>
    </inkml:brush>
  </inkml:definitions>
  <iact:action type="add" startTime="11384">
    <iact:property name="dataType"/>
    <iact:actionData xml:id="d0">
      <inkml:trace xmlns:inkml="http://www.w3.org/2003/InkML" xml:id="stk0" contextRef="#ctx0" brushRef="#br0">7350 868 203 0,'0'0'243'32,"0"0"-136"-32,0 0 11 0,0 0-17 0,0 0-28 3,0 0-6 29,0 0 1-32,16-9-6 0,-14 5 17 0,-2 4-4 44,2 0-7-44,-2 0-11 0,0 0-4 1,0 0-8-1,4 0-9 0,3 0-9 44,2 8-1-44,6 23-4 1,1 3-16-1,-2 8-1 0,1 4 1 1,-2-2 2 44,-2 0 1-45,2-9 0 1,-5-5-1-1,-1-11-3 1,2-7-2 1,-6-10 3 2,1-2-2 4,7 0-1 37,8 0 0-45,5-14-3 1,7-16-2-1,-5 1 0 2,-3-1 0-1,-6 5 1 1,-4 9 1 4,-11 8 1 3,0 1-1 35,-2 7 3-42,0 0 0-2,0 0 5 1,8 10 28-1,4 26-17 0,0 12-19 44,1-5 2-44,-3-11-1 0,1-6-1 1,-5-12 3-1,-3-9 0 1,-1-5 1 4,1 0-2 38,7 0 2-40,8 0-4-3,4-28-4 0,-3-6 4 0,4-5-4 1,-8 3 2 49,-6 3-1-50,-1 6-8 1,-3 8-23-1,0 5-9 1,-2 7-10-1,-3 3-29 0,3-2-70 5,7 4-9 42,-10 2-46-46,5 0-163-1</inkml:trace>
    </iact:actionData>
  </iact:action>
  <iact:action type="add" startTime="12047">
    <iact:property name="dataType"/>
    <iact:actionData xml:id="d1">
      <inkml:trace xmlns:inkml="http://www.w3.org/2003/InkML" xml:id="stk1" contextRef="#ctx0" brushRef="#br0">8239 894 413 0,'0'0'116'2,"0"0"-7"-2,0 0-5 32,0 0-50-31,0 0-37-1,0 0 29 0,3-12 8 32,-19 12 0-32,-4 0 0 1,1 6-8-1,-5 27 0 32,2 3-7-32,0 4-12 0,8 2-3 0,4-4-6 0,4-3-9 42,3-8-1-42,3-8-4 0,0-8-2 2,0-5 0-1,6-6 3-1,18 0 1 45,4 0-6-44,-1-17-3-1,-6-18 1 1,-2-6 1-1,-7-2 0 0,-6 4 1 43,-2 9-2-43,-4 11 2 1,6 13 2-1,-6 6-1 0,0 0 4 0,0 0 16 46,0 9 27-46,0 21-41 0,0 8-3 0,0 3-2 1,5-5-2-1,1-3-3 43,-3-4 2-43,5-5-19 0,-1-4-20 1,-1-9-13 0,4-3-45-1,-10-8-95 6,3 0-176 40</inkml:trace>
    </iact:actionData>
  </iact:action>
  <iact:action type="add" startTime="12551">
    <iact:property name="dataType"/>
    <iact:actionData xml:id="d2">
      <inkml:trace xmlns:inkml="http://www.w3.org/2003/InkML" xml:id="stk2" contextRef="#ctx0" brushRef="#br0">8411 803 401 0,'0'0'262'1,"0"0"-115"-1,0 0-7 33,0 0-70-33,0 0-5 0,42 142-16 0,-35-106-9 28,-1-1 6-28,1-5 3 0,-2-6-2 0,-3-9-6 28,2-7-1-28,-1-8 7 1,-3 0-23-1,3 0-1 30,9 0-1-29,1 0-19-1,7-23-3 0,0-14-1 31,1-12-3-30,-3-7 2-1,-2 2 0 0,-2 8-6 31,-2 13-9-31,-4 17-18 1,3 9-14 1,-7 7-30-2,4 0-50 35,-8 4-111-34,0 12-185-1</inkml:trace>
    </iact:actionData>
  </iact:action>
  <iact:action type="add" startTime="12873">
    <iact:property name="dataType"/>
    <iact:actionData xml:id="d3">
      <inkml:trace xmlns:inkml="http://www.w3.org/2003/InkML" xml:id="stk3" contextRef="#ctx0" brushRef="#br0">8831 997 217 0,'0'0'349'3,"0"0"-201"-3,0 0-36 0,0 0-47 31,0 0-36-30,161-103-13-1,-153 70 0 0,-3 4-5 33,-5 2-6-31,0 8-3-1,0 5-2-1,-13 5 0 0,-11 2-2 30,-7 7 0-30,1 0 2 1,1 20 17-1,6 19 13 31,8 5 15-31,9 2 8 1,3 3 2-1,3-6-6 32,0-7-8-31,0-3-10-1,18-3-10 1,6-8-9-1,10-3-5 36,0-7-7-36,1-11-5 1,-4-1-21 0,0 0-11-1,-7-5-25 5,-5-14-29 30,-1-1-63-35,-18 13-149 1</inkml:trace>
    </iact:actionData>
  </iact:action>
  <iact:action type="add" startTime="13311">
    <iact:property name="dataType"/>
    <iact:actionData xml:id="d4">
      <inkml:trace xmlns:inkml="http://www.w3.org/2003/InkML" xml:id="stk4" contextRef="#ctx0" brushRef="#br0">9315 383 463 0,'0'0'209'2,"0"0"-72"-2,0 0-33 0,0 0-50 4,18 184-12 27,-18-101-2-31,0 7 14 1,0 2-3-1,0-10-13 35,0-5-20-35,0-10-11 0,0-16-6 0,0-6-1 0,0-21-12 33,0-10-48-32,0-14-53-1,0 0-146 0,0-17-187 34</inkml:trace>
    </iact:actionData>
  </iact:action>
  <iact:action type="add" startTime="13554">
    <iact:property name="dataType"/>
    <iact:actionData xml:id="d5">
      <inkml:trace xmlns:inkml="http://www.w3.org/2003/InkML" xml:id="stk5" contextRef="#ctx0" brushRef="#br0">9531 1033 399 0,'0'0'156'2,"0"0"-30"-1,0 0-24 30,0 0-53-30,0 0-24-1,0 0 1 0,168-148 10 30,-152 126-9-30,-6 1-17 0,-10 1-7 0,0 9-3 29,0 5-1-29,-7 4 1 0,-17 2 2 1,-5 0 4 26,-2 12 6-27,4 15 6 1,1 5 14-1,15 1 6 30,8 3 7-30,3 2-3 0,0 3-5 0,0 0-13 30,12-5-6-30,12-3-9 0,2-11-7 1,10-12-2 4,-10-10 0 29,8 0-35-33,-7-8-50-1,-3-25-30 0,-20 14-131 6,-4 4-242 26</inkml:trace>
    </iact:actionData>
  </iact:action>
  <iact:action type="add" startTime="13913">
    <iact:property name="dataType"/>
    <iact:actionData xml:id="d6">
      <inkml:trace xmlns:inkml="http://www.w3.org/2003/InkML" xml:id="stk6" contextRef="#ctx0" brushRef="#br0">9855 1115 553 0,'0'0'138'5,"0"0"-27"24,0 0-53-29,0 0-21 0,0 0-7 0,89-156-5 40,-81 148-3-38,-2 8 31-2,1 0 25 1,6 8-14-1,1 24-60 1,1 10-4 35,1-1-1-35,-8-6-14 0,1-5-30-1,-2-5-21 0,0-9-36 35,-7-16-92-34,1 0-107 0</inkml:trace>
    </iact:actionData>
  </iact:action>
  <iact:action type="add" startTime="14197">
    <iact:property name="dataType"/>
    <iact:actionData xml:id="d7">
      <inkml:trace xmlns:inkml="http://www.w3.org/2003/InkML" xml:id="stk7" contextRef="#ctx0" brushRef="#br0">10218 901 331 0,'0'0'121'1,"0"0"-8"-1,0 0 3 1,0 0-48 26,0 0-2-27,0 0-17 0,-55 66 14 1,52-49-18 28,3-4-20-29,0-2 8 1,0-5-10-1,0-4 9 31,0-2-10-31,0 0-22 0,3-8-10 0,15-26-8 31,-3 5-4-31,-5-2 3 0,3 7 17 1,-6 8 2 0,-3 8 0 31,-4 3 0-32,0 3 3 1,0 2 10-1,0 0 14 32,0 0-2-32,0 12-13 0,0 38 8 0,0 26 23 35,0 20 2-35,0 16-9 0,0 8-3 0,0 1-12 0,0-6-7 38,0-11-11-38,0-14-1 0,-7-19-2 0,-17-15 0 0,-3-20-3 5,-8-19-7 28,-7-17-19-33,-3 0-40 1,0-27-67-1,32-11-94 4,7-4-169 29</inkml:trace>
    </iact:actionData>
  </iact:action>
  <iact:action type="add" startTime="14760">
    <iact:property name="dataType"/>
    <iact:actionData xml:id="d8">
      <inkml:trace xmlns:inkml="http://www.w3.org/2003/InkML" xml:id="stk8" contextRef="#ctx0" brushRef="#br0">10446 387 369 0,'0'0'96'2,"0"0"23"-1,0 0 4 28,0 0-8-28,0 0-19 0,20 191-7-1,-20-117 0 31,0 6-20-31,0-1-19 1,0-2-19-1,0-3-22 30,0-12-5-30,0-12-4 0,0-12 0 0,0-11-6 32,0-12-21-32,0-13-55 1,0-2-92-1,0-2-259 33</inkml:trace>
    </iact:actionData>
  </iact:action>
  <iact:action type="add" startTime="15022">
    <iact:property name="dataType"/>
    <iact:actionData xml:id="d9">
      <inkml:trace xmlns:inkml="http://www.w3.org/2003/InkML" xml:id="stk9" contextRef="#ctx0" brushRef="#br0">10636 717 730 0,'0'0'44'4,"0"0"121"-4,0 0-97 31,0 0-40-29,-184-44-14-2,147 38-12 0,3 2-2 28,9 4-4-28,5 0-64 0,20 0-116 0,0 0-174 32</inkml:trace>
    </iact:actionData>
  </iact:action>
  <iact:action type="add" startTime="15312">
    <iact:property name="dataType"/>
    <iact:actionData xml:id="d10">
      <inkml:trace xmlns:inkml="http://www.w3.org/2003/InkML" xml:id="stk10" contextRef="#ctx0" brushRef="#br0">10625 349 125 0,'0'0'358'2,"0"0"-229"-2,0 0 5 5,0 0-55 1,37 159-3 25,-37-83-11-31,0 7 0 1,0-4-6-1,0-3-5 36,0-8-1-35,0-21-12-1,0-10-13 1,0-25-6-1,0-7-5 28,0-5-4-28,0 0-5 1,5 0-5-1,19-17-3 32,10-10 0-31,-5 6 1 0,6 6 0-1,-4 11-1 34,-3 4 3-34,-5 0-1 0,-5 4 0 1,-4 22-2-1,-3 7-2 33,-8 2-2-32,-3 1-7-1,0 0-37 1,0-1-59 1,0-24-89 4,-10-2-283 27</inkml:trace>
    </iact:actionData>
  </iact:action>
  <iact:action type="add" startTime="17460">
    <iact:property name="dataType"/>
    <iact:actionData xml:id="d11">
      <inkml:trace xmlns:inkml="http://www.w3.org/2003/InkML" xml:id="stk11" contextRef="#ctx0" brushRef="#br0">7392 1903 451 0,'0'0'231'5,"0"0"-84"28,0 0 8-32,0 0-36-1,0 0-14 0,0 0-1 30,0 0 8-27,43 0-34-3,12 0-9 0,21 0-2 1,21 0-10 51,16 0-17-52,24-4 9 0,19-4-6 0,31-5-7 1,23-3 2-1,18-10-6 0,15-1 2 52,7 6-9-52,5 4 15 0,13 9-25 0,-10 8-15 1,-7 0 0 0,-18 0 0-1,-33 0 0 7,-27 0 0 1,-30-8 0 1,-36 0 0-5,-32 1 0 45,-23-1 0-49,-24 6 0 0,-12 2 0 1,-16 0 0 2,0 0 0-3,0 0 0 1,0 0-36 3,-10 2-86 51,-35 37-88-51,11-17 0-3,-6 17-166 0</inkml:trace>
    </iact:actionData>
  </iact:action>
  <iact:action type="add" startTime="30594">
    <iact:property name="dataType"/>
    <iact:actionData xml:id="d12">
      <inkml:trace xmlns:inkml="http://www.w3.org/2003/InkML" xml:id="stk12" contextRef="#ctx0" brushRef="#br1">11278 10634 379 0,'0'0'147'3,"0"0"-45"20,0 0 16-22,0 0-41-1,0 0-37 27,0 0 24-27,0 0-22 0,0 0-11 0,0 0 6 23,-111 47-13-23,70-10-5 0,1 11 5 31,-2 6-12-30,5 3-1-1,2 7-1 0,-2 1-2 40,1 4 0-40,1-4 1 3,5 1 2-2,3 0-2-1,2-1 0 1,2 2-1 45,8-4 0-46,2 4 4 1,-3 8 0 1,5 1 0-1,-2 6 2-1,5 0 3 2,-3 0-2 5,9-1-2 35,2 1 4-38,0 1 3-4,0-1-4 0,0-3-9 1,0 4 2-1,6-2-1 44,12 10 7-44,-1 1 1 0,10 4 0 0,-3 0-6 1,0-3-4-1,-1-5-2 6,2-6 4 39,0-3-5-45,-1-6 0 0,3-4 1 1,1-8-1-1,-4-5 2 0,3-5 1 6,4 0-2 1,0-5-1 38,0 4-1-45,2-4-1 0,-4-1 1 0,-3-5-2 0,-5 0 3 1,-7-4-2 6,0 0 1 35,-1-3-2-42,-3 0 1 0,-1 0-1 1,-3-3 1 1,-5-9-2-1,-1-5 0 5,0-9-1 35,0-5 0-41,0 1 1 0,0 0 0 1,0 1 0-1,0-4-3 38,-16 0 3-33,-21 0 0-4,-8 0 1 0,-5-19 0 1,-5-5-1-2,-1-2-1 1,-5-4 2 46,6-1-3-45,0 3-9-2,7 1-8 0,7 5 3 2,12 3 5-1,8 7 6 2,12 5 6 38,5 2 0-39,4 2 2-2,0 3 0 1,0 0 2-1,0-4 12 1,0 4 25 4,4 0-6 40,31 0 2-44,15 12-1-1,6 18 13 0,6 3-8 0,-4 3-9 0,1-1 6 44,-5 3-12-44,-3-4-9 1,-2-2 0 0,-7-2-6-1,1-5-5 0,-12-6-2 42,-14-6 4-40,-5-4 3-2,-7-6-5 0,0-3-4 1,11 0-2-1,5-31-3 43,6-20 2-42,-6-15 0 0,-8-5 1-1,-5-3 0 0,-1 8 0 1,-6 9-1 6,7 11 0-3,-6 17 0 43,1 12-4-47,0 7-12 1,8 8-75-1,9-3-32 1,11-1-110-1,-20 6-65 5,2 0-485 40</inkml:trace>
    </iact:actionData>
  </iact:action>
  <iact:action type="add" startTime="34918">
    <iact:property name="dataType"/>
    <iact:actionData xml:id="d13">
      <inkml:trace xmlns:inkml="http://www.w3.org/2003/InkML" xml:id="stk13" contextRef="#ctx0" brushRef="#br2">16409 13813 613 0,'0'0'147'4,"0"0"4"-1,0 0-32 26,0 0-53-28,0 0-14-1,0 0 1 1,0 0 19 32,-90-9 6-32,36 9-11 0,-8 0-12-1,-1 0-14 0,-1 0-4 29,-6 3 5-29,-6 0-10 1,1-3-1-1,-3 3-1 29,4-3-7-28,-1 3-5-1,3-1 1 0,3-2 0 34,1 6 3-33,3-3-2 0,9 1-1-1,8 2-2 4,-1 0 0 27,1-2-3-31,1 0 0 0,-5-1-3 1,4-1-2 33,-1 1 1-34,-2 2-1 0,-1-3 2 0,1 5-5 0,-1-4-1 34,-2-1-3-33,8-2 2-1,0 0-2 1,7 3 0 32,-1-3 0-33,-3 2 1 0,-4 1-2 0,6 4 0 1,-4-3 0 30,1 2 2-28,2 1-1-3,0-1 0 0,-5 4 1 0,2-5-1 32,0-1 0-32,-3 4 0 1,-6-1 1-1,6 1-2 32,-2-4 1-31,3 6-1 2,1-5-1-3,2 3 3 0,-3-4-3 34,5 3 0-34,-2-2 0 0,6-1 0 0,-6-3-3 5,6 5 3 28,-5 2 0-32,5-3 0-1,-8 5 0 1,8-3 0 3,-1 5 0 30,-3-1 0-33,2 1 0-1,1 3 2 1,2-3-1-1,-3-2-1 33,4 3 1-33,0 0-1 1,0 1 0 1,-1 1 0-1,9-5 0 38,-3 4 0-38,3 0-1-1,8-4 0 0,-4 4 1 1,1-3 0 33,4 9 1-34,-4-2 0 0,1 1-1 1,-1 7 2-1,0-5-1 32,4 1-1-29,5 0 1-3,-2-3 0 0,6 0-1 1,5 0 0 32,0 1-7-33,4-1 4 0,1 2 1 0,0 6 0 5,0 2 0 31,0 5-2-35,0 4 2-1,0 7 1 1,0 1 1-1,6 2-1 34,2 2 0-34,5-4 1 0,-1-15 1 1,0 0 0 0,0-7-1 33,4-5 0-31,-2 3 0-3,9-3 0 0,-2-2 0 0,3-2 0 34,5 2-1-34,11-3 2 1,3-1-1-1,5 3 1 2,3-4 0 29,1 2-1-30,5-4 0-1,2 2 2 0,2-1 0 35,4-3-1-34,-5 4 0 0,-3-3 0-1,2 2 3 0,-4 5 1 32,-1-1-2-30,-4-1 1-2,1-1-2 0,0 1 0 33,-3-3 0-33,7-3-2 0,-6 1 0 0,3-4 3 0,-4 0-2 37,2 0 2-35,-1-1 1-2,3 1-2 0,2-2 5 0,-6-1-4 36,1 4 1-36,2-2 1 1,-2 3 3-1,2-2-8 0,1 2 0 34,0-7 0-32,2 4 0-2,1-1 0 1,6 0 0-1,-1-3 0 30,-2 6 0-30,0-5 0 0,-3 5 0 1,0 0 0 32,-3-1 0-32,-1-3 0-1,0 2 0 2,4-4 0-2,4 0 0 33,2 0 0-33,2 0 0 1,3 0 0 0,2 2 0 2,1 4 0 30,-1-1 0-32,-3 4 0-1,1-2 0 3,-5 0 0-3,-1 1 0 33,-2 4 0-33,-3-5 0 1,-1 1 0-1,1 3 0 4,-3-1 0 31,3 0 0-35,-4 6 0 0,4 1 0 1,0 0 0 1,-3 5 0 3,0 1 0 31,3-5 0-36,-1-4 0 0,-6-3 0 0,7 0 0 4,-3-2 0 29,6-4 0-33,4 0 0 0,3-5 0 0,11 0 0 33,6 0 0-33,1 0 0 0,-8 0 0 0,-2 0 0 0,-7 0 0 32,-1 0 0-31,-4 0 0-1,-1 0 0 1,-5 0 0 31,0-5 0-32,-4 0 0 0,1-1 0 1,-1-2 0 1,-1 2 0 3,-5-2 0 34,4 3 0-38,-4-3 0-1,5-4 0 0,-3-4 0 0,3-4 0 37,5-1 0-37,-2 6 0 0,2-1 0 0,6 6 0 0,0-1 0 34,-3 5 0-34,2-4 0 0,-3-4 0 0,6 2 0 4,-4-4 0 29,3-2 0-33,-7 4 0 2,-1-5 0-2,-6 0 0 1,-1-1 0 33,-5 1 0-33,-3 0 0 1,-2-2 0-1,0-2 0 0,-5-4 0 31,3 0 0-32,-2 0 0 0,-2-7 0 1,-4 1 0 3,-3-1 0 30,-2-3 0-34,-3-1 0 0,-5 0 0 0,0-7 0 4,3-3 0 32,-9 2 0-36,2-3 0 1,-4-1 0-1,-6 0 0 0,0-5 0 30,0 4 0-29,0-1 0-1,-6 6 0 0,-17 2 0 32,-3 3 0-32,-11-1 0 0,2 5 0 0,-16 3 0 3,0 4 0 32,-12 3 0-35,-6 3 0 0,-9 5 0 1,-4 0 0 4,3 4 0 2,4 1 0-3,-1 1 0 30,3 0 0-34,2 3 0 0,2-2 0 0,-1 1 0 5,1-1 0 31,-6 1 0-35,6 4 0-1,-3-3 0 1,1 0 0-1,5 2 0 32,-2 3 0-31,3 2 0-1,9 0 0 1,-2 1 0 33,0-3 0-34,1-4 0 0,-3 2 0 1,1-3 0-1,-4 3 0 4,2-3 0 29,-7 3 0-33,2 2 0 0,-2 1 0 1,3 4 0 4,3 0 0 32,-3 0 0-36,5 0 0-1,-6 0 0 1,-2 0 0-1,2 0 0 31,-5 0 0-31,5 0 0 0,-8 0 0 0,8 0 0 34,-2 0 0-33,6 0 0-1,3 0 0 1,4 0 0-1,3 0 0 32,4 0 0-32,1 0 0 0,-1 0 0 1,1 0 0 3,-7 0 0 33,7 0 0-36,5 0 0-1,3 0 0 0,8 12 0 0,4-4 0 34,6 3 0-34,5-3 0 1,3 3 0 0,8 5 0 0,5 13-5 34,0 5-162-35,5 14-96 0,17-24-97 1,3 6-617 0</inkml:trace>
    </iact:actionData>
  </iact:action>
  <iact:action type="add" startTime="37733">
    <iact:property name="dataType"/>
    <iact:actionData xml:id="d14">
      <inkml:trace xmlns:inkml="http://www.w3.org/2003/InkML" xml:id="stk14" contextRef="#ctx0" brushRef="#br2">16715 16606 469 0,'0'0'205'31,"0"0"-62"-31,0 0-4 0,0 0-41 1,0 0-21 28,0 0 1-26,0 0-3-3,-176-3-2 0,114 3 2 1,-1 0-19 27,-11 0-6-28,2 0-12 0,-4 0-1 1,0 0-14 27,-2 6-1-28,4-4-6 1,-3 1 1 28,6 2 1-26,0 2 3-3,8 3-3 0,2 3-6 1,-1-5 2 37,5 1 3-38,0-1-3 0,-1 0-3 0,3 1 1 0,0 5-2 38,7-9-5-37,-6 3 6-1,10 3-2 1,1-3-2-1,0 3 1 33,4-1-2-31,-1 2 0-2,7 2-2 1,-7-4-1-1,1 2-1 34,-1 0 2-33,-5 3-2-1,1 1 1 1,1 3-3-1,-4-2 3 31,8 2 0-31,2 0-3 1,-4-9 3-1,6 5-3 31,-5-8-1-30,5 5 0 0,-9 0 1 1,2 5 0-2,0 2 3 36,-1 1-2-36,-5-4 1 0,7 1 1 0,-1 0-2 1,3-1-2 30,-2-3 2-30,3 4-1 0,-2 2 0-1,-2 2 3 34,2 1-3-34,1 2 1 0,-1 5-1 1,5-2 4-1,3 0-4 37,-1-2 4-35,1-6-3-2,9 6 1 0,-1 5 0 1,-1-6 2 30,2 12-1-31,4-9-2 0,0 9 5 1,2 5-2 3,7-3 0 31,-2 10 0-33,6 0 0-2,0 0 4 0,2 14-1 0,0-9-4 37,4 3 2-35,0-6-4-2,0-2 3 0,0-10-1 1,0 3 0 32,8-5 0-33,12-5 2 1,7 1-1-1,8 4-1 0,5-7-2 33,2 2 0-32,13-7 0 0,3 0 1-1,11 7-2 34,10-6 0-33,8-9 1-1,9 3 0 0,4-5-1 1,1-4 0 4,0 2 2 33,8-4-1-37,-6 3 3-1,-9-9-4 0,-4 4-1 0,-6-1-1 4,-5-5-2 31,2 0 4-35,4 0 2 1,4 0 0-1,1 0 2 4,8 0 0 32,9 0 3-36,4-5-7 0,6-3 0 1,5-3 0-1,-7 1 0 32,-6 0 0-32,-8 5 0 1,-9 0 0-1,-2 5 0 4,2-9 0 31,-7 7 0-34,-1-1 0-1,-5-9 0 1,-1 5 0-1,-1-3 0 7,2 4 0 26,5-11 0-33,-3 9 0 0,-6-4 0 0,-2 5 0 5,-2-10 0 31,-5 5 0-35,-2-11 0-1,1 3 0 0,-6 1 0 0,3 1 0 7,-1-1 0 25,-1-4 0-32,-5 4 0 1,3 2 0-1,-6 4 0 30,-4-6 0-28,2 3 0-2,-5 1 0 1,-3-4 0 34,5-2 0-31,-5-4 0-3,-3 6 0-1,1-5 0 0,-11 0 0 0,2-7 0 6,-7 0 0 28,-5-6 0-32,-2-10 0-2,-6-2 0 2,-3-8 0-1,-5 2 0 36,-3-5 0-36,0-1 0-1,0 1 0 1,0-3 0-1,-15 3-3 34,-6 1 2-34,-5-4-1 0,6 7 2 0,-6 4-1 0,0 9 0 31,-3-1 0-30,-2 8 1-1,1-2 0 0,-1 5 0 32,-3 6-1-32,-3-1 1 0,-2 6 1 1,-2 1 0 3,0 1 0 31,-1 4-1-34,2-3 1 1,-1 2-1-2,6 1 0 0,-1 0 0 35,-4-1 1-33,1 3 0-2,-4 4 0 1,1 1-1-1,0 2 3 35,-5 1-3-35,1 0 0 0,-1 1 0 1,-2-1 0-1,1-1 0 35,-2-2 0-32,8 2 0-3,0 7 0 0,5-7 0 0,0 4 0 32,1 1 0-32,-1-1 0 0,0-2 0 0,-6 2 0 32,-1-1 0-30,-5 4 0-1,-2 0 0 0,-7 0 0-1,-3 0 0 35,-5 7 0-35,4 6 0 0,7 1 0 3,7-4 0-2,7 2 0 4,13-7 0 29,11-3 0-34,6 2 0 1,8-4 0-1,-1 0 0 3,-1 0 0 34,4 0 0-37,1 0 0 1,0 0-53-1,0 6-40 0,1 7-77 33,22 8-56-32,-20-9-117-1,-3 4-681 0</inkml:trace>
    </iact:actionData>
  </iact:action>
  <iact:action type="add" startTime="41955">
    <iact:property name="dataType"/>
    <iact:actionData xml:id="d15">
      <inkml:trace xmlns:inkml="http://www.w3.org/2003/InkML" xml:id="stk15" contextRef="#ctx0" brushRef="#br2">13178 17407 631 0,'0'0'194'7,"0"0"-80"21,0 0 6-28,0 0-66 1,0 0-5-1,0 0 11 32,0 0-6-32,-166-75 6 1,129 62 6-1,-7-6-9 44,9-2-15-44,0 7 3 0,1-5-6 1,-3 0-13-1,-7 2 8 0,2-8-11 46,0 4-9-42,-5-5-4-4,2 5-4 0,3-4-3 0,0-2 0 1,2 2 0-1,5 0-1 7,9 1-1 0,5 5 0 2,3-5-1 41,0-1 1-50,3-5 0 1,8-11-1-1,0 2 1 0,7-4 0 0,0 2-1 0,0-6 3 47,0 3 1-45,0 5-1-2,14-9 1 3,13-2 0-1,1-2-3-2,5-2 2 0,2 1 3 7,2 1 3 39,4-2-2-44,4-1 2-1,3 1-4 1,7-7 1 0,0 4-2-2,-3 3 1 0,-4 2-2 4,-4 7 3 44,-3 8 3-48,-5 3-2 0,-3 8-1 0,-8 6 0 0,-8 4 1 1,0 7-1 4,-4-1-1 41,-5 2-3-46,2 4-1 0,-7 1 1 1,0 3-2 0,-2 0 3-1,-1 0-2 6,0 0 1-1,0 0 0 37,0 0 2-39,0 0 1-1,0 0 9-2,0 0 7 0,0 0-10 2,-25 15-3 42,-32 13-5-44,-9 4 0 0,-6-8-1 1,-1 7-1-1,2-7 0 0,5-5 1 7,5 0-1-1,5-8 0 44,18-2-1-48,14-7 0-2,11 1 0 1,10-3-3-1,3 0 1 0,0 0-9 0,0 0 6 7,3 0-2 40,37-8 1-47,17-20 6 0,10 4 0 2,6 7 0 1,6 0 0-3,3 5 1 0,-2 0 1 50,-8 7-2-48,-15 2 3-2,-15 3-1 1,-10 0 0-1,-13 0 2 0,-11 0 1 0,-4 0-1 6,-4 0 4 43,0 0-2-49,0 13 26 1,-4 37-1-1,-27 5-23 2,-4 8-5-1,-2-6-1 1,7-6 1 5,-1-7-1 42,10-5-2-47,6-12 0-2,2-8-1 0,7-9-13 1,6-10-34 0,0 1-25-1,0 11-49 44,0 4-77-43,16-9-90 0,-9 10-341-1</inkml:trace>
    </iact:actionData>
  </iact:action>
  <iact:action type="add" startTime="43195">
    <iact:property name="dataType"/>
    <iact:actionData xml:id="d16">
      <inkml:trace xmlns:inkml="http://www.w3.org/2003/InkML" xml:id="stk16" contextRef="#ctx0" brushRef="#br2">13013 17087 732 0,'0'0'264'2,"0"0"-89"20,0 0-10-22,0 0-52 0,0 0-31 22,0 0-8-21,59 63 2 0,-40-42-20 27,5 5-1-27,1-2-10-1,7 3-9 0,1 1-5 39,-1-4-6-39,-2 1-8 1,-6-6-2-1,-9-8-1 1,-9-3-5 42,-3-6 0-43,-3 2-2 0,0-4 0 1,0 6-1-1,0-6 0 0,0 5 2 43,-20-1 7-43,-26 16-10 0,-21-6-5 0,-12 6 0 1,-3 1 0 1,-1-2 0 47,1 3 0-49,9 0 0 1,12-3 0-1,14-5 0 0,13 0 0 0,18-13 0 0,13 3 0 10,3-4 0-5,0 0 0 41,0 0 0-46,0 0 0 0,0 0-80 1,0 13-90 0,6-7-129-1,4 7-242 5</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4T05:51:00.968"/>
    </inkml:context>
    <inkml:brush xml:id="br0">
      <inkml:brushProperty name="width" value="0.05292" units="cm"/>
      <inkml:brushProperty name="height" value="0.05292" units="cm"/>
    </inkml:brush>
  </inkml:definitions>
  <iact:action type="add" startTime="9025">
    <iact:property name="dataType"/>
    <iact:actionData xml:id="d0">
      <inkml:trace xmlns:inkml="http://www.w3.org/2003/InkML" xml:id="stk0" contextRef="#ctx0" brushRef="#br0">9460 3724 955 0,'0'0'77'85,"0"0"61"-85,0 0-20 0,0 0-33 0,205-54-10 0,-136 54 7 0,10 0 3 1,18 0 1-1,19 10-14 0,18 16-6 0,24-2-26 0,21-3-14 0,13-2-5 0,-5-7 1 0,-12-4-6 7,-24 0 6 2,-20-3 9-4,-21-2-13 4,-15-3-6-1,-23 0-12-3,-20 0 0 4,-25 0 0-1,-15 0 0 0,-12 0 0-3,0 4 0 5,0-2 0-3,-24 1 0 3,-70 2 0-6,-58 4 0 5,-64-4 0-2,-24-5 0 5,-8 0 0-9,18 0 0 7,30 0 0-5,26 0 0 4,29-2 0-6,19 2 0 7,36 0 0-3,32 0 0 2,26 0 0-4,27 0 0 4,5 0 0-2,22 0 0 1,65 10 0 0,54 18 0 1,51 4 0-3,38 1 0 12,5-6 0-13,-2-8 0-5,-33-5 0 7,-40-2 0 1,-36-2 0-1,-32-3 0 0,-32-3 0 2,-27-1 0-2,-23-1 0 0,-10-2 0-1,-43 0 0 2,-88 0 0 1,-61-21 0-4,-45-7 0 4,9-5 0-1,26 7 0 7,33-2 0-13,32 6 0 6,30 8 0-1,38 6 0-1,31 4 0 0,24 3 0 2,14 1 0-1,7 0 0 1,38 22 0-1,11 24-133 1,3 16-84-1,-30-33-78 3,-15 0-272-5</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4T05:53:47.91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5" units="cm"/>
      <inkml:brushProperty name="height" value="0.055" units="cm"/>
    </inkml:brush>
  </inkml:definitions>
  <iact:action type="add" startTime="2379">
    <iact:property name="dataType"/>
    <iact:actionData xml:id="d0">
      <inkml:trace xmlns:inkml="http://www.w3.org/2003/InkML" xml:id="stk0" contextRef="#ctx0" brushRef="#br0">7851 2390 450 0,'0'0'282'3,"0"0"-163"-2,0 0-1 23,0 0-15-23,0 0-46-1,0 0 12 21,0 0 11-21,22-6-3 0,24 6-6 24,7 0 4-24,18 14-9 0,10-2 0 24,14-3-19-24,16-1-16 0,12-8 6 24,3 0-10-24,-2 0-6 1,-2 0 18 4,-10 0 2 17,-8 0-11-22,-13 0-12 1,-18 0 13 24,-17 0-11-25,-16 3-4 0,-20 3-2 26,-15-3 4-26,-5-1-7 0,0 2-7 0,-5 4 5 23,-50 4-9-22,-33 8 0-1,-36 2 0 22,-13-3 0-22,-10-10 0 1,-8-7 0 21,0-2 0-21,16 0 0-1,10 0 0 22,19 0 0-22,16 0 0 0,19 0 0 24,17 0 0-23,12 3 0-1,17 2 0 4,18-1 0 24,5-1 0-28,6-3 0 0,0 0 0 0,0 0 0 24,0 2 0-23,53 5 0 0,21 5 0 22,31-2 0-23,8 2 0 0,2-2 0 3,1-1 0 26,-10-1 0-29,-16-6 0 0,-10 2 0 0,-19-4 0 26,-19 0 0-25,-14 0 0-1,-16 0 0 22,-9 0 0-22,-3 0 0 0,0 0 0 23,0 0 0-22,0 0 0-1,-24 0 0 21,-22 0 0-21,-11 0 0 1,-1 0 0 22,4 0 0-23,8 0 0 0,-1 0-76 3,2 19-44 24,3 8-91-27,29-13-96 0,5-1-340 2</inkml:trace>
    </iact:actionData>
  </iact:action>
  <iact:action type="add" startTime="26531">
    <iact:property name="dataType"/>
    <iact:actionData xml:id="d1">
      <inkml:trace xmlns:inkml="http://www.w3.org/2003/InkML" xml:id="stk1" contextRef="#ctx0" brushRef="#br0">21858 693 434 0,'0'0'204'1,"0"0"24"-1,0 0-20 24,0 0-63-24,0 0-13 0,0 0-14 23,0 0-28-22,0 0-33-1,0 0-17 22,-69 225 21-22,-16-80-8 0,-9 16-5 26,3 9-19-26,0-6-6 0,15-19-11 1,12-24 0 25,12-37-6-26,22-29 2 0,15-31-5 3,15-21 1 27,0-3-1-30,50-56 0 0,42-50 1 1,34-36-4 28,12-19 1-29,6-1-1 0,-7 11 1 1,-20 26 0 29,-30 33-1-30,-38 37-1 0,-23 29 1 1,-16 23 2 23,-10 3 24-24,0 10 16 0,-36 53-20 24,-19 27-12-21,-11 16-1-3,4 2 0 0,10-16-9 28,7-13 0-28,12-16 0 0,16-21 0 1,5-18 0 26,12-16 0-27,0-8 0 0,0 0 0 29,34-41 0-29,29-35 0 0,19-33 0 0,4-15 0 23,0-4 0-21,-17 18 0-2,-27 37 0 1,-16 32 0 19,-21 32 0-20,-5 9 0 26,-15 62 0-24,-43 49 0-2,-20 33 0 0,4 12 0 26,2-5 0-25,10-23 0 0,17-25 0 0,15-23 0 28,12-30 0-28,11-22 0-1,7-21 0 1,0-7 0 27,18-7 0-28,40-43 0 0,28-19 0 1,11-26 0 23,6-25 0-23,0-14 0-1,-14 4 0 29,-26 35 0-29,-27 40 0 0,-19 37 0 0,-17 18 0 25,-13 68 0-23,-51 54 0-2,-19 41 0 0,-9 8 0 24,8-8 0-24,9-31 0 1,7-25 0 25,26-36 0-25,15-27 0 1,17-25 0-2,10-19 0 30,0 0 0-30,55-19 0 0,31-42 0 1,29-27 0 23,10-42 0-24,6-28 0 0,2-14 0 28,-20 14 0-28,-37 44 0 0,-34 57 0 0,-26 41 0 24,-16 16 0-23,-7 52 0-1,-44 47 0 27,-14 23 0-27,-1 7 0 0,11-18 0 1,10-28 0 24,18-31 0-24,9-28 0 0,12-17 0 0,6-7 0 23,0 0 0-24,41-39 0 1,27-27 0 26,15-24 0-26,18-19 0-1,9-18 0 0,-5-6 0 24,-9 15 0-24,-27 31 0 1,-31 40 0 3,-21 31 0 26,-17 16 0-30,0 13 0 0,-12 69 0 0,-31 38 0 30,-5 21 0-30,8-13 0 0,11-34 0 0,9-35 0 31,11-32 0-31,9-17 0 0,0-10 0 0,19 0 0 27,46-43 0-24,19-17 0-3,11-22 0 0,2-6 0 29,-7-4 0-29,-12 8 0 1,-10 12 0-1,-19 22 0 22,-29 26 0-21,-12 21 0-1,-8 3-46 24,-22 66-67-24,-38 33-73 0,-23 29-56 30,41-61-135-30,2-4-696 0</inkml:trace>
    </iact:actionData>
  </iact:action>
  <iact:action type="add" startTime="28013">
    <iact:property name="dataType"/>
    <iact:actionData xml:id="d2">
      <inkml:trace xmlns:inkml="http://www.w3.org/2003/InkML" xml:id="stk2" contextRef="#ctx0" brushRef="#br0">22109 3308 313 0,'0'0'162'3,"0"0"26"21,0 0-21-24,0 0-37 0,0 0 1 24,0 0-16-22,0 0 22-2,94 30-20 1,-133 42-67 22,-33 23 36-23,-17 28 6 0,-18 23-24 26,-13 12-12-26,6 1-5 0,1-8-19 23,10-23-8-22,18-18-7 0,15-25-6 24,25-26-6-24,17-20-2-1,16-20-2 0,12-19-1 7,23 0-1 20,59-50-2-26,40-37-2-1,28-39 4 2,20-32-2 26,10-29-2-28,-17-2-1 0,-30 30-2 1,-46 54 1 25,-44 52 2-26,-25 37 5 1,-18 16 0 2,-3 35 5 24,-60 56 6-27,-29 41-5 0,-22 20 1 27,-3 2 1-27,9-9-6 0,17-25 4 1,22-28-1 23,23-25-2-23,15-32-1-1,23-19 0 25,8-16-4-25,39-7 1 0,50-54 1 1,47-23 2 28,22-26-2-28,18-30 0-1,0-25-6 0,-21 0-11 26,-36 25-2-26,-46 49 11 0,-42 54 8 2,-31 37 0 26,-15 43 6-28,-64 74 2 0,-34 48 0 4,-20 18 4 26,8-5-5-30,9-30-4 0,19-28 2 0,25-33-2 29,34-32-2-29,20-28 0 0,18-21-1 0,22-6 1 26,57-19 8-25,40-52-9-1,23-40-4 25,22-43-2-25,8-28-3 0,-10-6-4 1,-28 25-5 22,-48 50 12-22,-47 55 5-1,-39 56 1 24,-2 23 4-24,-73 85 6 0,-31 43-4 4,-10 19 1 22,5-13 5-26,17-29-9 0,17-30 0 28,25-34-1-28,18-23 2 0,20-17 0 0,14-22-3 27,0 0 1-27,51-31 10 1,29-37-12 1,22-20-1 29,18-18-3-30,14-21 0-1,-10-3 2 0,-23 17-3 29,-29 34-5-28,-41 40 9-1,-25 39 1 0,-6 7 2 4,-42 77 1 26,-44 44 1-29,-26 37-1-1,-10 2 2 0,6-11-2 32,19-25 2-32,22-25-1 0,20-29-1 1,22-31 4 2,24-23-4 24,9-23 2-27,14 0-3 0,53-28 8 3,36-40-10 23,28-25-3-26,27-30 2 1,16-20-3 25,-18 10 1-25,-31 27-9-1,-44 39 6 0,-43 43 6 25,-28 20 3-25,-10 4-2 0,-36 74 0 3,-45 41 1 22,-16 29 0-25,1-2 0 1,7-22-1 25,20-28 2-24,20-30-3-2,19-26 4 0,20-19 0 26,10-11-3-26,0-6 1 0,34 0 1 4,27-33-3 22,9-12-4-26,-6 1-23 1,-19 1-37 3,-20 14-96 22,-25 22-94-26,0 7-152 0</inkml:trace>
    </iact:actionData>
  </iact:action>
  <iact:action type="add" startTime="38992">
    <iact:property name="dataType"/>
    <iact:actionData xml:id="d3">
      <inkml:trace xmlns:inkml="http://www.w3.org/2003/InkML" xml:id="stk3" contextRef="#ctx0" brushRef="#br0">11044 9555 352 0,'0'0'131'3,"0"0"-21"27,0 0 37-30,0 0-20 0,0 0-33 1,0 0 6 23,0 0-19-23,0 0-11-1,-18 29 2 22,18-29 0-22,0 0-3 1,0 0-10 21,0 0-14-22,0 0 1 1,0 0-12 23,0 0 4-24,29-14-8 0,26-16-10 1,19-5-4 26,15-4 0-27,14-2-3 0,9 0 8 26,3 3-2-26,-1 0-12 0,-17 9 17 1,-18 8-8 5,-10 8 2 2,-18 1 7 18,-13 8-12-26,-17 0-2 0,-12 2-3 4,-5 2-3 22,-4-4-2-26,0 4-3 0,0 0-1 27,0 0-3-27,0 0-1 0,0-5 1 0,-23-7-2 23,-30-7 6-22,-25-4-1 0,-15-8 1 24,-14 1-1-24,-12 3-2-1,-5-4 3 0,-4 4-1 27,10 2 1-27,9 8 0 1,14 2-1 25,15 3 1-26,24 8 0 0,13 1 0 0,15 3 0 30,17 0-1-29,4 0 1-1,7 0 0 0,0 0 6 32,0 0 5-32,0 0-5 0,34 36 9 0,18 21-8 3,21 15-6 29,2 4 0-32,8 3 0 0,-1 11 1 1,3 6-2 27,-4 6 3-28,-10-7-1 0,-10-10 0 1,-16-14-1 28,-13-19 0-29,-9-14 0 0,-11-16-1 0,-9-13 0 24,-3-7-1-24,0-2 0 1,0 0 1 24,0 0-1-25,0 0-2 0,0 0-1 3,0 0-2 21,4 0 2-24,5-36-3 0,-6-29 2 30,-3-28 4-30,0-22 0 0,0-16 1 1,0-17 0 30,-12-16-1-31,-7-9-1 1,-4 4-2-1,1 14 3 29,0 16 0-29,4 26 0 0,8 22 0 0,5 31 1 4,5 24 0 26,0 19 1-30,0 12 0 1,0 3 2-1,0 2-2 32,-9 2-1-32,-14 51 4 0,-9 24-4 0,-10 21 4 27,-10 13-3-27,-9 16 4 0,-3 15-3 0,-6 4 5 27,6 0 0-24,7-11 0-3,4-13 1 1,11-13-4 26,4-15 3-27,11-20-5 0,10-19-2 2,5-19 2 28,6-17 0-30,6-11-2 0,0-6-1 0,0-2-31 25,0 0-28-25,18 0-34 0,25 0-94 27,5-10-2-27,-30-4-66 0,-5-3-270 1</inkml:trace>
    </iact:actionData>
  </iact:action>
  <iact:action type="add" startTime="54225">
    <iact:property name="dataType"/>
    <iact:actionData xml:id="d4">
      <inkml:trace xmlns:inkml="http://www.w3.org/2003/InkML" xml:id="stk4" contextRef="#ctx0" brushRef="#br1">8124 15670 349 0,'0'0'556'1,"0"0"-446"-1,0 0 19 2,0 0-23 23,0 0-38-24,0 0-1-1,173-27 10 24,-120 23-2-23,15 2-11-1,14 2 0 1,18 0-7 24,13 0-3-25,14 0-25 0,4 0 3 24,-7 0-7-24,-9 0 9 0,-13 0-2 24,-17 8-2-24,-19 3-8 0,-21-5-5 6,-18-3-3 19,-10-3-7-23,-14 0 1-2,-3 0-4 0,0 2-3 30,0 3-1-30,-50 10 0 0,-30 1 4 0,-29 6-1 23,-18 0-3-23,-15-3 0 1,-10-7 2 25,3-5-1-24,7-7 1-2,14 0 2 1,12 0-4 25,17 0 0-26,27-7 0 0,24 0 0 3,23 2 0 23,18 0 0-26,7 5 0 1,0-3 0 2,0 3 0 30,38 0 0-32,41 0 0-1,34 0 0 0,15 0 0 27,5 0 0-27,-15 0 0 0,-11 13 0 0,-25 3 0 23,-21-1 0-22,-22-8 0-1,-20 5 0 28,-14-12 0-28,-5 3 0 0,0-3 0 0,-5 2 0 26,-50 3 0-25,-27-3 0-1,-27 2 0 3,13-4 0 26,9 0 0-29,16 0 0 0,23 0 0 1,17 0 0 28,20 0 0-29,8 0 0 0,3 0 0 0,0 0 0 25,27 0 0-25,35 8 0 1,19 3 0 24,-2 3 0-25,-12-1 0 0,-22-2 0 4,-14-2 0 25,-21-4 0-29,-10-3 0 0,0-2 0 1,0 7 0 29,0-2 0-30,-22 0 0 0,-28 4 0 0,-10-4 0 24,-1-3 0-24,0 4 0 0,1 1-78 34,-1 16-72-33,46-13-111 0,3 10-186-1</inkml:trace>
    </iact:actionData>
  </iact:action>
  <iact:action type="add" startTime="61109">
    <iact:property name="dataType"/>
    <iact:actionData xml:id="d5">
      <inkml:trace xmlns:inkml="http://www.w3.org/2003/InkML" xml:id="stk5" contextRef="#ctx0" brushRef="#br1">18603 14866 458 0,'0'0'208'2,"0"0"-61"-1,0 0-1 29,0 0-48-29,0 0-21-1,0 0-2 1,0 0-2 24,0 0-7-23,0 0-3-2,9-8-13 1,-9 8-8 23,-15 0 6-24,-23 0 8 1,-9 0-2 22,-5 0-24-22,-3 0 0-1,0 0-3 24,-1 0-3-24,-2-4-1 1,3 0 3 1,3-3-2 29,-1 3-7-31,1 1-6 0,4 0 3 1,-2 3 3 22,-1 0-3-22,4 0-1-1,1 0-2 27,-2 0 4-27,-3 0-5 0,7 0 2 0,-9 0-5 26,9 0 1-24,-4 0-3-1,-4 3 0-1,2 0 0 25,-2 1 2-25,1 3-3 0,-1-4-3 29,3-2 2-28,5 3-3-1,5-4 1 0,1 0-1 28,5 0 0-28,-1 0 0 0,2 0 0 0,-2 0-1 26,-5 0 1-25,-1 0 0-1,1 0 0 1,-4 0 3 27,4 0-3-28,-1 2 0 1,-6-2 0 1,3 0 1 30,1 0-2-32,0 0 2 0,-5 0-2 0,-1 0 3 24,2 0-1-24,1 0 0 1,2 0-1 1,1 0-1 25,-7 0 0-27,6 0 1 0,-2 0 1 4,3 0 0 19,2 0 0-22,1 0-1-1,2 0 3 28,-5 0-2-28,2 0 0 0,-3 0 0 1,0 0 0 23,4 0 1-24,-3 0 1 0,-1 0 0 29,4 0-3-29,-1 0 0 0,1 0 0 1,-2 0 0 5,1 0 0 24,5 0 0-30,-2 0 0 0,-1 0 0 1,3 0 0 29,-2 0 0-30,5 0 0 1,-2 0 0-1,-3 0 0 29,1 0 0-29,-4 0 0 0,1 0 0 0,-1 0 0 25,-1 3 0-23,2-3 0-2,6 0 0 26,-9 0 0-26,3 0 0 0,-4 0 0 0,1 0 0 25,3 0 0-25,3 0 0 0,4 0 0 24,2 0 0-24,-1 0 0 0,0 0 0 2,2 0 0 28,-1 0 0-29,-4 0 0-1,0 0 0 0,7 3 0 29,2 1 0-29,4 3 0 0,1-2 0 0,5 0 0 25,-1-3 0-25,-2 5 0 0,-3-4 0 25,2-1 0-23,-2 1 0-2,-6-3 0 1,8 2 0 25,-5 1 0-26,2 0 0 1,1 1 0 1,3-2 0 24,0 3 0-26,-1-2 0 0,-3 3 0 26,2-1 0-23,-7 1 0-2,-1 1-4-1,4-1 3 27,-3 0 0-26,-1 1 0-1,-6-1-2 0,-1 2 3 24,1-2-2-23,3 0 1 0,7-1-3 25,3-5 4-26,-2 2 0 0,8 1-1 0,-2 0-1 26,-1 1 2-26,-1 0-1 1,-2 1 2 24,0-2 1-25,0 6-2 0,0-4 1 1,-1 3-2 23,4-6 2-23,0 4-2-1,-1-2 0 22,1-2-2-22,0 3 2 0,2 1 0 4,-4 0 1 22,1 2 3-26,0-1-3 1,1 1 3 26,-3 4 0-27,3-4-3 0,-4 3 1 0,3 1 1 27,-1-1-1-26,2 2-1-1,-4 3 0 2,-2 3 2 25,-1-2-1-27,2-1-1 0,1-1 0 4,1-3-1 23,7-1 1-27,-3-3 0 0,8 1-1 1,1-7 1 25,2 4 1-26,-4 3 2 0,-2 1-2 27,2 7 0-27,-4 4-1 0,1 6 1 1,-1 4 2 25,-2 10-3-26,-2 2 0 0,-2 5 0 27,5-2 0-26,2-5 0-1,3-3 0 0,6-9 0 28,2 2 0-26,2-7 0-2,0 1 0 0,0 3 0 26,0-4 0-26,0 1 0 0,0-4 0 0,0 2 0 24,12-6 0-22,3 2 0-2,2 0 0 29,3-1 0-29,0 5 0 0,2-1 0 0,-2-1 0 28,0 1 0-27,0-5 0-1,3-1 0 1,-6-2 0 24,2-1 0-25,2-3 0 0,4 2 0 3,2-7 0 27,6 1 0-30,5-3 0 0,5 0 0 1,4 4 0 23,2-4 0-23,3 4 0 0,-4-3 0 2,0 2 0 23,5 1 0-26,-6-1 0 1,6 0 0 3,-1 3 0 22,-7 1 0-26,4 1 0 0,-4-1 0 3,-1 2 0 24,4-5 0-27,-6 5 0 0,4-9 0 2,-5-1 0 23,6-2 0-25,-1 0 0 1,3 0 0 23,-1 3 0-24,4-3 0 0,-1 0 0 28,0 4 0-28,1-3 0 0,0 3 0 0,0-4 0 24,3 0 0-23,-8 2 0-1,1 4 0 28,-3-4 0-28,-3 1 0 0,0-1 0 0,1 2 0 26,-1-4 0-24,5 2 0-2,-2-2 0 1,-1 0 0 23,-4 4 0-24,1-4 0 1,-8 0 0 26,1 0 0-27,-1 0 0 0,-3 0 0 0,1 0 0 24,0 2 0-23,2-2 0-1,-2 0 0 4,5 0 0 20,2 0 0-24,9 0 0 0,1 0 0 32,-2 0 0-32,0 0 0 0,-1 0 0 0,-3 0 0 27,-3 0 0-27,2 0 0 1,-4 0 0-1,0 0 0 24,-5 0 0-24,1 0 0 1,2 0 0 23,2 0 0-23,-2 0 0-1,7 0 0 2,0 0 0 24,8 0 0-25,2 0 0-1,0 0 0 26,0 0 0-26,3 0 0 0,5 0 0 0,0 0 0 29,-3 0 0-29,2 0 0 0,-8 0 0 0,-2 0 0 25,-1 0 0-25,1 0 0 0,-4 0 0 27,5 0 0-26,2 0 0 0,-3 0 0-1,6 0 0 25,7 0 0-25,3 5 0 0,-4 1 0 3,-3 0 0 24,-5-2 0-27,0 3 0 0,2 1 0 3,-3-8 0 24,-6 2 0-27,8-2 0 0,-3 0 0 3,4 0 0 28,-3 0 0-31,-3 0 0 0,5 0 0 0,-10 0 0 30,4 0 0-30,-3 0 0 0,-2 0 0 0,3 0 0 27,-1 0 0-27,-6 0 0 2,1 0 0-1,-1-2 0 27,-1 2 0-26,2-5 0-2,1 2 0 0,0 3 0 26,1-4 0-26,3 1 0 1,0 1 0 2,-3 0 0 23,1-4 0-26,-7 0 0 0,-2 1 0 3,-7-1 0 24,1-2 0-26,-7 3 0-1,-1-3 0 3,3-1 0 21,-4 1 0-23,4 0 0-1,-2-3 0 30,-2-1 0-30,-1 0 0 0,0-5 0 0,3 0 0 3,-4-4 0 29,6-4 0-32,-2-2 0 0,-3 0 0 0,-2-7 0 32,-1 3 0-32,-3 0 0 0,0-1 0 1,1 1 0 23,-2 3 0-24,2 4 0 0,-5 5 0 4,2 2 0 25,-5-3 0-29,6 8 0 0,-7-11 0 1,0 3 0 22,-4-6 0-23,0-1 0 0,0-4 0 30,0-4 0-30,0-5 0 0,0-3 0 1,-5-10 0 25,-9 3 0-26,-3 1 0 0,-2 2 0 1,1 6 0 22,-3 3 0-23,-6 2 0 1,-4 0 0 24,-1 6 0-25,-7 1 0 1,1 1 0 2,-1 1 0 21,2 3 0-24,-1-2 0 0,6-1 0 33,-4 0 0-33,8 0 0 0,4 2 0 0,-5 2 0 34,2 6 0-34,-1 0 0 0,-1 3 0 0,-4-1 0 0,3 3 0 5,-2 1 0 21,3 0 0-26,1 5 0 0,1 3 0 3,-1 0 0 25,1 3 0-28,-7-2 0 0,5 2 0 3,-5-2 0 23,3 2 0-26,-3 0 0 0,6-3 0 27,1 3 0-26,7 0 0-1,5 0 0 0,-5 0 0 26,6 0 0-26,1 0-108 1,-1 3-74 2,11 1-63 21,3 8-140-24</inkml:trace>
    </iact:actionData>
  </iact:action>
  <iact:action type="add" startTime="64935">
    <iact:property name="dataType"/>
    <iact:actionData xml:id="d6">
      <inkml:trace xmlns:inkml="http://www.w3.org/2003/InkML" xml:id="stk6" contextRef="#ctx0" brushRef="#br1">17907 17601 262 0,'0'0'420'3,"0"0"-315"24,0 0 54-27,0 0-57 0,0 0-4 25,0 0-24-25,0 0-2 1,0 0-3-1,-192 0-10 23,140 0-10-23,-8 0-8 0,-4 0-2 23,-6-8-1-23,-7 2-4 0,-3 1 1 31,-3-1-1-31,-2 6-7 0,6 0-1 0,-1 0-7 3,8 0 2 31,1 0-7-34,-1 0 1 0,-2 0-1 0,-1 11-6 24,-4-5-2-21,1 0 0-3,1 1 1 1,2 0 0 29,3-2 2-30,0-1-5 0,4 4 2 0,2-1 3 27,6 5-2-24,-1-12 2-3,3 10-3 1,3-3 4 24,3-1-10-25,0-6 6 0,4 4-1 3,-4-2 0 27,6-2-3-30,-6 0 1 0,3 2 3 0,5-2-3 32,-2 3 1-31,6-1-1-1,3-2 2 0,1 0-4 24,3 0 5-24,2 0-4 0,2 0 0 3,-4 6-2 22,5-6 0-25,-3 6 3 0,0-6-3 30,4 0 2-30,0 0-2 0,-5 0 2 0,5 0-2 28,-3 0 1-28,1 0-1 0,-5 0-1 0,0 5 1 26,-4-2 0-24,0 3 0-1,6 5 1-1,1-5 0 25,0 1 1-25,4 3 0 1,0 2-1 30,2-1 0-31,1 2 0 0,2-7-2 1,-2 8 2 4,2-8-1 22,-4 5 2-27,7 2-1 0,-5-7 0 1,3 5 0 23,-1 1 0-24,1 0-1 1,-3 3 0 28,-4-6 0-28,7-1 1-1,-4 6-1 1,5-3 3 26,1 0-3-27,-2 1 1 0,3 2 1 1,2-7 0 24,0 10-1-24,1-9-1-1,-2 3 1 27,2 5-1-27,-3-8 1 0,-1 9-1 0,4-5 0 28,-1-5 1-27,5 6 0-1,-2-2 0 0,1 4 0 24,-1 1-1-23,-1-6 1-1,0 10 0 4,0-4-2 24,5 1 2-28,-2 0-1 2,-2-5 0-2,3 5 2 23,2 2-1-21,4 0 1-1,-1 3-2 27,1-3 2-28,0 5-2 0,2 7 0 0,2 0 4 25,0-7-3-25,0 5 1 0,0 2 2 28,0-6 2-28,0-2-6 0,0 4 6 0,0-4-6 23,0-4 1-23,0 6-1 0,6-4 3 25,3-1-3-25,0-1 0 0,4-8 0 4,0-3 0 22,1 4 0-25,4-7 0-1,-1 3 0 28,3 3 0-28,0 2 0 0,2 3 0 0,4-4 0 27,-7-5 0-26,7 5 0-1,-5-4 0 0,0-3 0 24,0 7 0-24,2-12 0 0,2 6 0 31,1-5 0-28,0 3 0-3,3 4 0 0,0-8 0 1,5 5 0 23,1-5 0-24,3 6 0 1,2-6 0 27,-1 0 0-27,-6 0 0-1,1 0 0 1,-3 0 0 23,-4 0 0-24,4 0 0 0,-3 0 0 3,4 6 0 26,-5-6 0-29,4 4 0 1,-1-1 0-1,1 3 0 24,3-6 0-23,-2 0 0-1,2 6 0 4,0-6 0 20,-3 0 0-24,4 0 0 1,-4 4 0 26,-3-4 0-27,0 0 0 0,-1 4 0 1,-1-4 0 25,2 3 0-26,0 0 0 1,4-3 0 1,2 5 0 26,2-5 0-26,3 5 0-1,1-5 0-1,-1 0 0 28,3 0 0-28,-2 7 0 0,2-7 0 1,2 0 0 24,-2 0 0-25,1 0 0 0,3 0 0 30,5 0 0-30,1 0 0 0,6 0 0 1,0 0 0 24,5 0 0-25,5 0 0 0,-5-7 0 4,-2 7 0 21,0-5 0-25,-9 5 0 0,-1 0 0 28,-5-5 0-28,2 5 0 0,-1 0 0 0,-2 0 0 28,-4 0 0-28,0 0 0 1,-5 0 0-1,1 0 0 27,0 0 0-27,-1 0 0 0,1 0 0 2,2 0 0 25,-6 0 0-24,6 0 0-3,4 0 0 1,-2 0 0 38,5 0 0-39,3 0 0 0,-2 0 0 0,-2 0 0 1,-7 0 0 1,2 0 0 23,-5 0 0-25,-1 0 0 1,2 0 0 25,-3 0 0-25,4 0 0-1,-1-10 0 3,-2 6 0 23,3-13 0-26,-8 3 0 0,2-3 0 3,-4-4 0 22,0-2 0-25,1 0 0 0,-1-2 0 31,1 1 0-30,-4-2 0-1,0 2 0 1,-3 0 0 25,1 2 0-26,-4-4 0 0,-1-1 0 0,3-2 0 27,-5-7 0-26,1 0 0-1,-2 3 0 0,1 4 0 25,-2-2 0-25,-5 2 0 1,2 5 0 26,-4-2 0-26,4-4 0-1,-5 7 0 0,0-1 0 23,-1 5 0-23,-4 0 0 0,0 1 0 25,0-5 0-23,0-1 0-1,0-3 0-1,-9-1 0 23,-9-2 0-22,-3-3 0-1,-7-3 0 26,-5-2 0-26,-3 4 0 0,-4-9 0 28,-2 7 0-26,-1 4 0-2,-3 1 0 0,-1 8 0 3,6-2 0 20,1 0 0-23,4 6 0 1,2 8 0 24,8-2 0-25,-1 6 0 0,10 7 0 25,-7 0-3-25,-9 0-102 0,-10 0-57 1,23 12-85 28,3 3-213-28</inkml:trace>
    </iact:actionData>
  </iact:action>
  <iact:action type="add" startTime="68246">
    <iact:property name="dataType"/>
    <iact:actionData xml:id="d7">
      <inkml:trace xmlns:inkml="http://www.w3.org/2003/InkML" xml:id="stk7" contextRef="#ctx0" brushRef="#br1">13146 17867 643 0,'0'0'216'2,"0"0"-69"23,0 0-31-25,0 0-52 0,0 0-16 1,0 0-15 23,0 0-13-24,-51 0 24 1,-1 0 12 21,-5 0 5-22,-2 0-20 1,1 0-6 22,0-11-4-23,-1-4-11 1,3-1-4 21,-5-2-7-22,-1-8 2 0,-1 2 4 26,-4 2 3-25,4-2-11-1,-4 4 6 0,8-5-7 29,-7 1 0-29,5 0-2 0,-4-7 0 1,8 13 0 23,6-5-3-24,0 3 3 0,7 1-3 25,5-2 0-25,5-1 0 0,4 3-1 6,5 2 2 18,4-2-2-24,2 2 1 0,5 0 0 31,-1-6 0-30,2 3 2-1,5-4 2 0,-4 0-3 2,5-7-2 26,0 1 2-28,2-3-1 0,2 4 1 3,-1-7-1 27,4-2-1-30,0 9 1 0,0-10 5 0,0 6-3 28,12-3-1-27,8-2 2 0,3 2 1-1,10-3 0 25,7 4 0-21,8 0 6-4,11 2 0 0,6-3 4 25,10 6 5-25,4 5 7 0,0 8-9 29,0-3-1-29,-7 3-2 0,-5 4-2 1,-10 7-3 26,-4-5 2-27,-12 5 0 0,-3 4-4 1,-4-2 6 29,-10 4-3-29,-3 0 2-1,-8 0-3 1,-7 0-2 27,-1 0-1-28,-5 0-3 0,0 0-2 0,0-1-2 29,0 1-1-28,0 0 1-1,0 0 0 1,0 0-1 21,0 0-1-22,-4 0-4 1,-31 0 6 25,-19-6 3-25,-13 3-1-1,-8 0 0 0,0-1-2 25,-1-3 0-25,4-1 0 1,1 3 0 25,11 5-3-24,2 0 3-2,10 0-1 1,6 0 2 30,9 0-1-31,11 0 1 0,2 0-1 0,11 0 1 34,5 0 2-34,3 0-3 0,-2 5 3 0,3-5-3 1,0 0 0 30,0 0 0-30,0 0 0-1,11 0 0 0,36 0 0 27,16 0 5-26,8 0-2-1,11 0 1 0,-1 0-4 25,1 0 3-25,-7 0-1 0,0 0 1 28,-9 0-3-28,-5 0 2 1,-9 3 5-1,-7 9 3 28,-8-2-10-28,-12 1 0 0,-11-5 0 1,-7-4 0 27,-4 3 0-27,-3 1 0-1,0-3 0 0,0 13 0 27,0 9 0-27,-30 10 0 0,-3 7 0 2,-4 1 0 28,-7-10 0-30,7 1 0 0,5-10 0 1,4-5 0 22,11-9 0-23,4-1 0 1,6-4 0 3,7-5 0 22,0 0 0-26,0 0 0 0,0 17 0 25,0 15-110-25,10 11-149 0,3-17-127 28,-2 1-478-27</inkml:trace>
    </iact:actionData>
  </iact:action>
  <iact:action type="add" startTime="69868">
    <iact:property name="dataType"/>
    <iact:actionData xml:id="d8">
      <inkml:trace xmlns:inkml="http://www.w3.org/2003/InkML" xml:id="stk8" contextRef="#ctx0" brushRef="#br1">12717 17497 600 0,'0'0'168'1,"0"0"11"0,0 0-38 0,0 0-45 25,0 0-8-26,0 0 2 0,0 0-9 24,139 29-10-24,-115-9-24 0,7 3 10 28,-4 1-6-26,-1 1-4-2,-9-1-5 0,-2 0-8 24,-5-10 0-24,-4 3-8 0,-5-6-6 25,-1 3-2-24,0-1-2-1,0 9-8 1,0-3 4 25,0 0 0-26,0 6-3 0,-17-1 12 3,-8 2-1 21,-8 0 0-24,1-1-3 0,-8-6-3 29,4 7-6-29,0-10-8 0,4 0 0 0,0 0 0 29,-1-5 0-29,3-3 0 0,1-5 0 0,5-3 0 28,3 0 0-26,11 0 0-2,7 0 0 1,0 0 0 27,3 0-17-28,0 0-36 0,0 9-37 0,0 4-58 27,0-2-74-26,0 6-305-1</inkml:trace>
    </iact:actionData>
  </iact:action>
  <iact:action type="add" startTime="72089">
    <iact:property name="dataType" value="strokeEraser"/>
    <iact:actionData xml:id="d9">
      <inkml:trace xmlns:inkml="http://www.w3.org/2003/InkML" xml:id="stk9" contextRef="#ctx0" brushRef="#br2">18721 21307 676 0,'0'0'172'6,"0"0"-2"17,0 0-69-22,0 0-57-1,0 0-19 23,0 0-21-23,0 0-4 1,12 0-36 20,-12 0-137-20,0 0-313-1</inkml:trace>
    </iact:actionData>
  </iact:action>
  <iact:action type="add" startTime="72477">
    <iact:property name="dataType" value="strokeEraser"/>
    <iact:actionData xml:id="d10">
      <inkml:trace xmlns:inkml="http://www.w3.org/2003/InkML" xml:id="stk10" contextRef="#ctx0" brushRef="#br2">18721 21307 641 0</inkml:trace>
    </iact:actionData>
  </iact:action>
  <iact:action type="remove" startTime="72543">
    <iact:property name="style" value="instant"/>
    <iact:actionData xml:id="d11" ref="#d8"/>
  </iact:action>
  <iact:action type="add" startTime="72504">
    <iact:property name="dataType" value="strokeEraser"/>
    <iact:actionData xml:id="d12">
      <inkml:trace xmlns:inkml="http://www.w3.org/2003/InkML" xml:id="stk11" contextRef="#ctx0" brushRef="#br2">18721 21307 641 0,'146'-129'125'62,"-146"129"-10"-62,0 0-43 0,0 0-65 0,0 0-7 1,0 0-46 0,0 0-76-1,0 0-131 0</inkml:trace>
    </iact:actionData>
  </iact:action>
  <iact:action type="add" startTime="74211">
    <iact:property name="dataType"/>
    <iact:actionData xml:id="d13">
      <inkml:trace xmlns:inkml="http://www.w3.org/2003/InkML" xml:id="stk12" contextRef="#ctx0" brushRef="#br1">12769 17524 506 0,'0'0'110'0,"0"0"55"26,0 0-29-26,0 0-46 0,0 0-5 0,0 0 3 28,0 0-1-28,0 0 17 0,0 0-5 24,0 0-22-24,0 0 2 0,0 0-8 1,0 0 2 25,14 0-17-26,14 19-30 0,5 8 3 25,10 4-4-24,1 2-3-1,3-1-1 0,-1-1-11 26,-3 0 7-26,-4 1-7 0,1-5-7 4,-4 0 3 22,-6 0-1-26,-10-8-5 0,-8 1 1 27,0-9 2-26,-8-11-1-1,0 3 1 0,-1-1-3 29,-3-2-1-29,0 3 1 0,0-3 6 0,0 0 2 26,0 11-1-26,0 0 1 0,-11 8-5 24,-33 12 0-24,-10-4-2 0,-13 3-1 3,-11-3 3 25,6-3-3-28,3-5 0 0,4-4 0 0,10-4 0 27,7-3 0-27,11 0 0 1,8 0 0 1,13-8 0 22,8 6 0-24,4-6 0 0,4 0 0 24,0 0 0-22,0 0 0-2,0 0-3 26,0 0-33-26,0 11-36 0,0 8-62 0,15 1-113 25,-5-11-72-24,-3-1-538-1</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1T00:51:53.713"/>
    </inkml:context>
    <inkml:brush xml:id="br0">
      <inkml:brushProperty name="width" value="0.05292" units="cm"/>
      <inkml:brushProperty name="height" value="0.05292" units="cm"/>
      <inkml:brushProperty name="color" value="#FF0000"/>
    </inkml:brush>
  </inkml:definitions>
  <iact:action type="add" startTime="12643">
    <iact:property name="dataType"/>
    <iact:actionData xml:id="d0">
      <inkml:trace xmlns:inkml="http://www.w3.org/2003/InkML" xml:id="stk0" contextRef="#ctx0" brushRef="#br0">15782 12486 436 0,'0'0'153'1,"0"0"-36"-1,0 0 47 26,0 0-46-26,0 0-25 1,0 0 10 23,0 0-14-23,0 0 3-1,0 0-5 1,0 0-26 26,0 0-3-27,0 0-10 0,0-11-2 25,5-17 5-25,1-4-18 0,1 1-4 0,-1 2 0 25,-1 1-7-25,0 4-3 0,-1-3-2 24,0 4-1-24,2-1-3 0,1-1 7 26,-2 4-5-25,0 1-3-1,3 1-3 1,-5 0 1 3,-2-3-3 24,6 3-5-28,0-3 3 0,-1 1-4 3,0-1 3 24,1-2-3-27,-7 3 1 0,3 2-1 33,-1 3 2-33,1 3-1 0,-1-4 1 0,2 3-2 0,-1 4-1 27,-3-5 3-25,4 1-3-2,-4 4 5 0,1-4-5 24,-1 2 4-24,5 5-4 1,-5-6 2 23,2 2-2-23,-2-1 0-1,0 2 2 26,0-4-1-26,3 2 1 0,-3-1-2 1,3 2 2 25,-3-1-1-26,3 2 1 0,1-3 1 25,-1 2-2-24,-3-3 3-1,3 4-1 0,-3-5 0 25,2-1 0-25,-2 5 3 1,0-2-5 26,0-1 1-26,0-1-1-1,0 3 0 0,0 3-1 24,0-1 3-23,0 4-6-1,0 0 6 24,0-1-6-23,0-3 6-1,0 3-3 0,-8-5 0 26,-5-1 0-26,1 2 0 0,-2 1 0 3,-2-4 0 24,3 2 0-27,2 5 0 0,1-5 0 3,2 5 0 26,1-10 0-29,1 0 0 0,0 1 0 3,-1-7 0 25,7 6 0-28,0-3 0 0,-4-3 0 0,4 7 0 27,0 3 0-27,0 6 0 1,0-3 0 22,0 10 0-23,0-5 0 0,0-3 0 3,0 0 0 24,0 0 0-27,0 4 0 1,0 1 0 23,0-1 0-24,0-6 0 1,13-2 0-1,14-2 0 28,8 1 0-28,2 4 0 0,8 2 0 2,1-3 0 24,2 5 0-25,0 0 0-1,-6 2 0 25,2 0 0-25,-6 0 0 0,0 1 0 0,-4-1 0 29,-7 0 0-28,-2-3 0-1,1 1 0 0,-4-3 0 25,-8 1 0-25,2-2 0 0,-3 2 0 4,-9 6 0 20,0-3 0-24,-1 1 0 1,-3 1 0 27,0-1 0-28,0 1 0 0,0 2 0 0,0-9 0 25,0-6 0-25,-17-16 0 1,-23-2 0 27,-6 1 0-28,-5 1 0 0,-8 7 0 0,-2-1 0 27,5 1 0-25,-6 5 0-2,8 0 0 1,5 2 0 35,1 0 0-36,1 1 0 0,5-1 0 0,5 7 0 0,1-6 0 27,7 6 0-25,7-2 0-2,1 3 0 0,2 1 0 24,7 0 0-24,3 2 0 1,2 1 0 26,3 0 0-27,4 2 0 0,0-1 0 27,0 2 0-26,-1-1 0-1,-2-1 0 0,0-6 0 26,-3 0 0-25,5-4 0-1,1 2 0 1,0 0 0 27,0-3 0-28,0 2 0 0,0-1 0 0,0-2 0 27,0-1 0-26,0 4 0-1,0 0 0 25,0 3 0-24,0 8 0-1,0-3 0 0,0 5 0 26,0-3 0-24,0 3 0-2,1-2 0 0,19-5 0 24,8-1 0-24,17 2 0 1,10 3 0 25,12 3 0-25,5 0 0-1,8 0 0 0,-4 0 0 24,0 0 0-24,-2 0 0 1,-2 0 0 24,-2 0 0-25,1 0 0 0,-5 0 0 28,-3 0 0-28,-5 0 0 0,-8-4 0 0,-12-2 0 26,-7-5 0-25,-7 3 0 0,-5 0 0-1,-7 2 0 28,-2 4 0-28,-9-1 0 0,-1 3 0 3,0 0 0 21,0 0 0-24,0-2 0 0,0 2 0 24,0 0 0-24,0 0 0 0,0 0 0 26,0 0 0-26,0 0 0 0,0-6 0 0,0-10 0 25,-35-7 0-25,-17-7 0 0,-9-3 0 29,-8 4 0-29,-7-2 0 0,-2 7 0 0,6 2 0 26,-1 0 0-25,4 8 0-1,4 0 0 24,1 1 0-23,6 2 0-1,3 1 0 0,3-2 0 26,7 3 0-25,3-1 0-1,0-1 0 26,5 0 0-26,-1-1 0 0,11 2 0 1,0 5 0 26,6-3 0-26,7-4 0-1,-6 1 0 1,5-2 0 25,2 0 0-26,-1-1 0 0,5 1 0 4,5 1 0 25,3 4 0-29,1 5 0 0,0 0 0 1,0 3 0 24,0-5 0-25,0-3 0 0,18-6 0 3,15-2 0 26,3-1 0-28,4 7 0-1,-2 1 0 0,3 7 0 31,-2-1 0-31,-2 3 0 0,2 0 0 0,8 0 0 26,1 0 0-26,7 0 0 0,5 0 0 3,4 3 0 21,-1 4 0-24,-1 7 0 1,-1 3 0 28,0-1 0-29,-6 1 0 0,0-4 0 0,-6-2 0 29,-2-3 0-29,-1-4 0 0,-2-4 0 0,-5 0 0 27,-3 0 0-25,-9 0 0-2,-9 0 0 0,-5-4 0 27,-5-1 0-27,-1-2 0 0,-1-3 0 3,-1-6 0 25,-5-8 0-28,0-6 0 0,0-6 0 4,0-2 0 22,0 2 0-26,-22 4 0 0,2 2 0 24,-4 1 0-22,-1 5 0-2,-4 5 0 0,7 2 0 28,-2 4 0-26,-4 2 0-2,4-3 0 0,-3 3 0 26,-1 4 0-26,-2-5 0 0,-1 4 0 27,4-3 0-26,-1 3 0-1,4-3 0 0,0-1 0 25,6 5 0-25,2 2 0 0,4-2 0 3,3 5 0 23,6 0 0-26,0-2 0 0,3 4 0 26,0 0 0-25,0 0 0-1,0 0 0 0,0-2 0 26,0-5 0-26,0-5 0 0,0-7 0 24,3-6 0-24,9 2 0 0,3-4 0 3,-2 4 0 27,-1-4 0-30,-3-2 0 0,-1 0 0 0,2-5 0 31,-4 1 0-30,1-3 0-1,-1 2 0 0,-4 3 0 26,0 4 0-26,2 4 0 0,-1 6 0 0,1 0 0 25,-4 1 0-24,3 1 0-1,-2 0 0 28,4-1 0-28,-3-4 0 0,4 1 0 0,4 2 0 24,0-2 0-23,-3 2 0-1,3 3 0 28,0-5 0-28,-3 2 0 0,4-6 0 0,-7 0 0 27,3 2 0-25,-3 4 0-2,-2-2 0 0,2 3 0 26,-1 2 0-26,0 3 0 0,0-4 0 27,1-8 0-26,-1-7 0-1,2-6 0 0,-3 1 0 26,2-1 0-26,-1 7 0 0,4-2 0 3,-2 9 0 23,-2 3 0-26,0 6 0 0,0-3 0 26,1-10 0-26,2-1 0 0,-2-11 0 0,2 0 0 26,-4 2 0-23,1-1 0-2,-3 10 0-1,0 6 0 26,2 7 0-26,-2 1 0 0,4 2 0 3,-4-1 0 24,3-1 0-27,0-1 0 0,4-3 0 27,-2-2 0-27,5-2 0 0,-1-1 0 1,-1 3 0 24,-2 4 0-24,1 3 0-1,-2 1 0 28,2 3 0-28,-1-1 0 0,-5 1 0 1,7-3 0 27,-4-1 0-28,0 2 0 0,3 3 0 1,-4-3 0 24,0 3 0-25,4-3 0 0,-4 6 0 2,-3 1 0 28,2 0 0-30,-2 1 0 0,0 2 0 0,0 0 0 26,7 0-44-26,-1 0-27 0,5 0-38 24,5 39-109-24,-15-7-85 0,8 15-505 3</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7T19:25:51.508"/>
    </inkml:context>
    <inkml:brush xml:id="br0">
      <inkml:brushProperty name="width" value="0.05292" units="cm"/>
      <inkml:brushProperty name="height" value="0.05292" units="cm"/>
      <inkml:brushProperty name="color" value="#FF0000"/>
    </inkml:brush>
  </inkml:definitions>
  <iact:action type="add" startTime="22701">
    <iact:property name="dataType"/>
    <iact:actionData xml:id="d0">
      <inkml:trace xmlns:inkml="http://www.w3.org/2003/InkML" xml:id="stk0" contextRef="#ctx0" brushRef="#br0">2883 9718 398 0,'0'0'223'166,"0"0"-24"-166,0 0-9 0,0 0-55 0,0 0-28 0,0 0 45 0,0 0-27 0,0 0-23 0,31 13-13 0,51-13-45 0,28 0-3 0,24 0-23 0,24 0 13 0,18 0-28 0,9 0 8 0,-1-11-3 0,-14 2 8 0,-10-1 1 0,-21 3-1 0,-29 1 9 0,-36 0-12 0,-29 1 14 0,-30 2-17 0,-15 3 2 0,0-3-12 0,-93-5-2 0,-78-8-9 0,-73-6 11 0,-45 2 0 0,16 7 4 1,36 7-2-1,45 6 2 0,51 0 5 0,45 0-5 0,38 6-7 1,34 0 3-1,19-6 0 5,5 0-1 4,39 0 0-2,70-6-1 0,61-19 4 0,46 1-7 11,6 7 10-16,-15 12-9 0,-44 5 8 6,-43 0-4 0,-51 0 3 1,-36 0 3-4,-23 5 15 4,-10-2-21-2,0 8 0 1,-48 2 0-2,-38 4 0 2,-33 2 0 1,-9-3 0 1,11-5 0-3,15 0 0 0,33-3 0-1,28-4 0 2,24-2 0-1,17-2 0-2,0 0 0 4,3 0 0-2,58 0 0 0,22 0 0 1,20 0 0 0,-8 10 0 26,-25 0 0-33,-25 0 0-1,-24-4 0 0,-19-3 0 2,-2 2 0 4,0 14 0 3,0 3-4-2,-13 6-113 0,-22 1-82 1,14-21-144 2,-5 4-405-4</inkml:trace>
    </iact:actionData>
  </iact:action>
  <iact:action type="add" startTime="37817">
    <iact:property name="dataType"/>
    <iact:actionData xml:id="d1">
      <inkml:trace xmlns:inkml="http://www.w3.org/2003/InkML" xml:id="stk1" contextRef="#ctx0" brushRef="#br0">15722 18178 1006 0,'0'0'107'5,"0"0"68"1,0 0-46-2,197 14-69 4,-116-2 1-1,25-8-3 1,22 1-6-2,25-5 4 2,10 3 6 0,17-3 2 0,9 0-10-2,2 0-12 2,10 0-1 3,9 0-10-5,0 0-10 0,1 5-7 7,-5 7 0-7,-14-6-14 0,-15 2 0 0,-18 2 0 1,-12 2 0 2,-23 1 0-2,-20 1 0 0,-21-3 0 0,-23 2 0 6,-21-4 0-2,-21-2 0-9,-15 0 0 3,-3-7 0 1,0 12 0 3,-66 5 0-3,-44 9 0 3,-58-9 0-2,-34 3 0 1,-25-1 0-2,-7 4 0 2,7-5 0 0,17-6 0 0,24-8 0 0,24-4 0-2,23 0 0 3,18-2 0-2,11-17 0-1,0 0 0 2,15 2 0 1,11 4 0-1,15 4 0-3,25 4 0 4,17 5 0-2,15 0 0 2,9-5 0-4,3 5 0 3,12 0 0 1,79 0 0 1,58 0 0-6,51 0 0 3,23 19 0 1,11-2 0 2,-5 2 0-2,-19-12 0-2,-18-1 0 0,-17-6 0 2,-26 5 0-1,-25 1 0 0,-25 0 0 1,-30 1 0 0,-28-3 0-1,-18-2 0 0,-20 4 0 1,-3-6 0-1,-55 11 0 0,-103-11 0 2,-95 0 0-1,-87 0 0 0,-43-11 0-2,-21-31 0 2,18 4 0 1,23-3 0-2,56 11 0-1,61 10 0 2,63 13 0 1,65 2 0-3,54-2 0 2,37 2 0-2,27-3 0 2,40-3 0 0,54-5 0-2,20 13-22 1,-4 3-156 1,-64 0-78 1,-28 26-119-4</inkml:trace>
    </iact:actionData>
  </iact:action>
  <iact:action type="add" startTime="39813">
    <iact:property name="dataType"/>
    <iact:actionData xml:id="d2">
      <inkml:trace xmlns:inkml="http://www.w3.org/2003/InkML" xml:id="stk2" contextRef="#ctx0" brushRef="#br0">22732 18074 670 0,'0'0'187'6,"0"0"-7"0,0 0-76 3,0 0-29-1,0 0 1-1,0 0 16-1,181 0-23 2,-143 0-8 0,6 0-10 0,15 0 0-2,9 0 2 2,1-11-1 1,4-2-1-2,-2 8-13-1,-5 5 8 2,-3 0-11 0,-1 0 0 0,-1 0-13 0,-3 0-3-2,-5 0-5 3,2 0-8-1,3-7 0-2,0 2-4 4,6-3 1-4,9 2-2 4,6 1 10-6,8-3-9 5,5 4 12-2,0 4-3 2,-3 0-1-3,-10 0-10 1,-8 0 0 3,-3 0 0-5,-2 0 0 2,2 0 0 2,-2 0 0-1,8 0 0-3,8 0 0 3,6 0 0 0,0 0 0 0,-3 0 0 2,-9 4 0-6,-6-1 0 6,-6 2 0-3,-4 0 0 2,0-5 0-5,2 0 0 4,3 0 0 1,-1 0 0-4,1 0 0 4,3 0 0-2,-2 0 0 3,-1 6 0-4,4-6 0 1,-1 3 0 0,-5 2 0 2,1 0 0-2,-6 2 0 0,1-2 0 0,6 0 0 2,3 2 0-2,8 0 0-1,6-7 0 3,5 5 0-2,0-5 0 2,4 0 0-4,-7 5 0 3,-5-5 0 0,-4 0 0 0,3 3 0-1,-2-3 0 0,1 4 0 3,7-4 0-4,-3 2 0 0,11 3 0 3,5-5 0-2,6 0 0 2,2 0 0-4,1 0 0 4,-12 0 0-2,-5 0 0 1,-2 0 0-2,2 0 0 4,1 0 0-4,-2 0 0 0,1 0 0 2,-5 0 0 1,2 0 0-1,-2 0 0 0,0 0 0-2,4 0 0 1,-4 0 0 2,-5 0 0-2,-1 0 0 0,4 0 0 0,-2 0 0 2,6 0 0-2,2 0 0 42,-1 0 0-47,5 0 0-2,2 0 0 0,1 0 0 0,2 0 0 0,-10 0 0 0,-1 0 0 8,-9 0 0-2,-1 0 0 2,-4 0 0 2,-2 0 0-5,1 0 0 4,-2 0 0-2,-6 0 0 2,2 0 0-4,-7 0 0 18,0 0 0-22,-2 0 0-1,4 0 0 8,-3 0 0-2,4 0 0 2,5 0 0 0,2 0 0 1,-2 0 0-4,8 0 0 3,5 0 0 0,5 0 0 0,5 0 0-2,1 0 0 1,-4 0 0 2,-9 0 0-1,2 0 0-1,0 0 0 16,-3 5 0-22,6-5 0-1,-3 0 0 4,-5 7 0 6,0-7 0 1,-7 0 0-9,0 0 0 6,-1 0 0 0,-1 0 0 0,-10 0 0 0,-4 0 0-2,-5 0 0 19,-6 5 0-25,-4 0 0 0,-3-3 0 5,1 5 0 5,-3-7 0 1,1 0 0-5,-1 0 0 0,-1 0 0-1,-2 0 0 3,-7 0 0-3,-7 5 0 3,-1-5 0 0,-6 0 0 0,-1 0 0-1,-6 3 0 0,0-3 0 1,0 2 0 0,0 1 0 1,-12 0 0-2,-40-3-162 2,-37 0-83-3,41 0-44 4,2-6-230-6</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7T19:25:51.508"/>
    </inkml:context>
    <inkml:brush xml:id="br0">
      <inkml:brushProperty name="width" value="0.05292" units="cm"/>
      <inkml:brushProperty name="height" value="0.05292" units="cm"/>
      <inkml:brushProperty name="color" value="#FF0000"/>
    </inkml:brush>
  </inkml:definitions>
  <iact:action type="add" startTime="19944">
    <iact:property name="dataType"/>
    <iact:actionData xml:id="d0">
      <inkml:trace xmlns:inkml="http://www.w3.org/2003/InkML" xml:id="stk0" contextRef="#ctx0" brushRef="#br0">467 7497 412 0,'16'5'585'6,"-5"-5"-468"2,-8 0 26 0,0 0-8 0,-1 0-81-2,6 0 14 3,0 0-29-2,5 0-9-1,5 0 1 2,3 0 16 0,2-3-5 0,4-6-7 0,5 4 16-2,2 3-17 2,5-1 20 0,8 3-26 1,9 0 13-4,8 0-18 3,8 0 2 4,5 0-3-9,5 0-7 5,7 0 1 4,4 0-16-6,9 5 0 4,-2-1 0-6,-2-3 0 3,-4 3 0 0,-13-1 0-1,-12-3 0 1,-4 0 0 2,-11 0 0-1,-2 0 0 1,-1 0 0-3,-5 0 0 1,4-3 0 3,-5-8 0-7,-3 1 0 7,3 0 0-3,-5 8 0 2,6-1 0-4,-5 3 0 4,6 0 0-2,4 0 0 2,4 0 0-3,-3 0 0 1,4 0 0 2,3 0 0-1,-8 0 0 2,4 0 0-7,-3 0 0 6,1 8 0-2,2 1 0 18,0 1 0-25,4 2 0 0,9 0 0 5,8 0 0 3,6-1 0 0,8-3 0-1,9-6 0 1,-2 5 0-2,0-7 0 2,-2 3 0 0,-1-1 0-1,-4 1 0 0,-1 2 0 0,-1-2 0 4,-6 1 0-6,1 0 0 5,-7-1 0-6,-4-3 0 5,-2 0 0-2,2 0 0-1,6 0 0 2,-5 0 0 0,12 0 0 1,-8 0 0-4,7 0 0 6,-5 0 0-6,-7 0 0 4,5 0 0-4,-3 0 0 4,3 0 0-2,6 0 0 1,-1 0 0 0,0-7 0-1,0-5 0 1,-6 1 0-1,-6 5 0 0,-8 4 0 1,-2-1 0 0,-2 0 0 1,-3 3 0-5,-5 0 0 5,5 0 0-1,3 0 0 0,3 0 0-3,6 0 0 6,3 0 0-6,3 0 0 4,3 0 0-3,3 0 0 7,6 0 0-9,-1 0 0 3,1 0 0 0,4 0 0-1,5 0 0 3,4 0 0-2,9 0 0-1,-3 0 0 2,6 3 0 1,-3 2 0-1,1 1 0 0,0 0 0-2,6-1 0 2,9 3 0 1,0 0 0-3,-7 0 0 2,-5 3 0-1,-4-3 0 3,-2 1 0-6,0 1 0 3,-2-4 0 2,3 3 0-2,1-5 0 0,-8 6 0 1,5-9 0 0,-2 3 0 0,6-4 0-3,4 0 0 4,-3 0 0-1,-1 0 0 0,-12 0 0-3,-4-4 0 5,-9 4 0-3,-1 0 0 2,0 0 0-5,-1 0 0 28,1 0 0-32,4-1 0 0,-4-3 0 0,1-4 0 6,0 6 0 2,-6-1 0 1,-7 0 0 44,-6 3 0-52,-4 0 0-1,-5 0 0 0,0 0 0 0,0 0 0 0,2 10 0 1,5 1 0 3,0-3 0 2,10 0 0 2,-3-5 0 3,1-3 0-4,-1 0 0 2,-1 0 0-5,-2 0 0 3,-2 0 0 0,-9 0 0 1,-3 0 0-1,-10 0 0 1,-2 0 0 1,-10 0 0-2,-2 0 0 0,-7 0 0 3,-3 0 0-5,3 0 0 0,1 0 0 4,-1-3 0-1,4 2 0 0,2-6 0-1,4 5 0 1,1-4 0-1,2 5 0 2,-6-3 0-4,-4 1 0 8,-2 0 0 238,2-1 0-250,-5 1 0-1,7-3 0 0,-11 3 0 0,-2 3 0 1,-12 0 0-1,4-3 0 0,-3 3 0 0,4-2 0 0,4 0 0 0,3 2 0 0,-2-6-7 0,-8-5-229 0,-3 8-207 0,0 3-694 0</inkml:trace>
    </iact:actionData>
  </iact:action>
  <iact:action type="add" startTime="22803">
    <iact:property name="dataType"/>
    <iact:actionData xml:id="d1">
      <inkml:trace xmlns:inkml="http://www.w3.org/2003/InkML" xml:id="stk1" contextRef="#ctx0" brushRef="#br0">27260 7360 681 0,'0'0'238'6,"0"0"-100"1,0 0-5 2,0 0-68-6,0 0-19 5,0 0 36 0,0 0-20 0,5 129-17-2,-5-121-1 2,0-3 4 0,2 0-13 0,-2-3 16-1,4-2-21 0,3 4 6 2,-1 2-13-2,2-6-3-1,9 4-7 2,9-4 3 0,3 0 7 0,11 0-5-2,10 0 13 2,8 0 2 0,6 0 6 1,2 0-13-4,5 0 1 3,-5 0 6 2,2 0-22-2,-5 0-11-2,6 0 0 2,9 0 0 3,4 0 0-3,8 0 0-6,3 0 0 6,13 0 0-1,-1 0 0 1,-4 0 0-2,-3-2 0 2,-7-3 0 0,-7-2 0 1,1 4 0-3,1 3 0 3,6 0 0 0,-2 0 0-2,1 0 0-1,-3 0 0 2,-2 0 0 0,-4 0 0-1,-3 0 0 0,3 0 0 0,-1 0 0 2,3 0 0-1,-5-4 0 1,-2 1 0-3,1 3 0 1,-2-5 0 1,-4 0 0-1,3-1 0 1,5-2 0-1,-1-1 0 2,3 4 0-4,-2-3 0 5,2 6 0-4,3-5 0 4,2 2 0-6,-1 0 0 4,-1-1 0 0,-11 3 0 0,1 1 0-1,-9 2 0 0,2 0 0 2,-4 0 0-2,2 0 0 0,6 0 0 0,5 0 0 0,5 0 0 1,1 0 0-1,-4 0 0 0,-7 0 0 2,-4 0 0 0,-13 0 0-4,-4 0 0 3,-5 0 0 0,-2 0 0 1,-2 0 0-5,2 0 0 5,-2 0 0-1,-2 0 0 0,-2 2 0-3,3 3 0 3,-4-1 0 1,-5-4 0-2,1 2 0 2,-1-2 0-4,-2 0 0 6,5 0 0-6,-3 0 0 2,2 0 0 0,0 0 0 2,-3 0 0-2,4 0 0-1,-4 3 0 3,-3-3 0-1,8 5 0 1,-9-2 0-4,-8 3 0 6,1-1 0-4,-4-2 0-1,-1-1 0 3,1 5 0-2,-1-4 0 2,-1-1 0-1,-4 0 0-5,-1-2 0 4,-2 3 0 1,-2-3 0 0,-2 0 0-2,0 0 0 2,0 0 0 0,-3 0 0 0,1 0 0-3,5 0 0 4,-1 0 0-1,8 0 0 1,1-24 0-4,3-17 0 3,3-9 0 0,-5-4 0 1,-8 2 0-3,-1 5 0 1,-3 12 0 1,-3 4 0 1,4 10 0-1,0 4 0-3,-4 9 0 6,0 2 0-7,0 6 0 3,0 0 0 0,0 0-16 1,-31 0-233 1,12 0-132-3,0 0-84 2</inkml:trace>
    </iact:actionData>
  </iact:action>
  <iact:action type="add" startTime="25102">
    <iact:property name="dataType"/>
    <iact:actionData xml:id="d2">
      <inkml:trace xmlns:inkml="http://www.w3.org/2003/InkML" xml:id="stk2" contextRef="#ctx0" brushRef="#br0">18631 7701 451 0,'0'0'201'4,"0"0"-2"-1,0 0-62 6,0 0-41-5,0 0-17 6,0 0 5-3,0 0-17 1,36 22 15-3,-34 2-19 3,2 2-20 0,-1 4 0 1,-3 0-22-4,0 9 5 4,0 7-16-2,0 4 11 2,3 0-9-4,-2 0 11 4,8-8-5-2,-7-12 1 1,3-10-3 1,-1-13-11-2,3-5 3 1,1-2-6-1,8 0 1 1,8 0 1-2,-2 0-2 2,5 0 1 0,-3 0 9-3,3 0 12 4,4 0 0 0,-3 0 3-2,8 0-3-1,3 0 11 3,3 0-7-1,5 0 6 0,4 0-11-2,4 0 5 2,0 0-2 0,3 7-2 0,5 0-24-2,5-1 0 1,11-4 0 3,5-2 0-4,11 0 0 2,5 0 0-2,0-8 0 5,3-6 0-6,-1 1 0 3,-2 2 0-2,0 3 0 3,-6 2 0-2,-5 1 0-1,1 2 0 3,-5-3 0-1,3 3 0 1,3-1 0-5,7-2 0 5,-1 0 0-2,-8 5 0 2,-5 1 0-3,-7 0 0 2,-1 0 0-1,-4 0 0 3,8 0 0-4,2-4 0 1,9-2 0 2,4 0 0-2,2 1 0-2,-4 3 0 3,-2 2 0 0,-5 0 0 1,-10 0 0-4,-8 0 0 5,-5 0 0-4,-1 0 0 4,7 0 0-6,3-3 0 5,11-2 0-1,2-4 0-1,0 4 0 0,1 0 0 0,-5 2 0 3,1 0 0-4,-8 3 0 2,-5-4 0-2,-6 2 0 5,-4-3 0-6,-6 0 0 2,2-2 0 1,1 3 0 4,2-4 0-5,-3-1 0 3,3 1 0-9,0 3 0 7,-8-1 0 1,2 0 0-5,-6 2 0 5,-7-2 0 4,-11 2 0-9,-11 4 0 2,-4-2 0 0,-12 2 0 1,5 0 0 2,-6 0 0-2,0 0 0-1,0 0 0 3,0 0 0-2,0 0 0 0,0-3 0 0,0 3 0 1,0-2 0 1,0 2 0-4,0 0 0 5,0 0 0-4,0-3 0 4,0-11 0-5,0-13 0 3,0-12 0 0,0-15 0 1,0-3 0-3,0-9 0 2,0-10 0 0,0-9 0 0,0-9 0-1,0-6 0 0,0-8 0 1,0-10 0-1,0-9 0 0,0-3 0 1,0 3 0 0,0 6 0-1,0 2 0 68,0 0 0-75,0-5 0 0,6-5 0 0,9-1 0 0,-1 2 0 0,0 2 0 0,2-3 0 1,1 3 0-1,-7 1 0 0,-5 6 0 7,-5 10 0 7,0 3 0-12,0 2 0 6,0 1 0-2,0-3 0 0,-5 10 0 1,-2 12 0 1,-2 22 0 1,9 20 0-3,-4 19 0 2,4 16 0 0,0-1 0-1,0 4 0-2,0-3 0 3,0 4 0 1,0 1 0-2,0-3 0 2,0-1 0-3,-3 2 0 1,-1-4 0 2,-12 0 0-2,-10-2 0 1,-10-2 0 0,-10 2 0-1,-11-1 0 1,-9-1 0-1,-4-1 0 1,-17-1 0 0,-4 0 0 0,-12 1 0-2,-16 0 0 4,-10-2 0-5,-21 0 0 5,-8-5 0-6,-4 4 0 5,5-3 0-1,-2 2 0 0,1 3 0-1,-3 1 0 0,-2 0 0 1,7 6 0-2,0 7 0 3,5 0 0-2,1 0 0 1,5 0 0 0,11 9 0-2,2 5 0 1,6-1 0 2,-2-2 0-1,-1-5 0-2,10-2 0 3,6-1 0-2,8 1 0 3,15 4 0-6,4 3 0 4,10 1 0 0,4 5 0 0,1 5 0-2,2 4 0 2,2-4 0 0,0 2 0-2,2-2 0 5,9-3 0 23,1-2 0-33,6-4 0-1,1-3 0 0,-3 0 0 0,2-5 0 7,-4 0 0 1,-2 2 0-2,5-3 0 5,-4 7 0-6,6-3 0 3,1 3 0-1,9 1 0 2,-1 1 0-2,2-5 0 1,-1 0 0-2,7-4 0 2,0-3 0 0,7-1 0 22,6 0 0-30,5 4 0 0,7-2 0 0,4 4 0 6,-1-4 0 1,3 3 0 0,-4 1 0 1,-2 8 0-1,0 5 0 47,-4 2 0-54,5 4 0 0,1 2 0 0,4 4 0 0,0 4 0 1,0 12 0-1,-2 11 0 7,-1 9 0 0,-1 10 0 0,0-2 0 2,2-10 0-2,0-2 0 1,-1-7 0-2,0 5 0 5,-3 1 0-5,5 0 0 1,-2 3 0-1,0-2 0 3,-1 4 0-2,3 2 0-1,-6 4 0 4,-2-6 0-3,-2 2 0 3,4-6 0 40,0-3 0-49,5-5 0-1,-2 0 0 0,4-2 0 0,0 5 0 0,0-3 0 0,0 3 0 26,0-4 0-26,0-5 0 0,-3 1 0 4,-1-9 0 3,3 0 0-2,-2-3 0 4,3-2 0-2,0-1 0 2,0 1 0-4,0-1 0 5,0 3 0 3,0 1 0-11,0 5 0 5,0-1 0 0,8 0 0 0,5-7 0 1,-3-5 0-1,7-2 0 2,-2 0 0-2,1-3 0 1,-5 1 0-2,2 2 0 1,-5 9 0 2,2 3 0-2,-1-1 0-1,-2 2 0 1,-3-9 0 2,3-6 0-1,-1-6 0 0,-2-2 0 0,4-2 0-1,2 5 0 2,1-3 0-6,2 9 0 6,0-1 0 0,-3 9 0-4,1 0 0 3,-3-3 0 2,-2-1 0 0,1-8 0-5,-4 0 0 0,-3-1 0 2,0-8 0 2,0-3 0 23,0-4 0-32,0-3 0 0,0 1 0 0,0 0 0 28,0-1 0-27,0 1 0-1,0-4 0 0,0-2 0 5,0 0 0 2,3 0 0 2,2 0 0-2,7 0 0 1,-1-19 0-2,-3-4 0 3,-1-8-57 1,-1 0-68 0,-6-1-18-7,0 1-44 5,0 23-61-2,0 6-97 3</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7T19:25:51.5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act:action type="add" startTime="22449">
    <iact:property name="dataType"/>
    <iact:actionData xml:id="d0">
      <inkml:trace xmlns:inkml="http://www.w3.org/2003/InkML" xml:id="stk0" contextRef="#ctx0" brushRef="#br0">20680 17259 686 0,'0'0'145'4,"0"0"28"4,0 0-39-2,0 0-62 2,0 0 7 0,0 0-5 0,-18 6 6-2,18-6-12 2,0 0 8 0,0 0-3 0,11 4-5-2,44 8-1 4,27 7-48-3,21-7 7 2,7 6-13-3,-3 1 13 1,-12-3-3 9,-24-1 11-16,-21-3-6 8,-23-5-12 0,-22-7 5 2,-5 0-8-5,0 5-11 1,-17-5-2 3,-60 7-6-3,-37-3 6 3,-36-4 4 0,-2 0-4 0,9 0 0-6,28 0 0 5,24-4 0-2,36 2 1 2,24 2 1 1,26 0-4-2,5 0 5-2,0 0 4 4,45 0-3 0,49 0 14-1,43 9-18-3,27 11 0 3,9-4 0 1,-20-3 0-2,-24-2 0-1,-33-3 0 2,-35-3 0 0,-29-1 0 0,-22-2 0-2,-10 1 0 1,0 0 0 1,-49 1 0 1,-36 3 0-3,-35-4 0 1,-21-3 0 1,9 0 0 1,15 0 0-3,28-10 0 3,31 0 0-2,31 8 0 3,21-5 0-6,6 5 0 3,15-6 0 2,58-3 0-1,26-2 0-2,25 1 0 2,-14 4 0 1,-17 8 0-2,-32 0 0 0,-25 0 0 1,-22 0 0 0,-14 0 0-2,0 0 0 0,-14 8 0 2,-31 17 0 1,-20-1 0 0,-7 2 0-4,-1-9 0 11,7-8 0-13,4 3 0 4,9-4 0-2,18-2-75 2,11-5-58 1,11 5-81-1,13-2-103-1,0 9-305 3</inkml:trace>
    </iact:actionData>
  </iact:action>
  <iact:action type="add" startTime="24940">
    <iact:property name="dataType"/>
    <iact:actionData xml:id="d1">
      <inkml:trace xmlns:inkml="http://www.w3.org/2003/InkML" xml:id="stk1" contextRef="#ctx0" brushRef="#br1">10612 261 508 0,'0'0'257'4,"0"0"-180"4,0 0 28-3,0 0-23 4,0 0-20-2,0 0-2 1,0 0-7 0,-148 62 3-2,102-55 13 2,4 0-11 0,-6 0 9 0,-7-2-5-2,-6 2-12 3,3-3-1-2,-3 2-14 2,6-6-18-4,3 0 2 3,-1 2 1 0,3-2-7-2,-2 0 12 5,-3 0-6-4,4 0 14 2,2 0-13-2,1 0 9 0,1 0-14 0,-1 3 7 0,3-3-4 2,-1 5-8-3,1 2 4 3,0-7-10-2,1 4 5 2,9-4-9-5,1 0 12 6,5 0-11-4,6 0 5 0,-4 0-4 3,-4 0-2-3,-3 0 1 3,-7 0-1-1,0-4 4-1,-4-3-1 1,-6-3 4-1,7 0-6 0,2 3 11 1,3 2-10-1,5-2-2 0,3 3 2 1,-2 1 0-2,-2 0 6 3,3 3-5-1,-1 0 9 0,-4 0-11-3,-2 0 15 4,-3 0-15-1,-5 0 7-1,-4-4-8-1,-1-3 0 3,0 1 1-2,1 0 4 2,5 1-8-2,3 0 6 0,5 2-3 1,4 1 0-1,-2 2 0 2,-4 0 0-3,-3 0 0 3,-3 0 0-1,-2-4 0-3,-1 4 0 3,-3-5 0 1,-2 0 0-2,-8-2 0 0,-1-3 0 3,-1 3 0-5,-2-7 0 11,1 2 0-13,-1 5 0 5,5-1 0-3,1 2 0 2,-3 3 0 10,0 3 0-15,0-3 0 7,-2 3 0-7,-7 0 0 3,-2 0 0 3,1 0 0 1,1 0 0 1577,2 0 0-1586,3 0 0 1,0 0 0-1,3 0 0 0,1-2 0 0,5-1 0 0,-1-2 0 0,4-2 0 0,4 2 0 0,0 1 0 0,3-3 0 1,6 3 0-1,-1 0 0 0,4 2 0 0,1 2 0 1,-2 0 0-1,-2 0 0 0,3 0 0 0,-1 0 0 0,1 0 0 0,2 0 0 0,0 0 0 0,1 0 0 0,-1 0 0 0,-4 0 0 0,2 0 0 0,-4 2 0 0,4 2 0 0,-5-3 0 0,2 2 0 1,-5-3 0-1,1 0 0 0,6 0 0 0,-2 0 0 0,4 0 0 0,-2 0 0 0,1 0 0 0,-1 0 0 0,-8 0 0 0,5 0 0 0,-12 0 0 0,-3 0 0 0,-3 0 0 0,-2 0 0 0,-5 0 0 0,4 0 0 0,-3 0 0 0,0 0 0 0,-3 0 0 0,4-8 0 0,-1 3 0 0,7 3 0 0,-1-2 0 0,6 4 0 0,3 0 0 0,2 0 0 0,0-3 0 0,-5 3 0 0,-6-5 0 0,-2 0 0 0,-11-2 0 0,1-5 0 0,-5-2 0 0,8 3 0 0,2 5 0 1,3-1 0-1,3 1 0 0,0-3 0 0,6 2 0 0,-12-1 0 0,0 1 0 0,6 5 0 0,-3 0 0 0,17 2 0 0,5-5 0 0,10 2 0 0,5-1 0 0,4 1 0 0,6 3 0 0,-2 0 0 0,3 0 0 0,-1 0 0 0,1 0 0 0,0 0 0 0,1 0 0 0,2 0 0 0,6 0 0 0,-5 0 0 0,5-2 0 0,-5 2 0 0,3 0 0 0,-1 0 0 0,-6 0 0 0,0 0 0 0,-10 0 0 0,-12 0 0 0,-15 0 0 0,-5 0 0 0,-2 0 0 0,-7 0 0 0,2 0 0 1,3 0 0-1,2 2 0 0,6 1 0 0,-4 4 0 0,8-6 0 0,-4 5 0 0,-6-1 0 0,8 0 0 0,-5 2 0 0,3-5 0 0,3 3 0 0,-2-2 0 0,2 6 0 0,-3-6 0 0,-3 4 0 0,-3-1 0 0,6 0 0 0,0-1 0 0,5-3 0 0,0-2 0 0,7 4 0 0,4-1 0 0,6-3 0 0,3 1 0 0,2 3 0 0,7-4 0 0,0 2 0 0,8 1 0 0,4-3 0 1,7 0 0-1,2 0 0 0,0 0 0 0,0 0 0 0,0 0 0 0,0 0 0 0,0 0 0 0,0 0 0 0,0 0 0 0,0 0 0 0,0 0 0 0,0 0 0 0,0 0 0 0,0 0 0 0,0 0 0 0,0 0 0 0,0 0 0 0,0 0 0 0,-3 0 0 62,3 0 0-62,0 0 0 0,0 0 0 0,0 3 0 0,0-3 0 0,0 0 0 0,0 0 0 1,0 0 0-1,0 0 0 0,0 4 0 0,0-4 0 0,0 0 0 0,0 0 0 0,0 0 0 0,0 0 0 0,0 0 0 0,0 0 0 0,0 0 0 0,0 1 0 0,0-1 0 0,0 3 0 0,0-3 0 0,-6 0 0 0,6 0 0 0,0 0 0 0,0 3 0 0,0-3 0 0,0 5 0 0,0 9 0 0,-1 3 0 0,1 10 0 0,0 8 0 0,0 6 0 1,0 10 0-1,0 2 0 0,0 0 0 0,0-10 0 0,0-2 0 0,0-3 0 0,0 1 0 0,0 4 0 0,7 7 0 0,-7 7 0 0,3 4 0 0,1-1 0 0,0-7 0 0,-1 0 0 0,2 2 0 0,3 0 0 0,-3 0 0 0,2 1 0 0,-1-1 0 0,-3 0 0 0,-2-3 0 0,3-6 0 1,3-2 0-1,-5-3 0 0,2 0 0 0,-1-2 0 47,2-4 0-46,5 3 0-1,-5-2 0 0,6 0 0 5,-6 2 0-5,-2 4 0 0,4 0 0 0,-1 2 0 0,0 0 0 0,-4 3 0 0,0-3 0 0,-2-6 0 0,0-2 0 0,6-12 0 0,-6-2 0 0,2-8 0 0,-2 0 0 0,3-9 0 0,-3-3 0 0,0 1 0 9,2-3 0-5,-2 0 0 5,0 0 0-3,0 3 0-1,0 1 0 3,0 1 0 0,0-3 0 1,4-2 0-4,-1 0 0 3,1 0 0 0,-3 0 0 0,3 0 0-2,12 0 0 2,2 0 0 2,6 0 0-4,3 0 0 2,1 0 0-2,2 0 0 4,2 0 0-2,9 0 0-3,4 0 0 3,-2 0 0 5,8 0 0-8,2 0 0-1,1 0 0 4,11 0 0 0,1 0 0 0,4 0 0-2,0 0 0 3,1 0 0-1,4 0 0-1,1 2 0-1,1 2 0 2,-3-4 0 8,7 2 0-14,-2 0 0 6,-7 1 0-2,-3 1 0 1,-4-2 0 0,-8 1 0 1,-4 0 0-2,-3-3 0 1,3 2 0 2,-3 3 0-4,12-5 0 3,-4 0 0 0,6 0 0 1,9 0 0-3,-4 0 0 4,3 0 0-4,-4 0 0 3,-9 0 0-1,-11 0 0-3,-6 0 0 4,-5 0 0-2,-3 0 0 0,-6 0 0 1,7 0 0 0,-8 0 0-1,4 0 0-1,-1 0 0 1,1 0 0 2,3 0 0 0,2 0 0-4,4 7 0 4,-4-2 0 1,4-3 0-4,-3 1 0 0,-4-3 0 0,6 0 0 3,0 0 0-1,3 0 0-3,3 0 0 7,5 0 0-5,-1 0 0-1,-1 0 0-1,4 0 0 4,3 0 0 0,3 0 0-3,-4 0 0 1,4 0 0 1,-2 0 0 2,3-3 0-4,2 1 0 0,7-1 0 2,-5 1 0 3,-2 2 0-5,4 0 0 0,-2-3 0 1,1-1 0 2,9-1 0-2,-4-3 0 0,7-1 0 0,0 7 0 1,-5-6 0 0,-2 6 0 0,-10 2 0-2,0-9 0 4,-1 6 0-4,-3-2 0 0,0-3 0 2,0 5 0 0,0 0 0-1,3-2 0-1,1-1 0 4,6 0 0-3,6-1 0 2,-4 4 0-4,4-4 0 3,-1 5 0 0,1 2 0 0,2-2 0-2,1 2 0 1,10 0 0 1,1-3 0 0,5 1 0 2,2-1 0-5,2 3 0 3,4-3 0-1,-4 3 0-1,1 0 0 3,-4 0 0-1,-3 0 0 1,-1 0 0-4,-1 3 0 4,-1 5 0-2,1 3 0 2,-1-1 0-4,-2 2 0 5,0-4 0-1,-3-1 0 0,-3 2 0-6,-8-2 0 4,-2-2 0 1,0-3 0 0,-4-2 0 0,1 0 0-2,-7 2 0 5,-4-2 0-6,-4 4 0 3,-1 0 0-2,-4-1 0 3,1 3 0-1,-3-3 0-2,-2 0 0 2,-2-1 0 0,3-2 0 0,-5 0 0-2,-6 0 0 2,-2 0 0-1,-4 0 0 1,-4 0 0-2,5 0 0 1,-4 0 0 2,13 0 0-1,0 0 0 0,11 0 0-3,10 0 0 5,4 0 0-3,8 0 0-1,2 0 0 3,-6 0 0-2,-5 5 0 2,-8-1 0-4,-5-1 0 4,-3-3 0-1,0 2 0 0,1 1 0-1,-1-1 0 0,4 1 0 1,7 3 0 1,-1-1 0-5,11 1 0 5,-5-6 0 0,-3 0 0-2,-4 0 0-1,-5 0 0 1,2 0 0 4,-8 0 0-5,-1 0 0 0,-5 0 0 2,-3 0 0 0,7-6 0-1,-4 2 0 0,0 3 0 1,-3-2 0 0,4 0 0 0,-2 0 0-2,-6 1 0 2,1-1 0 0,-3-2 0 0,-6 1 0-2,-1-1 0 0,0 0 0 3,-2 2 0-1,10 1 0-1,-4-2 0 1,-4 1 0 0,-4 1 0-2,-4 2 0 0,-7-2 0 2,-2 2 0 0,3 0 0 0,-4-4 0-1,5 4 0 0,-5 0 0 1,0 0 0 1,0 0 0-4,0 0 0 3,7-8 0 0,5 0 0 1,8-2 0-4,-2-2 0 7,-1 4 0-6,-4 5 0 2,-3-2 0-2,-7 2 0 0,-3 3 0 2,0-2 0 1,0 2 0-4,0 0 0 3,0 0 0 0,0 0 0 0,0 0 0-2,0 0 0 3,0-14 0-1,0-13 0 1,0-17 0-5,0-11 0 5,-7-5 0-1,-5 3 0 0,5-6 0-2,-1 1 0 3,2-5 0 0,-8 4 0 755,7 5 0-763,-3 8 0-1,0 2 0 0,5 1 0 0,-2 1 0 0,2-3 0 0,3-3 0 0,-7 0 0 0,5-6 0 0,-6 1 0 0,2 0 0 0,2 5 0 0,-1 5 0 0,3 0 0 0,2 6 0 0,-1 1 0 1,-2-6 0-1,-2-8 0 0,-5-3 0 0,-3-1 0 0,-3-4 0 0,-2 5 0 0,3 1 0 0,1 3 0 0,5 7 0 0,0 1 0 0,7 4 0 0,1 5 0 0,3 3 0 0,0 1 0 0,0 9 0 0,0 5 0 0,0 4 0 0,0 9 0 0,0 2 0 1,0 3 0-1,0 0-25 0,0 8-172 0,0 11-258 0,20 10-559 0</inkml:trace>
    </iact:actionData>
  </iact:action>
  <iact:action type="add" startTime="30653">
    <iact:property name="dataType"/>
    <iact:actionData xml:id="d2">
      <inkml:trace xmlns:inkml="http://www.w3.org/2003/InkML" xml:id="stk2" contextRef="#ctx0" brushRef="#br1">10841 1954 21 0,'0'0'398'315,"0"0"-340"-315,0 0 9 0,0 0-17 1,0 0 3-1,0 0 42 0,0 0 51 0,0 0-5 0,0-20-10 0,0 20-16 0,0 0-14 0,3 0-20 0,21 0-48 0,7 0-14 0,1 0-1 1,5 0-1-1,2 0 0 0,1 1 9 0,4 1-7 0,1 2 10 0,3 2-17 0,0-2 4 0,-2 6 11 0,-3-3 2 0,3 2-2 0,-6 1-13 0,-1 0-2 1,-2-6-8-1,-1 4 5 0,-3 1-5 0,-2-1 11 0,-4 3-10 0,1-3 4 0,-1 3-2 0,-1-3 0 0,3-2-3 0,0 5-4 0,5 1 1 0,-3 0 3 0,-7-1 5 0,2 0-4 0,-4 1 6 0,1 1-8 5,-2-5-2 1,-3 0 3 1,-8 1-3 1,1-5 2 1,-5 0-1-3,2-2 3 3,2 3-3 0,2-1 2 0,3 4-3-2,5-4 0-1,0 6 1 4,1 0-1 1,0-3 2-10,-3 5-3 4,5-3 4 4,-6-1-2-2,0-1 4 1,-2-3-4-2,-2-2-2 2,-6 1 1 0,-1-3-1-2,1 0 0 2,-5 3 0 3,-2-1-2-5,0-2 5 1,3 3-2 0,3-3 0 1,2 3 1 3,8 0 1-9,-3 3-1 6,5-4 0 0,3 3 0 0,0 2 0 0,5-6-1-2,-2 5 2 3,-6-1 0-2,3 0 7 2,0-1-9-2,-2 4 4 2,5-1-5-3,-5 0 3 0,7 3-3 1,-1-4 0 2,-4 2-3-2,0 1 6-1,-4 1 3 4,3 0-6-4,-2-1 6 4,4 2-6-6,-4 4 4 4,0-4-2 2,1-4 0-4,-5 2-1 1,-2-1 1 0,4 1-2 2,-1 1 2-1,-3 4 4-2,3-1-4 2,1 1 5-1,-8 2 0 2,8 4-2-3,-4 8 0 2,-2 1-4 10,7 5 1-11,-4 2 0-6,-5 7 4 7,2 3-5 0,-4 0 2-4,-1 4-1 2,1 1-2 2,1 3 0 0,-1 4 2 0,-2 3 1-2,7-1-3 2,1-1 8-1,-3 4-4 3,4-3-4-3,-3-1 0-1,3-3 0 4,4 5 0-4,-3-4 0 2,4 1 0-2,10-1 0 3,2-2 0 0,7-6 0-3,2-7 0 5,10-1 0-9,2-5 0 6,8 1 0-2,8-4 0 2,-4-4 0 0,4 2 0 0,0 0 0 1,2 3 0-3,5 0 0 3,-4 4 0-3,1-2 0 0,6-6 0 2,-3-7 0 0,2-6 0 0,-1-3 0-2,5-2 0 2,-4-7 0 0,-3 0 0 1,-3 1 0-3,-10 0 0 3,4-2 0-2,1 3 0 3,-6 1 0-6,6-3 0 5,-2 2 0-2,-1-7 0 2,-8 0 0-4,-2 0 0 4,0 0 0-2,2 0 0 2,8 0 0-3,1 0 0 1,4 0 0 2,0 10 0-2,-3 3 0-1,-1 3 0 2,-2 1 0 0,7-4 0 1,1-2 0-3,7-5 0 3,10 0 0-2,4-4 0 2,5 0 0-5,8 1 0 4,4 6 0 1,6-4 0-2,-3 7 0 0,4-5 0 0,-4 3 0 3,-6-10 0-4,6 4 0 2,5-4 0-1,-4 0 0 2,5 0 0-2,-6 0 0-1,-7 0 0 1,-6 0 0 2,0 8 0-1,1 3 0-3,-1 2 0 5,-3-1 0-4,-8 2 0 4,2 0 0-5,-9-4 0 3,-3 4 0 1,0-1 0-2,-7 1 0 0,5-3 0 0,-8 0 0 4,-1-2 0-7,-2-6 0 1,-2 1 0 4,-3 2 0-2,0 5 0 2,-3-3 0-4,1 3 0 4,-1-3 0-2,0 4 0 1,-1-5 0-2,5 2 0 4,1-1 0-4,8 1 0 4,1 1 0-6,7 6 0 5,1 4 0 0,2 2 0 0,-5 2 0-3,-5 0 0 1,-1 4 0 2,-6-4 0-2,-7 2 0 0,-4-6 0 0,-2 0 0 1,-5 3 0 0,7 1 0-1,-3-2 0 0,3 5 0 1,8 1 0 0,1 1 0-2,4 4 0 3,4-1 0-1,1 5 0 0,1-2 0-3,4 6 0 13,-4 1 0-16,8 1 0 9,-2 1 0-9,1-3 0 3,7 0 0 2,-3 0 0 1,6 3 0-1,-3-4 0 0,-8-1 0 1,-7-1 0 0,-4 0 0-2,-7-1 0 3,-6-4 0-2,-8-4 0 2,-3-1 0-4,-2-1 0 4,-2 2 0-2,3 7 0 2,5 9 0-4,0 3 0 3,4 7 0 0,-4 1 0 1,2 3 0-4,-5 1 0 2,-2-3 0 2,-4-2 0-2,-2-6 0 1,-1-3 0-1,1-2 0 0,4 0 0 3,1-2 0-5,2-5 0 3,-2-1 0 0,-2-1 0-1,-3-4 0 1,-10-6 0 0,-7-6 0-1,-4-8 0 2,-4-5 0-5,-4-2 0 4,-1-4 0 0,3 4 0 0,-7-4 0-2,4 0 0 2,-4 0 0 0,4 0 0 0,-1 0 0-1,-3 0 0 0,0 0 0 1,3 0 0 0,-3 0 0-2,0 0 0 2,0 0 0 0,0 0 0 0,0 0 0-2,-11 0 0 3,-31 0 0-2,-16 0 0 1,-13-8 0-2,-18-21 0 3,-5-3 0-2,-12-3 0 1,-3-1 0-1,5 3 0 0,4 6 0 2,15 2 0-1,12 8 0-1,18 4 0 0,20 5 0 0,12 6 0 1,17-1 0-2,6 3 0 2,0 0 0 0,0 0 0 0,43 0 0 1,34 18 0-2,32 17 0 7,14 4 0-11,9 1 0 5,-1 0 0-4,-11 0 0 5,-13 0 0-2,-15-5 0-1,-10-5 0 2,-20-6 0 0,-11-5 0 0,-19-4 0-1,-9-7 0-1,-15-5 0 2,1-2 0 0,-5-1 0-2,-1 0 0 2,0 0 0 0,-1 0 0 2,0 0 0-6,3 0 0 5,-2 0 0-2,0 0 0-1,-3-17 0 2,0-45 0 0,0-30 0 1,-28-27 0-3,-9-17 0 2,-1-3 0 0,-7 7 0-1,3 20 0 2,11 30 0-2,2 28 0 0,11 26 0 1,7 20 0 1,1 8 0-4,4 0 0 3,-1 0 0-1,4 0-97 1,3 0-168-1,0 0-173 0</inkml:trace>
    </iact:actionData>
  </iact:action>
  <iact:action type="add" startTime="34197">
    <iact:property name="dataType"/>
    <iact:actionData xml:id="d3">
      <inkml:trace xmlns:inkml="http://www.w3.org/2003/InkML" xml:id="stk3" contextRef="#ctx0" brushRef="#br1">24034 6994 484 0,'0'0'215'5,"0"0"-4"2,0 0-12 1,0 0-118-2,0 0-22 2,9 158 30 0,-4-58 7-2,8 25-11 4,0 19-18-4,-5 19 2 2,8 15-15-2,-5 7-7 2,4 3-9 0,1-7-9 2,-3-5 7-3,-6-8-8 0,0-3 1 1,-2-1-6 0,2 9-4 1,6 15-4-5,5 17 3 5,4 13-3-1,4-1-4 0,1-5 1-2,4-20-7 2,0-8 8 0,0-9-13 0,2-13 0-1,-4-10 0-1,-9-15 0 3,0-5 0-2,-7 2 0-1,-8 5 0 3,2 8 0-1,-4 9 0-2,0 0 0 1,0-7 0 2,-3-11 0-2,0-14 0 1,0-12 0-2,0-3 0 4,0 9 0-3,-9 14 0-1,5 4 0 2,1 4 0 0,0-9 0 0,1-19 0 0,-4-9 0-1,-1-7 0 0,4-10 0 2,-3-7 0-3,-5-2 0 1,1-10 0 1,-2-9 0-1,0-9 0 2,0-16 0-4,3-4 0 4,2-8 0-1,4-2 0-1,3-2 0-1,0 5 0 4,0-1 0-3,0 1 0-2,0 2 0 2,0 2 0 2,0-2 0-1,0 3 0 2,0 5 0-4,0 4 0 3,0 11 0-3,0 4 0 0,0 8 0 0,0 2 0 3,0 6 0-1,0-7 0 0,0-9 0-2,0-9 0 4,0-9 0-3,0 0 0 0,0 3 0-2,-8 2 0 4,-2 3 0-1,4-3 0-3,3-9 0 4,-1-6 0-1,4-10 0-1,0-7 0 1,0-4 0-2,0-2 0 2,-3 0 0 1,3 0 0-2,0 0 0-1,0 0 0 2,0 0 0 0,0 0 0 0,-2-17 0-2,-6-33 0 3,4-25 0-2,0-31 0 2,1-28 0-4,-1-16 0 4,0-15 0-1,-5-7 0-2,2-7 0 3,-1-3 0-1,4-8 0 0,-4-22 0-3,7-18 0 5,1-19 0-4,0-11 0 5,0 8 0-8,0 29 0 5,0 19 0 0,0 30 0 1,0 18 0-4,0 16 0 3,0 9 0 0,0 5 0 0,0 0 0 1,0-5 0-4,0 0 0 3,0 2 0 0,0 15 0-2,0 4 0 2,0 0 0 1,0-1 0-2,9 0 0 0,-4-4 0 1,-1 2 0 0,2 0 0 1,-6 5 0-4,0 9 0 3,0 4 0 0,3 9 0 0,4 6 0-2,-4 4 0 2,1 5 0 2,0-3 0-4,-1-5 0 1,1-4 0-1,-4-7 0 3,0-1 0-1,0 2 0-2,0-1 0 2,0-1 0-1,0-2 0 1,0 4 0-1,0-5 0 2,0-2 0-3,0 0 0 4,0-4 0-5,0-6 0 2,-4 3 0 2,-7 5 0-1,-5 10 0-3,4 17 0 3,3 11 0 0,3 11 0 1,2 6 0-3,0 7 0 2,4 3 0 4,0 8 0-8,0 8 0 4,0 6 0 0,0 8 0-3,0 3 0 2,0 0 0 1,0 0 0-2,0 0 0 2,0 27 0 2,0 40 0-5,0 31 0 3,0 27 0 0,0 29 0 0,8 24 0 0,4 19 0-2,-4 23 0 1,2 6 0 2,-7 4 0-4,-2 2 0 4,-1-7 0-1,0-1 0 0,0 9 0 3,0 1 0-5,0 2 0 1,0-3 0 0,0-7 0-2,0-12 0 3,0-17 0 0,0-12 0 1,-4-10 0-3,-6 3 0 2,5-3 0 0,-3-5 0-1,7-9 0 0,-2-10 0 1,3-9 0-1,0-7 0 2,0-13 0-1,0-9 0-3,0-5 0 13,-3 3 0-14,-9-3 0-4,-1-3 0 9,2-5 0-2,-5-9 0 2,6-5 0-4,-2-5 0 5,7-1 0-3,-2-3 0 2,7-8 0-4,-4 0 0 2,4-3 0 1,0-3 0 2,0-6 0-4,0-5 0 1,0-6 0 1,0-3 0 0,0-6 0-2,-1-2 0 1,-2 4 0 3,3-1 0-4,0 1 0 1,0-5 0 0,0 0 0 1,0 1 0 0,0 4 0-1,0-3 0 2,0 2 0-3,0-9 0 4,0-3 0-6,4-4 0 4,3-8 0 1,-3-1 0-1,-4-9 0-4,0 3 0 5,0-5 0-1,0 1 0-1,0-3 0 0,0 0 0 1,0 0 0-1,0 0 0 1,0 0 0-2,0 0 0 2,0 0 0 0,3 0 0 1,-1-8 0-4,5-49 0 5,-2-34 0-3,0-38 0 2,-5-26 0-4,0-20 0 3,0-11 0 0,-17-9 0 0,-6-13 0-2,-5-19 0 4,4-16 0-2,1-23 0 1,6 6 0-6,2 15 0 6,4 17 0-2,-1 26 0 2,8 22 0-3,4 15 0 2,0 10 0-1,0-8 0 2,0-2 0-4,0-8 0 5,0-2 0-3,-3 2 0 3,-2 1 0-6,3-3 0 3,2 3 0 1,-3 11 0 1,1 13 0-4,-5 25 0 3,1 17 0 1,3 10 0-1,-1 8 0-2,4 5 0 2,0 1 0 0,0-7 0 0,0-14 0-2,7-12 0 1,8-7 0 2,1 2 0-2,-1 10 0 0,0 13 0 2,-1 3 0-2,5 6 0 2,0 1 0-4,-2-7 0 3,0 2 0-1,-8-8 0 1,3 6 0-2,-4 0 0 3,-1 9 0-2,-1 9 0 1,-3 5 0 1,0 8 0-4,-3-2 0 4,0-4 0-2,0-3 0 0,0 5 0 0,0-5 0 2,0-1 0-2,0-3 0 0,-3-1 0 2,-4 9 0-3,2 6 0 5,5 25 0-7,0 14 0 5,0 16 0-3,0 7 0 1,0 0 0 0,0 0 0 1,-4 0 0-1,4 0 0 1,-3 0 0 0,-1 0 0-2,3 15 0 2,-2 33 0 1,0 19 0-3,3 21 0 5,0 18 0-5,0 24 0 3,0 20 0 0,11 31 0-5,8 35 0 3,-1 30 0 2,0 25 0-4,-2 10 0 3,-9-3 0 0,-3-14 0 3,-4-7 0-3,0-13 0-5,0-3 0 6,0-12 0-2,0-8 0-1,0-10 0 2,0-6 0 0,0-2 0 0,-4-11 0 0,3-9 0-2,1-13 0 2,0-11 0 0,0-8 0-2,0 3 0 3,0-7 0-2,0 1 0 2,0-2 0-5,0-8 0 65,-6-3 0-66,-1-11 0-2,-2-9 0-1,4-11 0 0,2-4 0 0,3 2 0 0,0 1 0 1,0 3 0-1,0 2 0 5,0-15 0 4,0-8 0-4,0-14 0 2,0-3 0 0,-4 6 0 1,-1 3 0-3,1 9 0 5,1 2 0-3,-6 3 0 6,6-9 0-3,-4-2 0-8,7-4 0 3,0-5 0 3,0-3 0-2,-2-4 0 2,2-13 0 0,-3-1 0 0,-4-9 0-2,3 0 0 2,3-1 0 0,-2-4 0 0,3-3 0-1,0-10 0-1,0-6 0 2,0-5 0 1,0-8 0-4,0 1 0 4,0-5 0-2,0 0 0 2,0 0 0-4,0 0 0 3,0 0 0 0,0 0 0 0,0 0 0-2,0-45 0 3,0-40 0 0,0-44 0-2,11-34 0-1,5-37 0 3,-6-18 0-2,-8-26 0 2,-2-21 0-4,0-17 0 6,0-22 0-2,0-10 0-3,0 10 0-1,0 17 0 2,0 27 0 1,0 28 0 0,-7 15 0-3,5 21 0 4,2 9 0 0,0 7 0-2,0 3 0-1,0 4 0 6,0 6 0-4,0 11 0-4,0 14 0 1,0 14 0 5,2 3 0-3,3 6 0 1,-3-4 0 14,-2 0 0-21,3-4 0-1,0-3 0 7,3-2 0-1,1 4 0 4,1 6 0-3,-2 17 0 1,7 6 0-3,-1 0 0 3,4-2 0 1,-5-6 0-2,2-7 0-1,-5 2 0 2,-1 1 0 1,-7 15 0-2,0 7 0-2,0 16 0 4,0 12 0-1,0 12 0 0,0 11 0-2,-7 2 0 2,-1-2 0 0,-2-3 0 0,1-5 0-2,-3-1 0 3,3 1 0-2,-3 5 0 4,6 5 0-4,-1 14 0 0,1 8 0 1,3 6 0-4,3 4 0 4,0 4 0-2,-4 0 0 2,4 0 0 1,-4 0 0-4,-6 48 0 5,-3 31 0-3,5 39 0 1,-1 26 0-2,5 37 0 2,4 30 0 0,0 23 0 0,0 24 0-2,0 20 0 4,9-2 0-4,10 16 0 3,-3-2 0-1,-5 5 0-3,-1 14 0 3,-10-8 0 0,3-3 0 28,-3-20 0-36,0-20 0 1,0-9 0-1,0-13 0 0,-3-2 0 7,-1 2 0 1,4-1 0 0,0-5 0-1,0-17 0 6,0-10 0-9,0-25 0 3,0-17 0-1,0-16 0 2,0-16 0-1,0-7 0 1,0-4 0-2,0 0 0 2,0-6 0 0,0-3 0 0,0-4 0-2,0-5 0 3,0-7 0-2,0-14 0 1,0-14 0 0,0-15 0 0,0-14 0 1,0-14 0-2,0-11 0-3,0-8 0 4,0 2 0-1,0 2 0 2,0 8 0-4,0 4 0 6,0 3 0-5,0-5 0 1,0-1 0 2,0-9 0-4,0-3 0 3,0-4 0 0,0 3 0-2,0-3 0 3,0 0 0-1,0 0 0-1,0 0 0-1,0 0 0 2,0 0 0 0,0 0 0 0,0 0 0-2,0 0 0 2,0 0 0 1,0 0 0-2,0 0 0-1,0 0 0 3,0-3 0-2,7-22 0 2,0-10 0-3,1-7 0 2,-8-6 0 0,0-7 0 2,0-11-29-3,0-13-220 0,-4 51-117 0,-1 6-325-1</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7T19:32:56.154"/>
    </inkml:context>
    <inkml:brush xml:id="br0">
      <inkml:brushProperty name="width" value="0.05292" units="cm"/>
      <inkml:brushProperty name="height" value="0.05292" units="cm"/>
    </inkml:brush>
  </inkml:definitions>
  <iact:action type="add" startTime="14704">
    <iact:property name="dataType"/>
    <iact:actionData xml:id="d0">
      <inkml:trace xmlns:inkml="http://www.w3.org/2003/InkML" xml:id="stk0" contextRef="#ctx0" brushRef="#br0">1312 5511 40 0,'0'0'66'5,"0"0"-18"2,0 0 7 0,0 0-2 2,113 150-6-2,-83-106 5-1,6 8-18 2,9 5 10 0,5 9 1 0,5 2 20-2,7 6 14 2,3 3 23 0,2-1-32 1,-3-3 3-4,-6-9-8 4,-13-18-3-2,-17-17-12 2,-20-24-16-4,-8-5-17 3,-18-67-12 0,-61-72-5 0,-45-72 46-1,-41-61-11 3,-23-27 9-3,-6 17-14 1,8 39-9-3,28 51-21 9,17 40 19-9,26 25 26 1,24 23 4 0,19 19-24 2,21 24-2-1,23 21 2 3,12 15-8-6,13 21 1 8,3 4 13-6,0 0 49 0,12 0-15 1,50 62 4 1,60 56-66 1,45 53-2-3,37 54 1 3,38 43 1-3,19 24-6 3,25 25 6-2,18 2-2 1,-13-26-1-3,-39-43 6 4,-60-73-6-1,-82-68 7-2,-63-58-3 3,-33-39-4-3,-14-12-6 5,-42-53-19-8,-56-66 13 6,-60-74 12-1,-46-72 0 0,-39-61 2-2,-28-44-4 2,-8-33-2 0,-1-2 2 0,13 36-2-1,33 57 4 0,58 81 2 2,63 89-2-2,60 75 0 3,53 48 1-1,34 19 34-5,69 59-2 4,62 73-24-4,47 70-9 6,53 69 0-3,47 38-1 3,52 30 3-7,21 16-3 7,11-2 4-4,-36-30 10 3,-54-58-13-3,-82-75-1 2,-97-90 1 0,-68-61 5 0,-59-44-5-1,-52-102-12 0,-82-88 6 3,-87-103 1-4,-84-79 2 0,-74-75-2 2,-47-31-4 0,2 1-11-2,51 42 15 3,82 82 5-2,108 109 1 2,98 104 1-1,85 92-1-4,54 53 25 9,90 79-13-5,71 83 2-5,67 83-10 4,89 62 10 0,74 56-9 1,29 36 4 0,9 16 0 0,-14 1-9-2,-46-42-1 3,-65-69 1-1,-98-103 9-3,-112-96-3 4,-109-101 3-1,-54-56-10 6,-119-127-15-11,-72-95 13 3,-76-83-10 0,-44-64-1 2,-21-29-1-2,-7-15 6 2,8 24 8 1,33 56-5 1,61 87 5-4,80 106-1 0,90 96-1 2,82 69 2-2,32 26 19 3,108 98 1-2,97 80-14 1,79 90-4-1,94 83 0-1,92 57 2 2,61 32-8 1,31 17 8-3,1-11 2 1,-60-47-6 2,-85-79 0-2,-115-105 8 3,-120-102-2-6,-115-84 3 5,-96-53-9-1,-60-123-11 0,-119-104-13-2,-90-113 13 2,-77-80-7 0,-43-48 10 0,-31-17 8 0,-10 22 1-2,23 52-1 3,54 80-1-2,91 104-1-1,99 105 4 2,108 100-5 0,67 68 8-1,139 120 3-1,106 91-7 3,120 89 3-1,74 64 5 1,66 46 0-4,40 3-7 3,-4-10-1 0,-21-41 25 0,-75-58-11-2,-111-77-11 3,-124-101-3-2,-114-93-1 1,-103-66 0-1,-56-121-17 0,-106-97-4 0,-104-93 9 3,-77-76 2-5,-67-51 2 3,-28-1 6 0,32 23-9 0,61 69 11-2,96 89 2 3,88 106-1-2,83 91-1 2,69 72 4-5,79 76 20 4,103 98-18 0,104 89 10 0,93 71-3-1,83 55 5 1,43 13-8 0,2-5-2-1,-27-33-8 1,-57-66 0-2,-87-79 0 1,-111-96 2 2,-122-112 3-3,-103-95-5 2,-161-147-24 1,-128-132 7-3,-113-109-5 3,-94-76 2-1,-51-30 15-1,-2 17 2 2,30 72-3-4,104 107 6 3,136 129 0 1,122 119 7-2,132 112-6-1,77 63 30 5,144 112 5 0,127 98-33-10,115 83 13 5,86 79-8 2,73 52 1-1,33 11-7 1,-8-8 0 0,-43-42 3-1,-83-69 9 3,-121-88-14-2,-136-100-3-2,-108-88 1 1,-103-81 2 0,-51-77-7 3,-111-112-44-6,-87-105 49 6,-95-82 4-3,-72-64 4 0,-42-19-6 0,1 27-2 1,58 65-2 0,88 110 4 0,112 109 4-1,99 96-2 0,72 57-1 2,131 114 42-2,111 88-28-2,128 96-10 4,106 79 8-2,68 50-5 1,37 13 11-2,7 6-14 4,-29-21 5-4,-51-46 0 4,-98-71-10-6,-119-102 0 4,-116-100 0 1,-109-102-3-4,-66-79 2 4,-110-146-50-1,-106-118 40 0,-97-91 11 0,-73-48-4 0,-36-5 1-2,23 29 0 4,56 60 1-4,93 93 2 2,94 116 1-2,91 99 5 2,65 81-5-2,104 84 38 2,105 110-29 0,103 96-7-1,97 77 2 2,72 49-4-4,35 16 8 4,-4-11-6-2,-27-32-3 1,-69-72 0-1,-93-98 0 1,-117-105 0-1,-117-114 0 0,-89-87-3 2,-128-146-33-2,-118-118 18 2,-95-93 4-3,-67-66 13 10,-43-28-3-14,-9 0 3 3,2 34 1 3,47 80-10-3,87 109 2 5,118 123 7-3,106 108 0-1,100 84 2 2,94 81 36 0,125 109-26 0,115 88 8-2,88 89-15 2,64 57 8 0,35 11-12 0,4-8-5 0,-30-47 5 0,-50-68 1-2,-112-85 5 3,-118-99-6-4,-112-89-1 3,-103-66-8 0,-67-121-33 0,-122-98 21-2,-93-95 2 3,-68-65 8-1,-37-52 1 0,-1 11 7 1,20 22 3-5,37 69 1 5,62 97 0-1,87 98 4 0,89 95-4-3,93 66-1 2,100 117 14 1,113 96-1-2,112 97-11 4,98 87 0 0,77 63 0-2,60 28-1-6,3 2 14 7,-24-24-8-2,-51-43-7 2,-76-67-3-1,-105-93 3-3,-116-104 6 4,-124-116-6-1,-85-84-1-3,-155-153-49 3,-118-132 48 1,-108-136-11-1,-98-115 10-1,-77-69 3-1,-46-29-3 3,2 34-10-2,44 86-7-1,103 127 20 3,137 151 1-1,132 137-1-2,137 140-4 2,109 110 4 0,150 130 22 0,119 118 5 0,116 72-18 0,89 65 1-2,64 41-5 11,21 6 4-15,-7-6-3 10,-29-32-6-11,-59-55 0 4,-69-86 2 3,-112-95 12 0,-123-118-14-1,-106-97-5 1,-98-84 0 0,-78-138-43-3,-129-122 35 5,-112-119 10-3,-86-90-13 3,-42-64 5-6,-11-14 9 5,4 27 2-2,42 69-1 1,73 116 1-1,99 127-4 0,112 120 1 2,128 107 3-2,76 58 15-2,144 127 15 4,120 95-21-2,82 99 4 1,96 84-12-2,56 38 5 2,33 23-6 3,-4-16 3-4,-39-40-3 1,-61-54-4-4,-92-84 4 4,-105-99 3 0,-116-104-2 0,-106-115-1-2,-84-99-6 5,-112-144-30-5,-114-124 12 3,-95-106 11-5,-68-87 3 7,-46-49 5 3,-22 1 3-13,10 53 0 4,47 110-1 2,84 138-5 2,124 135 4-2,110 117 4-1,82 80 0 6,121 123 14-7,111 106-6 0,115 99 9 3,77 88-6 43,73 71-9-50,47 29 0-1,3-8-2 0,-21-34 2 0,-76-67 9 0,-113-105-11 3,-122-110-4 3,-108-119 3 2,-107-98 0-1,-61-123-22-1,-131-128 10 3,-116-127 11 10,-101-112 2-18,-74-91-4 4,-30-33-2 0,-5 6 5 2,32 62 1 2,54 109 0-2,89 135 0 0,130 135-5 0,124 144 4 1,102 103 2 0,151 142 24-1,115 119-10 1,102 92 10-1,77 69-17 2,68 55-8-4,37 14 0 5,12 1 1-4,-34-44 4 3,-76-85-5-2,-115-126-3-1,-129-135 3 2,-121-158-2-2,-100-122 2 2,-136-179-9 1,-111-153 1-1,-114-122-5 0,-99-104 6-1,-68-37 1 0,-13 17-11 3,50 86 7-5,103 147 10 3,136 165 0-1,121 146 8 3,116 132-5-5,75 142 26 2,141 117-19 1,112 103-10 0,98 73 2-3,78 57-1 4,37 20 9-1,-1-4-4 0,-28-48-4-2,-74-88 3 2,-100-115-5-1,-130-124 4 2,-124-133 1-4,-86-111-5 5,-131-151-13-3,-86-131 12 0,-71-90-10-1,-23-48 9 3,-12 14 2-1,28 69 2-1,61 126 0 1,75 127-2-3,83 106 0 4,83 89 0-1,32 103 40-3,107 95-16 3,71 99-12 1,59 66-8-1,39 31-4-2,15-3-5 2,-5-38 2 1,-29-72-2 0,-65-91 5-5,-84-86 1 3,-82-102-1 3,-57-70-7-1,-115-137-40-4,-75-113 40 4,-61-90-5-1,-32-43 0 0,-3 11-3 0,38 90 7-2,78 131 8 3,86 140 6-2,93 136-3-2,51 157 58 3,114 133-37 0,84 118-21 1,73 55 2-3,62 23-4 2,30-11-1 0,5-48 3 0,-44-81 2-2,-74-102-5 3,-95-133-1-2,-98-141 0 2,-95-121-3-5,-62-180 4 4,-136-147-9 0,-123-133 9 1,-99-114-15-2,-73-64 4 1,-22-18-12 0,25 56-2-1,70 135 15-1,99 169 10 2,116 169-1 0,115 152 3 1,77 104-2-6,135 153 33 6,85 117-24-1,102 103-9 2,78 65-1-3,79 54-1 0,58 32 2 0,23 6 3 2,3-18-2-4,-32-45-1 3,-68-84 0 0,-92-111 3 0,-121-121-1-1,-125-143 6 0,-108-108-8 1,-69-157-16-1,-119-120-1 0,-88-113-3 1,-59-92 5 1,-36-48 7-2,-1-2 5 1,15 67 6-2,49 116 0 2,84 146-3 0,79 134 0-1,107 124 0 0,54 79 12-1,125 129 6 2,79 99-17 1,74 73-1-4,62 60 2 4,48 31-4-1,24 0 4-2,-3-36 1 2,-56-70 6 0,-84-90 8-1,-97-101-11 2,-95-85-4 0,-64-68 7-3,-46-27-9 1,-34-74-34-2,-47-44-10 3,-29-39-13 1,-9-15-39 0,-6 2-4-5,5 19-4 4,5 44 42 0,12 38-13 1,70 85-67-3,16 0-143 1</inkml:trace>
    </iact:actionData>
  </iact:action>
  <iact:action type="add" startTime="19479">
    <iact:property name="dataType"/>
    <iact:actionData xml:id="d1">
      <inkml:trace xmlns:inkml="http://www.w3.org/2003/InkML" xml:id="stk1" contextRef="#ctx0" brushRef="#br0">25124 5191 846 0,'0'0'94'8,"126"142"-50"-2,-20 33 31 3,16 39 9-4,15 15-30 3,10 12-24 0,1-3 10-2,-6-19-3 5,-15-23-4-5,-19-39-26 4,-42-61 2-5,-32-48-6 4,-34-48-3-3,-24-43 0 4,-68-102-40-6,-49-96 40 5,-47-103 0-1,-36-86 5-1,-28-34-5-1,-19 3 7 3,13 65-6-1,48 111 4 0,70 118-3-2,88 109 4 2,72 92 5-1,132 135 184 2,83 114-142-4,90 118 9 4,73 79-32-1,54 36-25 1,31-21-1-5,-39-86 6 6,-94-129 41-3,-132-128 5 4,-120-151-7-9,-98-116-18 6,-127-177-31 1,-117-167-10-1,-116-127-13-2,-69-74-3 1,-18-7-19 3,37 58 15-4,76 127 17 3,109 163 13-3,104 157 3 3,105 162-2-2,64 99 15-1,123 141-9 6,94 99 4 2,78 74-1-12,80 44 9 3,45 30-6 0,9 0 12 4,-20-28 7-1,-62-67-19-3,-89-105-7 3,-96-113-3 1,-94-90 2-3,-87-80-4 1,-29-37-1 4,-77-111-61-6,-54-100 45 3,-46-93 2-3,-27-45 1 3,4 3 12 1,29 76 2-2,54 111 0 0,52 102 0 1,59 90 9 0,28 90 19 0,99 114 18-3,75 113-46 6,86 82 1-6,65 44-2 5,35-3 0-5,13-39 3 3,-47-66-1 0,-70-98 3 0,-91-99 1-2,-85-119-6 3,-82-96 4-2,-31-155-4 1,-115-118-21-1,-92-110 3 0,-66-65-1 1,-51-27-4 0,-8 21 1-2,35 74 15 2,62 121 3 0,92 130 8 0,72 114-3-2,82 92 0 3,51 131 21-2,107 111 7 2,97 130-23-4,75 85 2 3,64 40-7 1,6 0 8-2,-6-48-5-1,-36-67-4 2,-56-72 0 1,-69-99 13-3,-87-91-7 3,-87-91-2-4,-59-86-4 5,-94-140-39-4,-81-125 27 0,-68-130 1 3,-43-92 1-1,-48-53 1 0,-22-2 3-2,11 72-7 3,46 122-9-2,90 150 16 3,99 132 6-7,95 121 0 7,44 69 44-4,115 120 3 3,78 104-44-3,69 72 12 2,38 56-6 1,24 23-9-1,5-12-3-1,-8-34 1-1,-34-81 2 2,-69-101 5 0,-98-94 8-2,-95-103-5 3,-63-79-8-3,-123-143-23 4,-74-136 15-6,-71-130-20 6,-44-70 10-3,-24-27 11 4,3 47-7-8,38 108 14 7,84 139-2-2,89 130 1-3,95 133 1 2,48 84 19 0,115 132 17 3,78 111-21-4,63 63-2 2,45 43-11-1,18 14-2 2,12-22 0-2,1-28 0 0,-31-55 1 0,-52-74 20 1,-76-79-18 0,-71-74 4-2,-56-66-7 4,-54-38-1-4,-4-25-10 4,-56-94-45-3,-53-81 39 0,-32-90 4-1,-31-55 2 2,-11-16-13-2,1 37 13 4,30 85-4-4,53 98 7 1,51 89 4-1,48 58 4 2,61 129 42 0,85 108-11 0,76 110-10-2,64 67-3 3,24 3 2-1,-14-47-15 0,-36-82-2-3,-74-103 2 5,-73-82 5-4,-59-76 25 5,-52-39-33-4,-2-98-2 0,-63-73-34-1,-34-90 33 2,-30-70-5-2,-26-47 1 2,-22-12-7 1,-4 35 0-2,26 83-12 1,37 103-3-2,52 94 6 3,42 64 2-2,19 17 11-2,3 12-21 2,7 40 7 2,35 25-106-1,1 12-12-2,-1 2-34 3,-17-9 10-2,-22-54-39 2,-3-8-186-5</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26T00:21:34.290"/>
    </inkml:context>
    <inkml:brush xml:id="br0">
      <inkml:brushProperty name="width" value="0.05292" units="cm"/>
      <inkml:brushProperty name="height" value="0.05292" units="cm"/>
      <inkml:brushProperty name="color" value="#FF0000"/>
    </inkml:brush>
  </inkml:definitions>
  <iact:action type="add" startTime="4218">
    <iact:property name="dataType"/>
    <iact:actionData xml:id="d0">
      <inkml:trace xmlns:inkml="http://www.w3.org/2003/InkML" xml:id="stk0" contextRef="#ctx0" brushRef="#br0">7137 2537 1047 0,'0'0'142'10,"0"0"-14"-8,0 0 1 0,0 0-54 5,0 0-6 1,0 0 0 0,193-7-1-1,-133 7-1 0,0-4-2 1,4-1-5 0,6-1-16-2,5-5-8 2,7-3-7 0,11-1-10 1,4 1-19-4,-2-1 0 3,-5 10 0 1,-1 5 0 12,3 0 0-20,-4 0 0-1,11 0 0 7,1 0 0 1,7 0 0-2,6 0 0 2,-1 0 0 1,3 0 0-2,-5 0 0 1,-9 0 0-2,-7 0 0 4,-7 0 0-4,2 0 0 0,-4 0 0 4,-3 0 0-2,4-5 0 0,-10-9 0-1,-7 7 0-1,-7 2 0 2,-7 5 0 1,-1 0 0-4,-6 0 0 3,0 0 0 0,1 0 0 0,-2 5 0-1,3-3 0 1,5 0 0 1,3-2 0-1,3 0 0-1,-1 0 0 1,0 0 0 0,7-2 0 1,1-17 0-5,0 2 0 4,-8-2 0 3,-9 5 0-3,-7 1 0-1,-12 8 0-2,-9 1 0 2,-9-1 0 0,-7 5 0 0,-4-2 0 0,-3 2 0 2,0 0 0-2,0 0 0 0,0 0 0 1,0 0 0 1,0 0 0-3,0 0 0 1,0 12-38 1,0 7-251 0,0 15-262 1</inkml:trace>
    </iact:actionData>
  </iact:action>
  <iact:action type="add" startTime="5332">
    <iact:property name="dataType"/>
    <iact:actionData xml:id="d1">
      <inkml:trace xmlns:inkml="http://www.w3.org/2003/InkML" xml:id="stk1" contextRef="#ctx0" brushRef="#br0">14832 2494 62 0,'0'0'957'4,"0"0"-771"2,0 0 9 1,0 0-48 1,0 0-41 0,0 0-9-2,177 10 2 2,-98-10-25 0,22 0-12 0,8 0-15-2,7 0-32 3,-1 0-15-2,-9 0 0 1,-14 0 0-2,-13 0 0 2,-19 0 0 0,-13 0 0 0,-12 0 0-2,-4 3 0 4,-7 11 0-2,-3 2-52-1,-2 3-149-1,-19-6-98 2,0 6-224 0</inkml:trace>
    </iact:actionData>
  </iact:action>
  <iact:action type="add" startTime="6194">
    <iact:property name="dataType"/>
    <iact:actionData xml:id="d2">
      <inkml:trace xmlns:inkml="http://www.w3.org/2003/InkML" xml:id="stk2" contextRef="#ctx0" brushRef="#br0">20619 2513 153 0,'0'0'829'7,"0"0"-647"-3,0 0 7 2,0 0-48 2,0 0-43 1,0 0-5-2,0 0-2-1,199-4-18 2,-106 20-5 0,19-6-15 0,22-5-8-2,13-3-13 2,-5 1-32 0,-5-3 0 0,-22 0 0-2,-17 4 0 2,-19-1 0 3,-16-1 0-4,-16 5 0-2,-15-4 0 4,-13 2 0-2,-10 2-25 1,-9 4-139-2,0-3-119 3,-12 8-151-1</inkml:trace>
    </iact:actionData>
  </iact:action>
  <iact:action type="add" startTime="6980">
    <iact:property name="dataType"/>
    <iact:actionData xml:id="d3">
      <inkml:trace xmlns:inkml="http://www.w3.org/2003/InkML" xml:id="stk3" contextRef="#ctx0" brushRef="#br0">26715 2530 842 0,'0'0'271'5,"0"0"-85"1,0 0 14 2,0 0-79 0,206 2-2 0,-106 18-15-2,26-3-29 2,14 1-20 0,19-7 1 0,7-4-38-2,-5-1-18 2,-11 0 0 0,-16 5 0 0,-23-6 0-2,-12 0 0 2,-16-2 0 0,-18 0 0 0,-17 0 0 1,-9 2 0 1,-10-5 0 0,-8 0 0-6,-13 0-79 2,-4 3-67 0,-4 10-75 2,0-4-91 0,0 10-627-1</inkml:trace>
    </iact:actionData>
  </iact:action>
  <iact:action type="add" startTime="10138">
    <iact:property name="dataType"/>
    <iact:actionData xml:id="d4">
      <inkml:trace xmlns:inkml="http://www.w3.org/2003/InkML" xml:id="stk4" contextRef="#ctx0" brushRef="#br0">6967 5717 922 0,'0'0'176'5,"0"0"-46"-2,157-4-9 3,-80 4-37 1,20 0-27-1,13 4-13 2,8-3-5 0,4-1-4 0,-4 0 1-1,-6 0-7 0,-2-18 7 2,-9 2-6-2,-6-4-7-1,-8 4 4 2,-15 2-9 0,-17 3-7-2,-20 3-5 2,-21 4 1 0,-8 4-5 0,-6 0 1 1,0 0-3-4,0 0-4 3,-63 0 0 0,-40 0 3 0,-40 0 1-2,-19-2 1 5,3 0 3-5,8 2-2 3,11 0-1-2,26 0-1-1,19 0-3 4,33 8 1-3,24 0 2-2,21-3-1 3,16-2 1 0,1 4 9-1,51 8-3 0,59 4 11 1,42 3-16 0,14-5-1 1,-8-4 0-4,-14-3 0 9,-28-1 13-10,-29-3 3 3,-32-2 5 4,-28-4-7-8,-20 4 0 3,-7-4-9 0,0 6-5 4,-25 7-1 1,-44-2-4-4,-29 3 4-1,-17-9 2-1,5-5-2 3,12 0 3 0,17 0 2 0,20 0-2-2,24 0-2 2,19 0-2 0,12 0 1 1,6 0-1-4,0 0-19 3,0 0-12 0,24 0-12 0,16 8-31-2,-5 27-70 2,-18-12-65 1,-11 7-122-2</inkml:trace>
    </iact:actionData>
  </iact:action>
  <iact:action type="add" startTime="13470">
    <iact:property name="dataType"/>
    <iact:actionData xml:id="d5">
      <inkml:trace xmlns:inkml="http://www.w3.org/2003/InkML" xml:id="stk5" contextRef="#ctx0" brushRef="#br0">25172 5655 843 0,'0'0'215'4,"0"0"-89"3,0 0-13 1,0 0-9 1,0 0-31-4,187-5-16 4,-104 5 19-2,14 0-21 1,15 0-8-2,10 0-4 2,2 0 4 0,-2 0-4 0,-4 0-9-1,-11 0-8 0,-16 0 2 2,-15 0-13-2,-24 0 0-1,-14 0-3 4,-15 0-5-2,-11 0-1-1,-9 0-4-2,-3 0-3 4,0 0 4-2,-13 0-6 2,-50 0 1-3,-40 3 1 3,-31 5-1-2,-17 0-2 1,4 3 3-2,1 0 1 2,12 3 0 0,14-1 1 0,24 1 1 0,27 0-1-2,22-7-1 3,26-3 0-3,13-1 1 2,8-3 0-1,0 0 0 0,5 0 5 1,62 0 13-1,43 0-3 1,45 0-16 0,21 0 1 1,-5 0-1-4,-13 0 0 3,-33-14 3 0,-30 2-2 0,-33 4 2-2,-28 4-2 2,-20 0 4-1,-14 4-4 2,0 0 2-1,0 0-2-3,-2 0-1 5,-47 0 0-3,-27 0-2-2,-19-5 2 5,5-3 0-3,8 3-1 1,17-1 1-2,19 6 0 2,13 0 2 0,18 0-1 0,8 0-1-2,7 0 0 2,0 0 4-1,0 0-4 1,0 0 0-2,29 0 0 3,16 3 0-1,1 17 0 0,-10-5 0-1,-17-6 0 0,-11-7 0 2,-8 1 0-2,0-3 0-2,0 5 0 4,-21 4 0-1,-30 1 0 0,-21 2 0-2,-3 2-24 2,-1-4-63 0,2 6-57 1,48-8-110-4,4 4-174 3</inkml:trace>
    </iact:actionData>
  </iact:action>
  <iact:action type="add" startTime="17645">
    <iact:property name="dataType"/>
    <iact:actionData xml:id="d6">
      <inkml:trace xmlns:inkml="http://www.w3.org/2003/InkML" xml:id="stk6" contextRef="#ctx0" brushRef="#br0">22201 9214 702 0,'0'0'155'6,"0"0"-17"2,0 0-38 1,0 0-31-4,0 0 2 5,208 11 3-3,-110-3 7 4,27-5-16-9,30 0-17 6,24-3-2 0,6 0-4 0,-8 0-1-2,-22 0 8 3,-30 0 8-1,-30 6-13-1,-26-1 0 1,-30 1-21-2,-20-4-3 3,-18 2-8-4,-1 1-6 4,0 3-2-2,-59 8-3 1,-57 6-1 0,-57-1 0-2,-43-1-1 5,-1-13 0-6,11-7 1 6,29 0-5-7,38 0 2 4,39 0-5 1,36 4-9-2,28-2 12-1,27 2 5 1,9-2 0 1,42 3 0 1,61 7-3-1,52-1-1-2,27-1 3 1,2 4 1 2,-26-3 0-3,-37 3 9 2,-45-1 8 0,-31-5 1 0,-29 1-8-2,-16-3 3 2,0 1-7 0,-51 7-2 3,-41 0 1-8,-29 0-5 5,-9-3 0 0,19-9 0-2,19 1 0 2,26-3-1 0,22 0 1 1,27 0-5-2,12 0-37-1,5 0-47 1,18 0-39 5,37 0 1-7,-20 0-141 1,-7 8-256 3</inkml:trace>
    </iact:actionData>
  </iact:action>
  <iact:action type="add" startTime="22361">
    <iact:property name="dataType"/>
    <iact:actionData xml:id="d7">
      <inkml:trace xmlns:inkml="http://www.w3.org/2003/InkML" xml:id="stk7" contextRef="#ctx0" brushRef="#br0">1120 14292 952 0,'0'0'221'6,"0"0"-64"3,0 0-20-2,0 0-48 0,0 0-3 1,0 0-10-1,0 0 11-1,0 0-15 3,172-115 0-2,-105 65-10 1,7-2-26-2,4-5-36 4,4-3 0-4,2-1 0 3,1-5 0-3,-3-2 0 1,0-6 0 2,-5-6 0 1,1-12 0-6,-11-3 0 4,0-4 0 0,-7 3 0 0,-5 6 0-1,6 7 0 0,-6 4 0 1,3 0 0 0,3 3 0-2,-4-4 0 2,1-2 0 0,-3 3 0 0,-5 6 0-2,-2 1 0 3,-9 6 0-2,-4 6 0 3,-1 9 0-6,-3-2 0 4,-1 3 0 0,-5 7 0 1,-1 2 0-3,0-2 0 1,-1-5 0 1,9-3 0 0,-2-7 0-3,4-2 0 3,-3 8 0 1,1 3 0-1,1 6 0-2,2-1 0 2,0 0 0 0,3-2 0 0,2-2 0-2,2-3 0 3,2-7 0-2,4 1 0 3,-6-3 0-6,-3 5 0 4,-6 6 0 0,-4 6 0 0,-2 9 0-2,-7 9 0 1,-2 7 0 2,-5 2 0-2,-9 4 0 3,5 4 0-6,-6 6 0 5,-3 2 0-2,0 0 0-1,0 0 0 3,0 0 0-2,0 0 0 1,0 0 0-2,0 0 0 4,0 0 0-4,0 0 0 4,0 0 0-5,0 0 0 3,-39 0 0 1,-16 0 0-2,-19 0 0-1,-8 12 0 2,-3 19 0 0,-4 1 0 0,2 8 0-1,7-1 0 0,10 5 0 2,13-2 0-2,14-9 0-1,15-11 0 2,14-9 0 0,7-4 0-1,7-9 0 0,0 0 0 2,0 0 0-2,17 0 0 3,42 0 0-5,30-15 0 2,20-18 0 1,1-7 0 1,-13-6 0-3,-14 4 0 1,-21 9 0 1,-15 6 0 0,-15 8 0-1,-16 8 0 0,-8 6 0 0,-4 5 0 2,-4 0 0-3,0 0 0 1,0 0 0 2,0 9 0-1,0 44 0-2,0 24 0 4,-18 21 0-4,0-2 0 4,-5-8 0-7,1-15 0 6,-1-12 0-1,6-11 0 0,2-12 0-2,5-18 0 2,10-8 0-1,-3-9 0 1,3-3 0-1,0 0 0 0,0 0-121 1,0-19-124 0,0-4-138-1,8-4-265 1</inkml:trace>
    </iact:actionData>
  </iact:action>
  <iact:action type="add" startTime="23502">
    <iact:property name="dataType"/>
    <iact:actionData xml:id="d8">
      <inkml:trace xmlns:inkml="http://www.w3.org/2003/InkML" xml:id="stk8" contextRef="#ctx0" brushRef="#br0">4541 10336 139 0,'0'0'559'6,"0"0"-432"2,0 0 34-3,0 0-39 3,0 0-39 0,0 0-16 0,0 0-5-2,118-90-1 2,-118 90-5 0,0 0-6 0,-18 0-10-2,-40 6 26 2,-15 27-19 0,-12 13-14 0,3 7 0-2,0 7-6 2,12 7-6 0,12-4 1 0,16 1 6 0,18-11 3 1,18 0-3-3,6-7-3 5,23-3 5-8,46-4-3 6,24-6-5-1,10-11-5 0,-2-11-2-1,-15-11-4-1,-14 0 5 4,-14-9-12-4,-16-34-4 3,-15-17-2-3,-14-17-3 3,-13-14 1-3,0-10 2 0,-10 0-1 2,-22 10-7 0,-5 24-13 0,-10 17-44-1,-3 25-49 3,-21 25-94-5,37 0-86 6,-7 25-245-8</inkml:trace>
    </iact:actionData>
  </iact:action>
  <iact:action type="add" startTime="27229">
    <iact:property name="dataType"/>
    <iact:actionData xml:id="d9">
      <inkml:trace xmlns:inkml="http://www.w3.org/2003/InkML" xml:id="stk9" contextRef="#ctx0" brushRef="#br0">1593 18014 783 0,'0'0'214'6,"0"0"-87"1,0 0-30 2,163-68-18-3,-88 51-3 2,15-2-13-2,20 0-11 2,12-5-12 0,-5 1-4 0,-13 16 8-2,-5 1 2 2,-23 0-3 1,-13 6-18-2,-19 0-11-1,-23 0-8 2,-15 0-6 0,-6 0 0 0,-24 0 0-2,-70 0-3 2,-45 0 2 0,-38 12 1 2,-15-10-3-5,1 7 3 4,24-1-4-2,23 0 3 2,35 3-1-4,37 1-5 3,37-5-1 1,28-5 8-2,7-2 0 0,82 0 1 0,50 0-1 4,47 0 1-6,13 0 1 1,-13 14 5 2,-29-3 12 0,-39 3 6 0,-37-3 1-2,-32-3 8 2,-29-3-18-1,-13 2-2 3,0-7-14-6,-40 0 0 5,-33 0-7-1,-30-14 6 0,-16-3 1-2,-1 5 0 2,15 5 4 0,17 7 4 0,30 0 5-1,24 0-7 0,22 0 0 4,12 0-5-7,0 0-2 2,39 0-7 3,19 13-31-1,10 24-56 0,-13 3-61-2,-37-18-119 2,-14 0-324-1</inkml:trace>
    </iact:actionData>
  </iact:action>
  <iact:action type="add" startTime="28961">
    <iact:property name="dataType"/>
    <iact:actionData xml:id="d10">
      <inkml:trace xmlns:inkml="http://www.w3.org/2003/InkML" xml:id="stk10" contextRef="#ctx0" brushRef="#br0">9597 13897 163 0,'0'0'491'7,"0"0"-353"0,0 0-9 0,0 0-18 0,0 0-34 2,0 0-17-4,0 0-15 4,10 9-12-2,-10 18-4 1,0 6-14-1,0 2 7 0,-4 8 3 1,4 5-9 0,0 0 20-2,0 2-13 2,0 6-3 0,0-3-2 0,25 2-11-2,5-2 3 5,3-10 0-4,3-5 2 3,7-8 0-6,-4-5 3 4,7 2-1 0,-2-1-4 0,-5 3-6-2,-5 2-3 2,-6-2 7 1,-5-3-7-2,-8-9 3 0,-9-7-1-1,-3-8 4 2,-3-2-3-1,0 0-3-1,0 0-1 2,0 0 0 1,0 0 0-1,0 0 0 0,0 0 0-1,0 0 1-1,0 0-2 5,0 0-2-8,-11 5 3 6,-20 1-1-1,-6-6-2 0,-8 0 2-2,-10 0-2 2,-4 0-4 1,2-6-3-2,2-4 2 3,7-1-3-6,9-2-1 4,3 1 5-1,10-2-1 0,9 5 7 0,4 4-1 2,7 2 2-1,6 3 0-3,0-2 3 5,0-1-2-3,0-1 7 2,3-3 2-5,24 4 7 5,17 3 17-1,4 0 2 0,12 0 14-1,8 0-15 0,1 12 5 1,-1 7-8 0,-5 0-4-1,-8-2 6 0,-10-5-12 1,-12 3-10 0,-5-7 3-2,-14-4 0 2,-1 0-5 0,-13-4 4-1,4 0-5 1,-4 0-1 0,0 0-3-2,0 0 1 5,3 0-6-8,0-5 1 5,1-31 0 1,0-19-1-1,-4-7 0-1,0-5 0 0,0 7-2 1,0 7-1 0,0 10 0-1,0 17-26 0,0 12-46 0,0 14-78 1,0 3-13 0,0 21-89-1,0 15-996 2</inkml:trace>
    </iact:actionData>
  </iact:action>
  <iact:action type="add" startTime="30229">
    <iact:property name="dataType"/>
    <iact:actionData xml:id="d11">
      <inkml:trace xmlns:inkml="http://www.w3.org/2003/InkML" xml:id="stk11" contextRef="#ctx0" brushRef="#br0">10246 16642 594 0,'0'0'345'4,"0"0"-193"4,0 0-2 0,0 0-26 0,200-16-14-2,-125 9-18 2,11 4 6 0,4 3-15 0,2 0-19-2,-13 0-8 3,-9 0-12-2,-15 0-2 2,-18 10-19-4,-13-10-1 3,-18 7-8 0,-6-4-4 0,0 3-5-2,0-5-4 2,-24 5-2 2,-47-6 2-4,-26 0 0 0,-22 0-1 4,6 0 0-3,12 0 0 1,18 0 0-1,22 0 2 0,22-6-2 1,23 6 0 0,13 0 0-2,3 0 2 3,0 0-1-3,45 0 8 4,41 0-6-3,33 0-3-2,5 0 0 4,-11 12 0-1,-30 1 0-2,-24-2 0 2,-22 1 0 1,-19-8 0-2,-5 6 0-1,-10-10 0 1,-3 0-6 1,0 0-115 0,0 0-108-2,0-14-130 3,0-3-345-2</inkml:trace>
    </iact:actionData>
  </iact:action>
  <iact:action type="add" startTime="31121">
    <iact:property name="dataType"/>
    <iact:actionData xml:id="d12">
      <inkml:trace xmlns:inkml="http://www.w3.org/2003/InkML" xml:id="stk12" contextRef="#ctx0" brushRef="#br0">12693 14020 439 0,'0'0'209'6,"0"0"-55"0,0 0-21 2,0 0-64 0,0 0 2 0,0 0-15-2,-3 168-15 2,-7-133 4 0,0 4-8 1,7-2-4-4,1 5 11 4,2-1 8-2,0 3-3 1,0 2-14-2,0 4-3 2,25 4-5 0,5-2-8 0,2 0-1-2,6-4 7 4,-1-2-4-3,-3-10-2 1,-2 1 1-2,-1-2-9 2,-1-1-1-1,-3-1-3 2,-2-4-2-3,-5-2 4 2,-1-4-4 0,-11-10 0 0,0-6-3-2,-8-1 3 2,0-6-2-1,0 0-3 3,0 0 0-5,0 0-2 3,0 0-4-1,0 0 0 2,0 0 0-3,-23-6 2 2,-12-14 1 2,-10-6 6-4,3 2-3 3,-2 2 0-3,4 3-2 1,1 0-6 1,8 7-2-1,8 7-1 0,14 3 3 1,3 2 7 0,6 0 2-3,0 0 4 4,0 0 5-1,0 10 13 2,27 20-19-6,5 4 6 4,6 1 4 0,2 0 9 0,5-1 8-1,0 1-1 0,0-4-5 2,2-1-1-2,-12-7 7-1,-5-6-5 2,-11-7-1-1,-12-7-4 1,-1-3-7-2,-3 0-3 3,4 0-10-1,4-7-1-1,0-25 0 0,2-11 0 3,-10 3 2-4,-3 7-4 3,0 10-1-5,0 13-1 5,0 5-32-2,0 5-54 2,0 0-65-3,0 0-52 2,0 0-81 0,0 10-437 0</inkml:trace>
    </iact:actionData>
  </iact:action>
  <iact:action type="add" startTime="32081">
    <iact:property name="dataType"/>
    <iact:actionData xml:id="d13">
      <inkml:trace xmlns:inkml="http://www.w3.org/2003/InkML" xml:id="stk13" contextRef="#ctx0" brushRef="#br0">13030 16510 418 0,'0'0'218'6,"0"0"-100"0,0 0 1 3,0 0-39-2,0 0-6 2,0 0-15-4,0 0-23 3,3 0 0 0,-3 0 21 0,0 0 4-2,3 0 17 2,-1 0 15 1,8 0-26-2,14 0 11-1,16 0 1 2,18 10-39 0,12 2 17 0,12-4-8-2,12 3-4 4,12 1-7-3,10-2-8 1,5-3-4-2,-5 2-3 4,-16 1-7-4,-17-3 1 2,-25 1 2-2,-26 4-3 2,-13-12-16 0,-16 0 0-1,-3 0 0-1,0 4 0 2,-27-1 0 3,-48 2-7-5,-32 6 7 0,-30-5 0 2,-4 1-1 0,8 3-1 0,18-3 2-2,17 2-1 3,31 1 1-2,24-3-1 1,21-2 2-2,20-5 1 4,2 0 2-4,0 0 1 1,40 2-5 0,29 1 0 1,28-3 0 0,5 3 0 0,-17 0 0-2,-19-2 0 2,-22 6 0 1,-28-2 0-2,-8-5 0-2,-8 0 0 3,0 3 0 1,0-3 0-1,-13 2 0-3,-35-2 0 4,-20 2 0-1,-4-2-21 0,-8 0-59-2,-1 0-68 3,55 0-88-2,6 4-159 0</inkml:trace>
    </iact:actionData>
  </iact:action>
  <iact:action type="add" startTime="33870">
    <iact:property name="dataType"/>
    <iact:actionData xml:id="d14">
      <inkml:trace xmlns:inkml="http://www.w3.org/2003/InkML" xml:id="stk14" contextRef="#ctx0" brushRef="#br0">7198 18307 808 0,'0'0'214'5,"0"0"-56"3,0 0-18-2,172 0-5 2,-107 0-47 0,7 0-2 0,8 0-20-1,-4 0-1 0,-8 0-5 2,-10 0-20-2,-16 0 2-1,-15-5-15 2,-9 5-10 0,-16-3-14 0,-2 3-3-2,0 0-4 2,-23 0-12 0,-53 0 9 1,-34 0 7-4,-10 0 7 6,6 8-7-5,9 11 0 3,24-2-2-3,19-7-3 1,18-1 5 2,23-4 0-2,11 0 0 1,10-5 7-3,22 6-1 6,45 0-5-5,20 8 5 0,9-7-3 2,-13 3 1 0,-15 2-2 0,-26-4 1-2,-16-2-3 2,-21-6-1-1,-5 5 1 3,0 0-6-6,-32 2 4 5,-30 6 2-1,-13-7 1 0,10 1 0-2,14-1-2 2,16-1 1 0,18-5 0-1,12 0-2 1,5 0-4-1,0 0-48 1,26 0-60 0,42 0-49-2,22 0-67 3,-47-5-60-2,-4 5-574 1</inkml:trace>
    </iact:actionData>
  </iact:action>
  <iact:action type="add" startTime="34513">
    <iact:property name="dataType"/>
    <iact:actionData xml:id="d15">
      <inkml:trace xmlns:inkml="http://www.w3.org/2003/InkML" xml:id="stk15" contextRef="#ctx0" brushRef="#br0">8163 18288 537 0,'0'0'205'7,"0"0"-11"0,0 0-51 2,0 0-42-2,0 0-10-1,0 0-3 2,0 0 1 0,-22-6-13 0,22 6 5-2,0 0-7 2,0 0-7 0,0 0 0 1,22 0-5-4,21 0-29 3,17 0-30 0,-3 6 3 0,-4-1 0-2,-14-5 1 2,-16 0-3 0,-8 3 2 0,-11-3 0-1,-4 3-6 0,0-3 0 2,-4 3-8-2,-38 2-3-1,-22 0 0 2,-15 2 8 0,5-6 3 0,12 8 0-2,16-2 0 3,17-7 1-2,22 7-1 3,7-7 0-6,0 0 4 4,0 0 3 0,46 0 8 0,29 5-15-2,14-3 4 2,-6 1-2 0,-8 6 5 0,-20-4 7 2,-23 0-4-5,-19-5-3 6,-10 0-6-5,-3 0-1-2,0 6-5 5,-34 2-8-1,-28 9 8 0,-13-5 5-2,6 3 0 3,11 1 1-2,14-1 1 2,20-5-2-5,13-10 0 4,11 0 4 1,0 0-1-2,0 0 1 0,0 0 16 0,35 0-9 2,18 0-7-1,-1 0-2-1,-10 0-1 0,-8 0-2 3,-18 0 2-5,-11 0-2 2,-5 0 1 0,0 0-11 1,0 0-46 0,0 0-57-2,-18 6-104 4,-2-1-61-4,-2 3-202 5</inkml:trace>
    </iact:actionData>
  </iact:action>
  <iact:action type="add" startTime="38451">
    <iact:property name="dataType"/>
    <iact:actionData xml:id="d16">
      <inkml:trace xmlns:inkml="http://www.w3.org/2003/InkML" xml:id="stk16" contextRef="#ctx0" brushRef="#br0">9260 18720 887 0,'0'0'208'6,"0"0"-24"2,0 0-6-1,0 0-62 0,0 0-15 2,0 0-6-2,0 0-21-1,14-5-12 2,17-26 6 0,6-12-14 0,12-12-34-2,5-11-20 2,3-3 0 0,8-10 0 2,-3 0 0-6,6-17 0 4,0-3 0 0,2-21 0 3,5-10 0-7,11-16 0 4,0-13 0 0,9-4 0-1,1-7 0 1,-1 3 0-1,7-3 0 3,-5 18 0-4,-6 18 0 0,-10 19 0 2,-11 16 0 0,-8 20 0 0,-2 8 0-2,-6 2 0 2,-3 9 0 0,-12 13 0 1,-5 9 0-4,-17 16 0 3,-6 14 0-1,-4 2 0 2,-3 5 0-3,-2 1 0 2,2 0 0-1,-4 0 0 1,0 0 0 0,3 0 0-2,-3 0 0 4,0 0 0-4,0 0 0 1,0 0 0 1,0 0 0 0,0 0 0-1,0 0 0-1,0 0 0 3,0 0 0-1,0 0 0 1,-3 0 0-5,-29 13 0 6,-15 11 0-3,-15 6 0 0,3 2 0 0,-2-1 0 1,2-2 0 0,5-3 0 0,-1-2 0-1,6 1 0 0,7-1 0 3,5-4 0-5,10-1 0 2,9-8 0 0,5-6 0 2,13-1 0-2,0-4 0-1,0 0 0 3,0 0 0-1,0 0 0 1,47-24 0-4,32-18 0 3,22-14 0 0,8 3 0 0,-9-9 0-2,-15 14 0 2,-19 7 0 0,-17 14 0 0,-19 10 0-1,-16 8 0 0,-3 9 0 2,-11 0 0-2,0 0 0-2,0 0 0 3,0 0 0 1,0 0 0-2,0 31 0-1,-3 20 0 4,-15 26 0-4,1 11 0 4,2 1 0-5,5-3 0 2,3-13 0 2,1-17 0-1,6-23 0-2,0-17 0 2,0-11 0 0,0-5 0-1,0 0 0 1,0 0 0-2,0 0 0 4,0-31 0-3,13-12-171-2,-13 19-161 4,0-1-155-1</inkml:trace>
    </iact:actionData>
  </iact:action>
  <iact:action type="add" startTime="39553">
    <iact:property name="dataType"/>
    <iact:actionData xml:id="d17">
      <inkml:trace xmlns:inkml="http://www.w3.org/2003/InkML" xml:id="stk17" contextRef="#ctx0" brushRef="#br0">11219 14570 305 0,'0'0'123'6,"0"0"84"2,0 0 16 0,0 0-45-2,0 0-26 3,0 0 0-2,0 0-16 3,8-5-36-6,12-4-22 4,7-1-13 1,8-10-26-2,2-1-1-1,0-10-10 2,2-5-14 0,-4-4-7 0,-4-4-3-1,0 3 1 0,-12 7-4 1,-5 8 3 0,-6 15-4-2,-8 8 0 2,0 3 4 0,0 0 24 0,0 19 11-2,0 41 9 2,0 29-37 0,0 22 2 1,0 15 13-4,0 4-7 6,7 2-19-5,6-9 0 2,1-13 0-1,2-19 0 0,-1-23 0 1,-2-21 0 0,-5-23 0 0,-5-12 0-2,0-11 0 4,-3-1 0-4,0 0 0 0,0 0 0 1,0 0 0 2,0 0 0-2,-3 0 0-1,-45-5 0 3,-25-14 0-1,-12-1 0 1,-6 4 0-4,9 9 0 3,11-1 0 0,20 4 0 0,20 4 0-2,16 0 0 2,12 0 0 0,3 0 0-1,0 0 0 1,10-1 0-2,48-3 0 5,32 2 0-5,26-2 0 0,8 4 0 2,-6 0 0 0,-16 0 0 0,-30 0 0-2,-17 0 0 2,-19 0 0 0,-14 0 0 1,-8 0 0-5,-10 0 0 4,-4 0 0 1,0 0-73-1,0 0-203-3,-17 0-103 4,0 0-441-1</inkml:trace>
    </iact:actionData>
  </iact:action>
  <iact:action type="add" startTime="40650">
    <iact:property name="dataType"/>
    <iact:actionData xml:id="d18">
      <inkml:trace xmlns:inkml="http://www.w3.org/2003/InkML" xml:id="stk18" contextRef="#ctx0" brushRef="#br0">11838 18768 203 0,'0'0'150'7,"0"0"19"-3,0 0 42 4,0 0-24 0,0 0-47 0,0 0-22-2,21-4 24 2,6-21 7 0,3-6-30 0,5-7-16-1,4-16-18 0,7-5-12 1,3-16-8 0,9-15-20-2,4-14 3 2,13-17-8 0,4-27-40 2,5-23 0-5,6-24 0 4,2-4 0-1,0-2 0 2,2 23 0-5,-3 9 0 0,3 14 0 4,-2 10 0-1,-8 7 0-1,2 12 0 0,-7 18 0 1,-7 12 0 0,-4 9 0 0,-4 15 0-2,-7 3 0 3,-2 7 0-2,-7 4 0-1,-4 9 0 2,-10-3 0 0,4 0 0 0,-8 1 0-2,-2 1 0 2,3 4 0 0,-2 1 0 1,0 1 0-4,-3 1 0 3,-3 4 0 0,-3 6 0 0,-8 12 0-1,-6 10 0-1,-4 7 0 2,-2 4 0 0,0-4 0 0,0 0 0-1,0 4 0 1,0 0 0-1,0 0 0 0,-5 0 0 1,-34 23 0 0,-19 19 0 0,-6 4 0-2,-3-3 0 2,-2 2 0 0,-2-6 0 2,5 5 0-7,-5 1 0 6,6-4 0-1,10 0 0 0,12-5 0-1,9-12 0 0,14-10 0 1,16-4 0-1,4-7 0 2,0 3 0-2,0-6 0-1,30 0 0 3,32 0 0-3,22-10 0 2,14-21 0 0,7-5 0 0,0-12 0-2,-15-5 0 3,-15 4 0-3,-20 10 0 5,-23 15 0-8,-14 11 0 5,-13 6 0 0,-5 5 0 0,0 2 0-2,0 0 0 2,0 44 0 2,-23 20 0-3,-5 8 0 1,4-9 0-2,6-4 0 3,-1-11 0-2,7-9 0-1,3-10 0 1,5-9 0 2,4-9-86-2,4-11-142 0,17 0-97 2,6-17-228-1</inkml:trace>
    </iact:actionData>
  </iact:action>
  <iact:action type="add" startTime="41602">
    <iact:property name="dataType"/>
    <iact:actionData xml:id="d19">
      <inkml:trace xmlns:inkml="http://www.w3.org/2003/InkML" xml:id="stk19" contextRef="#ctx0" brushRef="#br0">14620 14839 647 0,'0'0'263'7,"0"0"-85"-1,0 0-32 1,0 0-46 0,0 0 1 1,0 0-23 0,0 0-25-2,176-101-7 2,-132 53-10 0,-5-10-5 0,3-11-2-2,-2 0-9 3,-6 5 0-2,-8 10-10 3,-4 16 2-6,-11 15-3 4,-4 13 0 0,-4 8-4 0,-3 2 6-2,0 0 12 2,0 0 13 0,0 35-9 0,0 25-19-1,-11 16-1 0,-8 10 2 1,4 6 6 2,-1 10-4-5,1 2 2 4,-2 0-5-1,1-4-2-1,1-6 1-1,-1-17-4 4,-2-14 0-4,5-21-2 4,-5-15 2-6,5-6-3 5,-4-11 0-2,-4-1-5 1,-11-9 3-2,-4 0-3 2,-10 0 4 0,2 0-5 0,-2-11-8-1,10-1 1 0,8 5 3 2,5 4 9-2,12 3 1-1,7 0-1 1,3 0 1 2,1 0 0-2,0-3 2-1,0-1 1 4,0 4 4-4,24 0 19 4,35 0 4-6,31-7-13 4,10 4 19 1,10-2-36-1,-7-7 0-2,-6 0 0 2,-12-5 0 0,-9 0 0 0,-15 4 0 0,-22 5 0-2,-10 2 0 3,-18 3 0-3,-7 0 0 1,-4 1 0 0,0 2 0 2,0 0 0-1,-31 8-44-2,-31 30-132 4,21-13-97-4,4 0-195 4</inkml:trace>
    </iact:actionData>
  </iact:action>
  <iact:action type="add" startTime="44225">
    <iact:property name="dataType"/>
    <iact:actionData xml:id="d20">
      <inkml:trace xmlns:inkml="http://www.w3.org/2003/InkML" xml:id="stk20" contextRef="#ctx0" brushRef="#br0">25117 18580 380 0,'0'0'471'6,"0"0"-333"4,0 0 8-6,0 0-36 4,0 0 7 0,0 0-3 0,191-23-23-2,-125 6-5 2,10 7-4 0,13-6-9 0,10 3-15-1,9-6-6 0,9 2-6 1,1 3-2 0,1 4-10-2,-3-1-29 2,-10 8-5 2,-5-2 0-4,2 5 0 1,7-7 0 4,2 7 0-6,8 0 0 6,4-4 0-7,-6-4 0 4,8 3 0-1,-2-7 0 2,1 4 0-3,2 2 0 1,-8 1 0 2,-3-7 0-4,-4 5 0 5,0-5 0-4,1-1 0 5,-3-3 0-6,-2-3 0 1,-3 0 0 3,-5 0 0-1,-10 8 0-1,-4 0 0 0,-1 3 0 2,6 4 0-3,4 4 0 5,6 0 0-8,1 0 0 5,-2 0 0 0,-3 0 0 0,-2 0 0-1,2 0 0 0,2 0 0 1,15-8 0-2,5-3 0 3,9 1 0-2,3 1 0 1,6-2 0 0,-2 4 0-2,-1-5 0 2,-5 4 0 0,-8 2 0 0,-5 4 0-3,-13 2 0 5,-6 0 0-3,-2 0 0 3,3 0 0-7,7 0 0 6,2 0 0-1,1 0 0 0,-2 0 0-1,-1 0 0 0,-7 0 0 1,8 0 0-2,-4 0 0 2,2 0 0 0,-7 0 0-1,1 0 0 2,-17 0 0-3,-7 0 0 2,-4 0 0 0,-22 0 0 1,-11 0 0-5,-13 0 0 6,-16 0 0-4,-3 0 0 4,-5 2 0-6,0-2 0 4,0 0 0 0,0 3 0 1,-5 8 0-3,-40 1 0 2,-27 12 0 0,-32 5 0 0,-17 2 0 0,-11 1 0-2,-9-1 0 3,-2-7 0-2,-14 0 0-2,-8 2 0 4,-6-4 0-1,-2 2 0 0,-5 0 0-2,6 2 0 3,-4 4 0-2,-10-7 0-2,6 4 0 3,4-4 0 1,5-6 0-1,15 2 0 0,12-6 0-1,7-6 0 0,6 0 0 2,0-1 0-2,-6 5 0-2,-4-1 0 3,3 4 0 0,4-3 0 1,7 2 0-3,8-6 0 2,4-2 0 0,-5-5 0 1,3 0 0-4,-9 0 0 5,5 5 0-4,4-5 0 4,7 3 0-6,18-3 0 5,3 0 0-1,12 0 0 0,12 0 0-2,-3 0 0 2,5 0 0 1,-4 0 0-4,-3-13 0 5,-3-3 0-5,-4-4 0 6,-3 6 0-6,2 2 0 2,-3 2 0 1,-1 8 0 0,0-3 0 0,6 5 0-3,0 0 0 5,0 0 0-3,5 0 0-1,-1 0 0 1,-1 0 0 2,2 0 0-1,2 5 0 0,1-3 0-2,4-2 0 1,9 2 0 2,8-2 0-2,10 0 0 1,9 0 0-2,11 0 0 2,2 0 0 0,2 0 0-2,7 0 0 1,1 0 0 1,0 0 0-1,5 0 0 0,0 0 0 4,0 0 0-6,19-4 0 6,33-21 0-7,27 0 0 4,21 0 0 0,14 4 0-2,19 2 0 1,4 2 0 2,8 9 0 0,10 2 0-4,13 6 0 4,10 0 0-2,26 0 0 0,35 0 0 0,17 0 0 1,9 0 0 0,-12 14 0 0,-32 3 0-1,-29-3 0 0,-18-4 0 4,-12 1 0-6,-7 2 0 1,3-7 0 2,-3-6 0 0,3 0 0 0,4 0 0 0,8 0 0-2,-4-14 0 2,-4-2 0 0,-11 3 0-2,-6-6 0 3,-13 8 0-2,-10-6 0 0,-13 9 0 2,-9-9 0-3,-3 3 0 2,-2-2 0 0,-1-4 0-1,1 8 0 0,-1-5 0 3,-5 6 0-4,1 3 0 4,-5 3 0-7,-3-9 0 6,-6 9 0-1,-5-12 0 0,-1 10 0-2,2-10 0 2,7 3 0 1,0-5 0-4,0 0 0 4,-3 8 0-2,-5-7 0 1,-2 10 0-2,0 3 0 2,-7 1 0 0,-4 4 0 0,-9 0 0 0,-7 0 0-3,-12 0 0 5,-5 0 0-3,-10 0 0-1,-10 0 0 2,-5 0 0 0,0 0 0-1,0 0 0-1,0 0 0 2,-25 0 0 1,-49 4 0-1,-41 8 0-2,-47 1 0 3,-26-7 0-2,-28-5 0 0,-25 6 0 2,-7 3 0-4,-16 4 0 4,2 3 0-1,-1 7 0-2,11 0 0 2,6 2 0 3,18 4 0-6,21 0 0 5,19-1 0-6,12-3 0 4,5 4 0 0,8 0 0 0,0-6 0-2,8 1 0 2,7-1 0 0,8-10 0-2,9-2 0 2,7-5 0 0,-1-1 0 0,8-2 0-2,2-4 0 2,7 7 0 0,1-2 0 0,6 0 0-1,-2 1 0 0,0 7 0 3,0-1 0-4,12 2 0 3,2-4 0-4,20 4 0 3,14-8 0 0,17 0 0-2,8-6 0 2,1 0 0 0,-14 0 0 0,-9 0 0-2,-13-18 0 2,-4 5 0 0,-11-4 0-1,-2-2 0 0,-3-5 0 1,3 0 0 0,15-13 0 0,12 7 0-1,19 6 0-1,15 5 0 5,6 2 0-5,5 9 0-1,4 2 0 3,6 6 0 1,0 0 0-2,-3 0 0 1,-1 0 0-2,0 0 0 3,-7 12 0-1,11-8 0-3,-2 3 0 4,2-5 0-2,10-2 0 1,48 0 0 2,35 0 0-5,45-6 0 3,34-7 0 0,31-1 0-1,26 9 0 0,8 5 0 2,4 0 0-2,2 0 0-1,-2 8 0 3,-10 11 0-2,-11 2 0 1,-5-1 0-3,-10-6 0 4,0-4 0 0,-2-10 0 0,4 0 0-4,-9 0 0 4,-6 0 0-2,-10-5 0 2,-7-3 0-4,-1-3 0 3,-3-2 0 0,-4 2 0 0,-9-4 0-1,-15 5 0 0,-6 4 0 2,-13 1 0-2,-7 5 0-1,0 0 0 1,-4 0 0 2,-7 0 0-1,1 0 0-3,-4 0 0 4,4 0 0-1,2 5 0 1,4 7 0-5,-2-1 0 5,-4 1 0-1,5-5 0 0,13-4 0-2,7-3 0 1,-7 0 0 2,-8 0 0-1,-28 0 0-1,-20 0 0-1,-17 0 0 6,-12 0 0-7,-9 0 0 1,-17 0 0 2,-1 0 0-1,-12 0 0 1,-1 0 0-3,0 0 0 4,0 0 0-2,0 0 0 2,0 0 0-4,-49 5 0 4,-46 11 0-1,-44 3 0 0,-50-8 0-2,-30 3 0 2,-36-3 0 0,-33 2 0 0,-27 3 0-1,-22 4 0 0,-7 4 0 4,7-5 0-6,21-2-153 1,240-11-203 2,22 8-215 0</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7T19:58:43.376"/>
    </inkml:context>
    <inkml:brush xml:id="br0">
      <inkml:brushProperty name="width" value="0.05292" units="cm"/>
      <inkml:brushProperty name="height" value="0.05292" units="cm"/>
      <inkml:brushProperty name="color" value="#FF0000"/>
    </inkml:brush>
  </inkml:definitions>
  <iact:action type="add" startTime="12520">
    <iact:property name="dataType"/>
    <iact:actionData xml:id="d0">
      <inkml:trace xmlns:inkml="http://www.w3.org/2003/InkML" xml:id="stk0" contextRef="#ctx0" brushRef="#br0">14374 6582 324 0,'0'0'208'5,"0"0"-23"3,0 0-8 0,0 0-58-2,0 0-31 3,0 0-5-3,0 0-10 4,0 0-11-4,0 0-5 0,0 0-2 2,6 0-18 3,15 0 2-8,18 0 0 5,25 0 1 0,25 0 1 0,26 0-4-2,17 4-2 5,10-4-10-5,-5 0 0 3,-13 0-4-4,-17 0 6 3,-12 0 2 0,-16 0-5 1,-13-5-6-4,-15-1 4 3,-13 3-5 0,-17 3-7 0,-13 0 3-2,-6 0-10 2,-2 0 12-1,0 0-13 2,0 0 6-4,-31 14-6 4,-34 18-1-1,-25 7 1 0,-15-8-2-1,-15-10 0 0,-12-10 1 2,-11-8 1-2,4-3-1 1,15 0-1-2,14 0-8 2,19-3 8 0,32-6-2-1,17 3 0 0,19 4 2 1,16-1 0 0,1 0-2-3,6 3 5 4,0-2 6-2,60 2 1 3,44 0-1-5,30 0-9 2,17 0 3 1,-4 0-1 1,-20 0-1-3,-20 0-2 2,-25 5 2 0,-25-5 8 0,-20 0-1 0,-19 0 8-2,-12 0-10 2,-6 0-5-1,0 0-1-1,0 3-1 2,-55 3-1 1,-32 5 2-2,-26-3 7 0,-6 0-4 2,9 1 7-2,10-1-10 3,21-6 0-7,24 0 0 9,17-2 0-5,24 0 0 0,8 0-3-2,6 0-24 2,0 0-36 1,19-17-35 1,20 3-87-3,-13 14-102 2,-5 0-192-1</inkml:trace>
    </iact:actionData>
  </iact:action>
  <iact:action type="add" startTime="17553">
    <iact:property name="dataType"/>
    <iact:actionData xml:id="d1">
      <inkml:trace xmlns:inkml="http://www.w3.org/2003/InkML" xml:id="stk1" contextRef="#ctx0" brushRef="#br0">21375 13969 42 0,'0'0'25'5,"0"0"-13"2,0 0-12 1,0 0 0-1,0 0-15 1,0 0 1-2,0 0 14 2,-2-14-4 0,-19 14 2 0,12 0-18-2</inkml:trace>
    </iact:actionData>
  </iact:action>
  <iact:action type="add" startTime="18631">
    <iact:property name="dataType"/>
    <iact:actionData xml:id="d2">
      <inkml:trace xmlns:inkml="http://www.w3.org/2003/InkML" xml:id="stk2" contextRef="#ctx0" brushRef="#br0">21659 14031 329 0,'0'0'107'8,"0"0"19"-7,0 0 16 5,0 0-56 0,0 0 19 2,0 0-10 1,0 0-13-4,7 0-9 3,-1 0-11 0,-6 0-2 0,2 0-14 1,-2 0 6-4,0 0 1 4,0 0-10-2,0 0 3-1,-25 0 14 2,-12 0-22 0,2 0-4 0,-7 0-4-2,-3 0-5 2,2 0 0 0,0 0-1-1,0 0 2 3,0 0-2-1,0 0 2-4,1 0-12 5,-5-2 3-6,2-7-4 4,0 1 2 0,-1 1-3-1,5-2-2 1,0-2 5 0,-1 3-9 0,-4-3 9 0,4 3-8-3,-3 2 7 3,-2 4-3 0,-1 2 0 1,-1 0 0-4,0 0 1 3,4 0-3 1,-1 0-2-2,1 0 1-1,-1 0-5 4,-2 0 10-4,-4 0-8 3,5 0-5-4,3 5 0 4,1-2 0-1,0 1 0-1,4-4 0 0,-3 4 0 0,2-1 0 2,-2-3 0-2,2 3 0 0,-2-3 0 0,-2 0 0 2,2 2 0-4,0-2 0 4,-1 0 0-2,0 0 0 2,0 0 0-3,2 0 0 1,0 0 0 3,1 0 0-3,-4 0 0 0,1 3 0-1,-3 1 0 3,4 0 0-2,2 0 0-1,1-4 0 3,2 4 0-1,-3-1 0 0,4-3 0-2,-4 2 0 1,-2 5 0 2,-3-2 0-1,0 0 0 0,-6 3 0-3,7-2 0 4,5 0 0-2,1 0 0 1,5-3 0-2,4 4 0 4,0-2 0-4,3 0 0 0,-3 2 0 2,3-2 0 2,2 3 0-4,-2-5 0 2,5 2 0-1,1 0 0 2,5 1 0-2,-1-2 0-2,1 3 0 2,-5-2 0 2,0 2 0-1,2 3 0 0,-3 1 0-2,0-3 0 2,-1 0 0 0,4-3 0-1,0 1 0 0,-1 0 0 3,4 0 0-3,-5-1 0 0,3 0 0-2,-4 2 0 4,3 5 0-2,-1-5 0 0,1 5 0 2,0 3 0 2,4-5 0 3,-2 1 0-12,1 2 0 3,-1 1 0 1,5 3 0 1,-5-1 0-2,4 6 0 4,0-3 0-1,-3 5 0 1,5 5 0-1,-3-3 0-3,1 7 0 6,5 4 0-5,-6-1 0 2,7 8 0-3,-4 1 0 3,2 1 0 0,-3 4 0 0,4-2 0-1,-1-1 0 0,3-1 0 3,-1-2 0-6,6-1 0 4,0 3 0 0,0-6 0 1,0-4 0-1,0-4 0-3,0-8 0 3,0 2 0 1,0-8 0-2,0 1 0-2,11 7 0 4,2-5 0-1,1 6 0 0,3-1 0 0,-1-2 0-1,-2 0 0 0,4 2 0-1,-1-6 0 3,0 6 0 0,1-2 0-1,1-5 0-2,-1 3 0 0,-2-3 0 1,2-6 0 2,6 4 0-2,-2-3 0 0,5 7 0 4,3-1 0-4,-5 4 0 0,8 4 0-1,-1-1 0 0,2 1 0 2,3-3 0-2,2 1 0 2,-2 2 0 1,-3-6 0-2,-8 2 0 3,1-4 0-4,-1-4 0 2,-2 3 0 1,0-8 0-6,7 0 0 6,-2 1 0 0,11-7 0-2,-4 0 0-2,2 0 0 7,6-1 0-4,-6 1 0 0,3-3 0-6,1 10 0 7,-3-7 0-1,0 1 0 0,1 0 0 1,5-5 0-4,-4 5 0 2,5-6 0 2,-2 0 0 0,1 0 0-4,-6 0 0 3,1 0 0 3,-1 0 0-8,4 0 0 6,-4 0 0-1,1 0 0 0,-2 0 0-3,1 0 0 3,-1 0 0 4,5 0 0 0,-4 0 0-10,-2 0 0 4,2 0 0 1,-1 0 0 1,2 0 0-3,1 0 0 4,1-7 0-2,2-2 0 2,1 2 0-4,0 6 0 4,2-8 0-2,-5 6 0 3,0 1 0-4,1 0 0 0,-4-5 0 2,1 4 0 1,2-2 0-4,2 3 0 3,1-3 0 0,-1-2 0 0,1 5 0 0,-3-6 0-2,-3 2 0 5,4 1 0-6,-1-1 0 2,-2 0 0 0,-1 5 0 2,-1-8 0-2,6 4 0 2,-6-1 0-3,3 0 0 1,-4 1 0 3,-1 0 0-6,-5-2 0 4,2 0 0 1,-2 5 0-1,3-1 0-2,-3-5 0 2,4 8 0 0,-4-6 0-1,0 3 0 3,1 1 0-6,-5-5 0 5,4 5 0-1,-1-1 0-3,-2 0 0 4,-1 1 0-2,1-1 0 1,0 0 0 8,7 2 0-14,-2-6 0 5,1 2 0-2,1 5 0 1,-3-8 0 2,-2 2 0 0,1 3 0 1,-1 1 0-3,1-4 0 0,0-1 0 3,-2-5 0-1,4 3 0-1,2-5 0 0,-2 4 0 3,0-7 0-2,1-10 0-3,-1-3 0 2,-5-2 0 1,2 1 0 0,-5 3 0 0,-4 4 0-2,0 2 0 2,-2 1 0 1,-5-2 0-3,-2 0 0 2,4-6 0-1,-1-3 0 2,-2-6 0-4,3-7 0 3,1 1 0 1,-2-4 0-1,-4 0 0-1,1 6 0 0,0 0 0 2,-2 1 0-3,0 1 0 1,-3 1 0 0,0-2 0 2,-4 0 0-2,-3 1 0-1,0-6 0 4,0-2 0-4,0 2 0 5,0-4 0-7,0 7 0 4,0 1 0 0,-10 4 0 0,-4 7 0-2,-4 2 0 2,-1 5 0 0,1-4 0 0,-7 4 0-1,-2-6 0 1,-1 0 0 0,-1 0 0-1,-7-3 0-1,2 4 0 2,-4 0 0 0,-5 2 0 0,0 4 0-3,-8-1 0 7,4 2 0-8,2 1 0 7,6 2 0-8,-1 2 0 6,-1 0 0-1,2 5 0-1,-6 2 0-1,-2 3 0 2,-1 1 0 1,-2 2 0-1,-5 0 0 0,-3 1 0-3,3 0 0 6,0 1 0-6,10-2 0 12,5 1 0-16,8 3 0 6,9-2 0-1,8 0 0 0,9-2 0 1,6 4 0 0,0 0 0 3,0-2 0-6,0-5 0 5,0-5-64-2,0-5-120 1,8 9-131-1,-3 5-168 0</inkml:trace>
    </iact:actionData>
  </iact:action>
  <iact:action type="add" startTime="21679">
    <iact:property name="dataType"/>
    <iact:actionData xml:id="d3">
      <inkml:trace xmlns:inkml="http://www.w3.org/2003/InkML" xml:id="stk3" contextRef="#ctx0" brushRef="#br0">20199 11493 286 0,'0'0'122'5,"0"0"-12"-5,0 0 17 8,0 0 4-4,0 0-7 5,0 0-3-2,0 0-9 2,0-49 7-4,-27 49-19 3,-4 0-9 0,-5 0-20 0,-9 0-11-2,-5 0-14 2,-6 0-7 0,-11 0 6 0,-3 0-11-2,-6 0 4 2,0 3-1 0,2-3-1 3,4 0-12-7,3 3 1 8,4-3-7-2,-3 5-1-6,4-3-1 3,4 8-2-2,-3-3-2 3,1 3-4 2,-1 2 6-6,3 1-4 8,-3 7 3-4,2-2-8-4,4 5 7 4,0-4-2-3,9 3-10 5,-2-1 0-3,4 2 0-1,2 4 0 1,-1 0 0 2,4 5 0-1,-1-1 0-3,6-2 0 5,1 2 0-3,6-1 0 1,-1 3 0-3,6 3 0 7,3 5 0-5,5-1 0 1,8 5 0-3,3 4 0 2,3 3 0 1,0 6 0 1,0 2 0-3,0 0 0 1,21-4 0 2,5-4 0-1,3-2 0-2,5-8 0 2,0-2 0 0,8-4 0 0,1 0 0-2,5-4 0 1,7-1 0 2,2-2 0-1,11-1 0-2,-2-1 0 3,8-6 0-2,2-4 0 2,0-7 0-4,6 2 0 3,-3-7 0-1,0 1 0 2,-6 0 0-3,-4-4 0 1,-1 1 0 2,-2-1 0-2,1 2 0 0,0-4 0 0,-6 0 0 2,0 0 0-2,-4 0 0-1,-2-6 0 3,-4-16 0-2,0 0 0 1,3 1 0-1,-6-1 0 2,-2-6 0-2,5-2 0 2,7-5 0-4,0-4 0 4,5-2 0-2,-2-2 0 1,-8-1 0-2,1 4 0 12,-10 1 0-15,-5 3 0 3,-1 3 0-3,-5-1 0 5,-2-3 0-2,-9-2 0 4,-1 1 0-5,-7-3 0 4,-4-6 0-2,-4 1 0 2,-6-3 0-4,0 2 0 6,0 4 0-6,-6-2 0 6,-21 2 0-8,-6 0 0 5,-7-3 0 0,-6 3 0 0,-5 7 0-1,-4 5 0 0,-6 6 0 2,-2 6 0-2,-5 2 0-2,3 9 0 4,3 2 0-1,0 4 0 0,7 2 0-2,10 0 0 2,3 0 0 1,6 0 0 0,9 0 0-1,12 0 0 0,5 0 0-2,3 0 0-1,4 0-32 1,3 14-109 2,0-9-90 0,0 9-193 0</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7T19:58:43.376"/>
    </inkml:context>
    <inkml:brush xml:id="br0">
      <inkml:brushProperty name="width" value="0.05292" units="cm"/>
      <inkml:brushProperty name="height" value="0.05292" units="cm"/>
      <inkml:brushProperty name="color" value="#00B050"/>
    </inkml:brush>
  </inkml:definitions>
  <iact:action type="add" startTime="2559">
    <iact:property name="dataType"/>
    <iact:actionData xml:id="d0">
      <inkml:trace xmlns:inkml="http://www.w3.org/2003/InkML" xml:id="stk0" contextRef="#ctx0" brushRef="#br0">11163 10216 778 0,'0'0'236'4,"0"0"-58"4,0 0-22 1,0 0-44-3,0 0-61 2,0 0 2-1,0 0-6 2,42-30 6-3,-59 30-7 1,-35 0 50 1,-16 0-30 0,-7 0-2-1,-11 0-7 1,-8 0-11-1,-4 0-38 2,-2 0-8-3,-3 0 0 5,-12 0 0-4,-8 0 0 3,-14 0 0-6,-8 0 0 5,-6 0 0-3,-14 0 0 1,-3 0 0-1,3 0 0 3,11 0 0-1,15 0 0 0,12 0 0-2,8 0 0 2,12 10 0 0,7 0 0 2,3-6 0-6,2 2 0 4,3 0 0 0,8-3 0 0,-1 7 0-2,9-5 0 2,0 1 0 1,-3 0 0-1,1 1 0 1,-9-1 0 0,-3 2 0-5,-8 0 0 3,-5-3 0-1,2 4 0 2,6-6 0 0,11 1 0 0,7 3 0-1,14-2 0 0,11-2 0 2,12-1 0-2,15 0 0-1,15-2 0 2,0 4 0-1,7-4 0 0,1 0 0 0,-5 0 0 1,4 0 0 2,0 0 0-4,-3 3 0 0,-1-3 0 2,-4 0 0 0,-2 0 0 1,-2 0 0-4,3 3 0 4,3-1 0-2,3 1 0 1,3-3 0-2,-1 2 0 4,4-2 0-5,0 0 0 3,0 0 0-2,0 0 0 3,0 6 0-1,0 14 0 0,-2 17 0-2,-2 18 0 2,4 5 0 1,-3-2 0-2,3-4 0-1,-4-1 0 2,4-4 0 0,0 8 0 0,0 3 0-2,0 9 0 3,-4 2 0-3,1 0 0 4,-7 1 0-4,-2-8 0 2,-1 5 0-1,4-7 0 1,1 5 0-2,-5-4 0 3,5 2 0-2,-5 9 0 1,2 6 0 0,-2 4 0-1,0 7 0 2,-1-5 0-2,2 3 0 0,-1-5 0 0,2 1 0 2,-1-6 0-2,5 4 0-1,-3-1 0 2,2 0 0 1,2 4 0-2,2 0 0-1,-3-1 0 2,3-6 0 0,-2 1 0 0,-4-7 0-2,3-4 0 2,2-9 0 1,2-8 0-2,0-2 0-1,0-7 0 2,0 1 0 2,0 1 0-4,3-9 0 0,0-2 0 2,0-1 0 0,0-6 0 0,0 2 0-2,0 4 0 3,0-3 0 1,0 1 0 2,0-3 0-10,0-4 0 4,0-5 0 0,0 0 0 2,0 1 0-2,0-7 0 2,0 1 0 1,0-8 0-4,0-5 0 4,0-1 0-2,0 0 0 1,0 0 0 0,3 0 0-2,18 0 0 2,9 0 0 0,14 0 0 1,1 0 0-4,7 0 0 4,9 0 0-1,11 0 0-2,8-5 0 2,5-7 0-1,6 2 0 2,1 0 0 1,14-7 0-4,-6 1 0 1,6 0 0 1,-2-1 0-1,-4 4 0-1,0 1 0 1,1 1 0 3,-1-2 0-4,1 2 0 0,2 3 0 3,-5 3 0-1,7-1 0-1,0 0 0 0,15 4 0 0,-6-2 0 1,0 4 0-1,-7 0 0 0,-9 0 0 2,-8 0 0-1,2 0 0 0,-1 0 0-2,-1 4 0 3,5-2 0-2,2-2 0 1,10 0 0-2,-4 0 0 2,0 0 0 1,-4 0 0-2,-6 0 0-1,-8 0 0 3,-9 0 0-1,-5 0 0-3,-8-2 0 3,0-2 0 0,-2 2 0 0,3-1 0 1,-5 0 0-4,-1 0 0 4,-5 1 0-2,-1 2 0 1,-2-2 0-2,-6 2 0 2,2 0 0 0,-6 0 0 4,-5 0 0-10,-7 0 0 8,-3 0 0-4,-8 0 0 2,3 0 0-3,-6 0 0 3,2 0 0 1,-1-3 0-2,-6 3 0-1,3-7 0 3,-6 5 0-2,1-1 0 2,-4 1 0-4,4-7 0 4,1-7 0-1,1-14 0-1,2-16 0-1,-4-14 0 4,-4-14 0-1,-2-14 0-2,-1-5 0-1,0-12 0 0,0 2 0 3,6-8 0-1,-3-11 0-3,0 0 0 4,0-4 0-2,-2-3 0 3,-1-2 0-5,0-8 0 3,0-4 0 0,0 1 0 0,-4 7 0-2,-9 13 0 3,3 9 0-2,5 7 0 0,-1-4 0 0,6 4 0 1,0-4 0 0,0 6 0 0,0 3 0-1,0-2 0 0,0 0 0 2,11 7 0-1,0 10 0-3,4 18 0 4,-1 13 0-2,-2 14 0 1,1 5 0-1,-4 0 0 0,-1 4 0 2,-1-1 0-1,-1 3 0-2,-2 0 0 2,-4 1 0 0,0 3 0-2,0-1 0 0,0 1 0 2,-7 2 0 1,-20-3 0-2,-12 5 0 0,-15-3 0 1,-8 7 0 1,-17 4 0-3,-14 5 0 0,-3 9 0 2,-7 0 0 1,-3 0 0-2,-7 0 0-1,-8 12 0 3,-16 0 0-1,-9 0 0 0,-12 2 0-3,1 2 0 4,0 1 0-2,1 3 0 3,-1 4 0-4,2 2 0 3,1 3 0-3,13 0 0 0,7-2 0 2,10 1 0 0,6-1 0 1,11-6 0-2,5-4 0-2,9 0 0 4,7-5 0-1,1-2 0-2,4 1 0 2,-4-3 0 0,-5-1 0 0,1 5 0 0,-3-1 0-2,-1-1 0 2,4 5 0 0,-5-3 0 0,-4 4 0-3,7-3 0 4,0-2 0-2,5-3 0 3,10-3 0-4,10-2 0 2,4 0 0-2,14 0 0 3,11 0 0-3,8-1 0 1,6 0 0 1,3 2 0 1,-2 2 0-4,1-1 0 4,-6 0 0-1,3 2 0 0,0-4 0-2,-3 3 0 2,10-3 0-1,-1 0 0 2,4 1 0 0,4 0 0-2,0-1 0 2,1 5 0-4,4 4 0 1,-8 0 0 1,5 10 0 2,-2 6 0-2,0 15 0-1,8 13 0 3,2 6 0-2,0 12 0 1,0 3 0-2,0-2 0 4,0 11 0-3,0 7 0 0,0 2 0 0,2 7 0 2,8-2 0-2,0 2 0 2,-5 2 0-4,0-1 0 3,0 5 0 0,1-1 0 0,-6-4 0-1,1 1 0 1,-1-5 0 0,7-3 0-3,-3-7 0 3,-2 5 0 0,2-3 0 0,-4-5 0 0,0-1 0-2,0-1 0 2,0-8 0 0,0-3 0 0,0-4 0-2,0-1 0 3,0-1 0-2,0 2 0 1,0 8 0-2,0 5 0 2,0 4 0 0,0-4 0 0,-4-6 0-1,2-10 0 0,-2-13 0 3,1-11 0-4,-1-12 0 0,4-7 0 2,0-10 0 1,0-6 0-5,0-1 0 4,0-2 0 1,0-2 0-2,0-2 0 2,0 2 0-4,0 1 0 3,7 0 0 0,27 0 0 1,21 0 0-3,9 0 0 2,6-3 0 0,6 0 0 1,2 0 0-2,4 0 0 0,-1 0 0 0,7 0 0 0,2 0 0 0,6 0 0 2,14 0 0-2,7 0 0 0,4 0 0 0,-5-9 0 2,-4-7 0-2,-2 2 0 0,-3-2 0 0,-1-1 0 1,6 1 0 1,4 2 0-4,2 3 0 3,4 1 0 0,5 1 0 0,1 3 0 0,0-5 0-1,-2 3 0 0,-3 1 0 2,-3-5 0-2,-9 4 0 0,-7 0 0 0,-1 0 0 2,-3 1 0-2,-2 3 0-1,-1-2 0 2,-2 4 0 0,-8-7 0-1,2-1 0 0,-7-2 0 3,-3-1 0-4,-3 0 0 4,-10 2 0-5,-2-1 0 3,-2 1 0 0,-7 3 0-1,-9 0 0 0,-3-4 0 0,-8 4 0 4,-11 3 0-8,-6 0 0 5,-8 2 0 0,-4 3 0-1,-1 0 0 1,-2-3 0-2,1 3 0 3,-1 0 0-2,6-4 0 0,-4-2 0 0,8-4 0 1,-3 0 0 0,1 1 0 1,2 4 0-4,-8 0 0 4,1 2 0-2,-2 0 0-1,-1 3 0 2,-3-1 0 0,3 1 0 1,-3-3 0-4,1-1 0 3,6 1 0 0,-2 1 0 0,3-1 0 1,2-2 0-4,4 2 0 3,2-1 0 0,-1 0 0-2,3 4 0 3,-6 0 0-2,3 0 0 2,-2 0 0-3,2 0 0 4,9 0 0-3,3 0 0 1,6 19 0-4,-1 0 0 5,-5 0 0 0,-9-9 0-1,-2 0 0-1,-12-8 0-2,3-2 0 3,-1 0 0 0,1-2 0 0,-2-47 0-2,-3-31 0 3,-2-29 0-2,0-23 0 2,0-7 0-4,0-12 0 3,0-13 0 1,-7-9 0-2,-3-10 0-1,-4-7 0 2,-5-11 0 0,-6-4 0 0,-5-8 0-1,2-13 0 1,-3-14 0 1,6-12 0-4,-1 7 0 2,11 18 0 2,9 24 0-1,6 44 0-1,0 37 0 0,2 29-17 1,24 32-84-1,-11 23-62 0,-3 19-42 0,-10 19-125 1,-2 35-640 1</inkml:trace>
    </iact:actionData>
  </iact:action>
  <iact:action type="add" startTime="8029">
    <iact:property name="dataType"/>
    <iact:actionData xml:id="d1">
      <inkml:trace xmlns:inkml="http://www.w3.org/2003/InkML" xml:id="stk1" contextRef="#ctx0" brushRef="#br0">15807 3541 414 0,'0'0'193'5,"0"0"-10"0,0 0-26 3,0 0-36 1,0 0-63-1,0 0-3 0,0 178 13-3,-20-85-8 3,-4 6 2 1,-7 14-1-3,2 6-20 2,-5 17-5-1,0 15 2 1,4 7 0-2,-3 7 8 2,7-1-8 4,6 2 1-6,5 2-9 0,12 0 5 1,3 5-7 2,0 0 4-1,0 0-10-2,9-7 3 2,16-8-1 0,2-9-8-1,0-5 8 0,4-4-6 2,2-6-2-2,0-2-4 2,1-7 0-4,2-2-7 3,-2 6 8 0,1-1-6 0,6-2 2-2,0 0 2 3,2-2-11-1,6-2 0-1,3 1 0 0,3 0 0 1,0-10 0 0,-1-3 0-1,1-7 0-1,-6-4 0 2,5 0 0 1,-5-3 0-2,3-1 0-1,3-2 0 3,-5-7 0-2,5-7 0 2,-6-4 0-4,-1-4 0 3,-9 1 0 0,2-2 0 1,-4-5 0-4,-7 0 0 4,4-8 0-2,-6-8 0 1,-6-9 0 1,5-4 0-4,-2-5 0 5,-2-9 0-4,0 2 0 2,3 0 0-2,7 4 0 5,-4 9 0-5,4-3 0 0,5 1 0 1,-6-1 0 1,-5-7 0 1,-4-6 0-5,-8-4 0 4,-6-3 0 0,-1-6 0 1,-1-1 0-3,-1 3 0 1,-2-6 0 1,-1 3 0 0,3 1 0-1,-1-4 0 0,2 6 0 3,-1-5 0-4,-6-5 0 0,3 0 0 2,-3 0 0 0,0 0 0 0,0 0 0-2,-7 0 0 3,-44-11 0-2,-22-26 0 3,-12 1 0-6,-7-3 0 4,-2 3 0 0,6 5 0 0,9 7 0-2,16 5 0 2,21 7 0 0,12 5 0 1,20 4 0-3,4 3 0 1,6 0 0 2,0 0 0-2,0 0 0-1,51 19 0 3,28 25 0-1,24 11 0 0,9 2 0-1,2-2 0 1,-6-6 0 0,-10-2 0 0,-15-7 0-2,-14-9 0 2,-21-9 0-1,-11-11 0 2,-15-6 0-4,-8-5 0 6,-1 0 0-3,8-10 0-2,0-40 0-1,8-18 0 3,-10-22 0 0,-6-14 0-1,0-6 0 0,-8 14 0 1,2 19 0 0,-4 26 0-1,-1 23 0-1,2 18 0 3,-4 10 0-2,0 0 0 1,0 0 0-2,0 10-166 2,-16 28-94 0,8-9-77 0,5 11-351-1</inkml:trace>
    </iact:actionData>
  </iact:action>
  <iact:action type="add" startTime="9724">
    <iact:property name="dataType"/>
    <iact:actionData xml:id="d2">
      <inkml:trace xmlns:inkml="http://www.w3.org/2003/InkML" xml:id="stk2" contextRef="#ctx0" brushRef="#br0">19119 12800 508 0,'0'0'166'5,"0"0"43"1,0 0-37 3,0 0-84-4,0 0-31 4,0 0 1-2,0 0 63 3,-123-46-30-6,19 20-21 4,-20-3-3 0,-13 4 19 0,-13 6-12-2,-8 3-9 2,0 2-19 0,0 4 7 0,-4 0-12 2,-1 8-8-3,-11 2 1 0,-5 0-26 1,-6 0-8-2,-2 0 0 2,3 0 0 0,-5 9 0 1,-1 13 0-4,14-3 0 3,16 6 0 0,21-2 0 1,20 0 0-3,15-3 0 1,8-2 0 2,7 1 0-2,4-3 0 1,6 1 0-2,5-3 0 3,3 5 0-2,9-3 0-1,10-2 0 2,7-4 0 0,14-4 0 0,9-3 0-2,14-3 0 3,5 0 0-3,3 0 0 3,0 0 0-4,0 0 0 3,0 0 0 0,0 0 0 0,-3 3 0-2,3 6 0 2,-7 6 0 1,2 16 0-2,-2 16 0 0,7 6 0 0,0 14 0 1,0 6 0 1,0 13 0-2,0 1 0 2,0 3 0-3,0 0 0 2,4 3 0-2,-4 6 0 4,0 9 0-4,0 7 0 3,0 4 0-5,0 0 0 4,-13 3 0 0,2-11 0 0,-2-1 0-1,0-6 0 1,4-6 0 0,0 4 0 0,1 0 0-2,2-13 0 1,-4-2 0 2,3-12 0-2,-1-13 0 0,1-7 0 0,5-14 0 2,-1-11 0-1,3-11 0-3,0-5 0 4,0 3 0-1,0-6 0 0,0 1 0-3,0-5 0 3,0-5 0 0,0 1 0 0,0 4 0-2,9 10 0 2,22 10 0 0,8 1 0 1,11 3 0-2,16-12 0 1,-3-6 0-1,12-4 0 1,6-1 0-2,6-6 0 1,6 1 0 1,9 5 0 0,-1 3 0-1,2 3 0 2,6 3 0-2,9-6 0 2,11-3 0-5,7-8 0 5,1 0 0-1,-4 0 0 0,-3 0 0-2,-13 0 0 3,-9 0 0-2,7-7 0 1,-3 6 0 0,-3-6 0-2,1 3 0 3,-7-1 0-2,-7 2 0 0,5-1 0-1,-6 1 0 3,-1 3 0-1,-2 0 0 0,-9 0 0-1,-2 0 0 0,-12 0 0 2,-2 0 0-4,-3 7 0 3,-3 3 0 1,1 0 0-2,4 2 0-1,-3-5 0 2,5 0 0 1,-2-2 0-2,-6-1 0 2,2-3 0-4,-7-1 0 4,-10 0 0-2,-3 0 0-1,-8 0 0 2,-6 0 0 0,2 0 0-1,-5 0 0-1,-1-1 0 3,-5-8 0-2,-8 0 0 2,-3 4 0-4,-1-7 0 3,-1 2 0 0,1 0 0 1,-1-7 0-3,-1-2 0 1,0-9 0 2,-3-4 0-1,4-4 0-2,-3-4 0 2,4 1 0 0,-1-2 0 0,-1-5 0-2,1-4 0 2,4-8 0 0,-5-11 0 0,2-10 0-2,-1-18 0 3,2-15 0-2,7-20 0 3,4-10 0-6,8-14 0 5,4-8 0-2,-4-4 0 2,-2 3 0-2,-6 7 0-1,-5 16 0 3,-2 9 0-2,4 6 0 0,-8 10 0 0,0 1 0 2,-7 8 0-2,-1 3 0-1,0 8 0 2,0 15 0 0,0 13 0 0,0 16 0-2,0 20 0 3,0 16 0-1,0 7 0 0,0 8 0-4,0 2 0 4,0-3 0-1,0 3 0 2,-11 0 0-3,-23 3 0 3,-6 19 0-1,-8-6 0 0,-7 6 0-2,-15-3 0 2,-16 6 0-1,-10-5 0 1,-14-10 0-2,-4-5 0 2,-9-5 0 1,-8 0 0-1,-2 0 0-3,-4-14 0 5,1 1 0-4,7-1 0 4,6 9 0-6,4 3 0 5,0 2 0-2,-9 0 0 1,1 0 0-1,-4 0 0 1,7 0 0 0,-3 5 0 0,2-3 0-2,-4 4 0 3,-11-2 0-2,-2 3 0 1,1 2 0-2,1 4 0 2,12 0 0 1,8 10 0-2,5-4 0-2,13 2 0 7,4-1 0-7,5-1 0 4,10-4 0-4,4-3 0 3,13-1 0 2,8-3 0-4,8-3 0 1,8 4 0 0,12-2 0 2,2-7 0-3,6 7 0 2,5-4 0-2,3-1 0 3,1 3 0-2,0-3 0-1,8 6 0 2,-2-8 0 0,1 4 0 0,-1 7 0-2,0 5 0 3,-6 12 0-1,-2 5 0 0,3 7 0-3,0 15 0 4,6 11 0-2,-1 17 0 2,7 6 0-3,0 4 0 2,0 1 0 0,0-1 0 0,0 3 0-3,0-1 0 4,-3 5 0-2,-8 3 0 2,0-5 0-4,4-3 0 5,-6-7 0-3,4-6 0 1,-6-5 0-1,4 2 0 1,4 5 0 0,-6 2 0 1,4-4 0-5,-3-2 0 5,-2-7 0-2,2-10 0 2,4-7 0-4,1-8 0 3,3-8 0 1,1-1 0-2,3-7 0 0,0 4 0 0,0-5 0 2,0-7 0-2,0-1 0 0,0-8 0 0,11 0 0 2,0-5 0-2,1 1 0 0,7 2 0 1,2-1 0-2,8 4 0 3,-1-2 0-3,13-1 0 1,8 7 0 2,9 5 0-1,8 2 0-2,6-3 0 1,10 0 0 2,15-5 0-2,20-2 0 0,13-11 0 0,17-6 0 2,7 0 0-1,2 0 0-2,6 0 0 2,2 0 0-1,-2 0 0 1,-2 0 0 0,-7 0 0 2,0 0 0-5,-10-6 0 3,-9-13 0-2,-5 1 0 2,-21-2 0-1,-3 7 0 2,-8 3 0-4,-7 6 0 3,5 4 0 1,-1 0 0-3,5 0 0 2,-3 0 0-1,-7 4 0 1,-7-1 0-2,-6 1 0 3,0-4 0-2,3 0 0 2,-1 0 0-2,2 3 0-1,-10-1 0 4,-2 1 0-3,-14-1 0 0,-12-2 0-1,-9 0 0 3,-5 0 0-1,-6 0 0-1,1-14 0-1,5-5 0 2,-7 4 0 1,-7-2 0-1,-1 6 0-2,-7 5 0 3,-1-2 0 0,0 2 0-3,-3-1 0 0,4-3 0 1,1 0 0 1,0-6 0 0,4-4 0-1,1-3 0 2,3 0 0-3,1 0 0 3,-5 8 0-4,4 1 0 4,-2 6 0-1,-4-3 0-1,3 3 0-1,4 1 0 2,-2-3 0 2,1 4 0-4,-2-1 0 0,-2 4 0 3,2-2 0-2,-4-1 0-1,0-2 0 2,7-11 0 2,-5-8 0-3,5-17 0 2,-4-15 0-3,-3-21 0 2,-6-28 0-1,-3-26 0-1,0-27 0 2,0-17 0 0,0-2 0 0,-3 2 0 0,-3 22 0-2,1 16 0 2,-1 25 0 2,6 20 0-6,0 5 0 5,0 2 0-2,0 1 0 1,0 2 0-2,0 2 0 3,0 7 0-2,0 4 0 1,0 9 0 0,0 7 0-2,0 14 0 3,0 13-70-1,0 10-53-3,0 10-63 2,0 9-84 1,0 0-169 0</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7T00:16:08.678"/>
    </inkml:context>
    <inkml:brush xml:id="br0">
      <inkml:brushProperty name="width" value="0.05292" units="cm"/>
      <inkml:brushProperty name="height" value="0.05292" units="cm"/>
      <inkml:brushProperty name="color" value="#FF0000"/>
    </inkml:brush>
  </inkml:definitions>
  <iact:action type="add" startTime="11461">
    <iact:property name="dataType"/>
    <iact:actionData xml:id="d0">
      <inkml:trace xmlns:inkml="http://www.w3.org/2003/InkML" xml:id="stk0" contextRef="#ctx0" brushRef="#br0">792 7247 825 0,'0'0'258'532,"0"0"-91"-532,0 0-50 1,0 0-11-1,0 0 20 0,0 0-55 0,170-93 1 0,-82 61-16 0,19-9-2 0,11-6-11 0,16 0-9 0,7 7-2 0,3 8-1 0,-10 9 0 0,-18 10-7 0,-24 10-24 0,-35 3 0 0,-24 0 0 0,-23 0 0 0,-10 0 0 0,0 0 0 0,-52-4 0 0,-51-6 0 0,-47-15 0 0,-35-9 0 0,-25-16 0 0,-6-19 0 1,6-4 0-1,16-9 0 0,12-1 0 0,17 10 0 0,28 17 0 0,34 16 0 0,39 21 0 0,35 13 0 0,19 6 0 0,7 0 0 0,3 0 0 0,0 10 0 0,21 32 0 1,24 10 0 0,16 15 0-1,15 12 0 0,12 15 0 0,13 7 0 0,9 12 0 0,2 2 0 0,3 0 0 0,-5-3 0 0,-10-5 0 0,-11-9 0 0,-14-8 0 0,-9-7 0 0,-6-13 0 0,-15-13 0 0,-13-15 0 0,-12-21 0 1,-14-13 0-1,-5-8 0 0,-1 0 0 0,0 0 0 0,0-34 0 0,-14-35 0 0,-27-33 0 0,-3-25 0 0,-11-34 0 0,-10-43 0 0,0-34 0 0,1-24 0 0,6-9 0 0,18 25 0 0,13 43 0 0,15 53 0 0,9 52 0 0,3 41 0 0,0 30 0 0,0 17 0 0,0 10 0 0,0 0 0 0,0 27 0 0,-4 35 0 0,-3 22 0 0,-9 23 0 1,-5 24 0-1,-6 14 0 0,-1 11 0 0,-9 14 0 0,-2-2 0 0,2 3 0 0,2-12 0 0,9-14 0 0,5-14 0 0,3-21 0 0,5-24 0 0,2-23 0 0,-2-24 0 0,11-23 0 0,-1-16 0 0,3 0 0 0,0-16 0 0,10-28 0 0,22-4-154 0,-16 22-109 0,-5 15-201 0</inkml:trace>
    </iact:actionData>
  </iact:action>
  <iact:action type="add" startTime="13497">
    <iact:property name="dataType"/>
    <iact:actionData xml:id="d1">
      <inkml:trace xmlns:inkml="http://www.w3.org/2003/InkML" xml:id="stk1" contextRef="#ctx0" brushRef="#br0">19147 7728 427 0,'0'0'231'1,"0"0"-27"-1,0 0-35 0,0 0-58 0,0 0 6 0,0 0-16 0,0 0 9 0,37 12-7 0,-37-12-13 0,0 0-13 0,0 0-21 0,-24 0-21 0,-44 0-5 0,-19 0 44 0,-14 0-43 0,-9 0 0 0,-8 0-4 0,-3 0-4 1,-8 0-23-1,5 0 0 4,0 0 0 5,1 0 0-2,8 0 0 0,6 11 0 0,6 2 0 1,9 3 0 0,2 3 0 0,-1 1 0-3,7-3 0 6,-7 0 0-5,4-4 0 0,-3-3 0 1,-1-1 0 2,10-1 0-2,-3-2 0-1,1-3 0 3,6 2 0-1,6 0 0 1,9 1 0-5,12-2 0 5,10 3 0-1,9 1 0 0,8-4 0-1,10 3 0 0,6-7 0 0,3 3 0 1,2-3 0 0,4 0 0-1,-3 0 0 1,3 0 0-1,-2 0 0-1,-1 0 0 2,3 2 0 0,0 7 0 1,0 4 0-4,0 9 0 4,12 2 0-2,3 2 0 2,-3-2 0-4,7-2 0 3,-7 2 0 1,2 2 0-1,2 7 0-2,-1 1 0 2,1 8 0 0,-2 0 0 0,0 6 0-1,6 0 0 0,-2 5 0 2,-1 2 0-2,3 2 0-1,-5 0 0 2,4-2 0 0,-5 5 0 0,0 0 0-2,3 4 0 2,-4 1 0 0,-4-5 0 1,6 1 0-4,-7-9 0 3,-2-4 0 0,4 2 0-1,-3-6 0 1,-5 0 0-1,5-1 0 1,-2 6 0 1,2 4 0-3,-3-2 0 0,0 4 0 4,2-1 0-3,1-3 0-2,-4-2 0 4,2-1 0-2,-3-2 0 2,3 2 0-3,-2-10 0 2,0-2 0 0,-2 0 0 1,4-4 0-5,-5-8 0 4,0-4 0 0,0-12 0 0,3-3 0-2,-3-5 0 2,2 0 0 1,-2 0 0-1,5 0 0-1,-5 0 0-1,0 0 0 3,0 0 0-2,8 6 0-1,8 0 0 4,5 4 0-4,6 4 0 2,-4-4 0-2,9 4 0 3,6 0 0-1,5 1 0 1,12-3 0-4,0 3 0 2,9-6 0 1,4-2 0 0,-5 0 0-1,3-7 0 0,2 0 0 2,5 0 0-2,9 0 0 1,3 0 0-1,4 0 0 3,1-4 0-4,-1-8 0 0,-5 1 0 2,-5 4 0 0,-3-5 0-1,-6 1 0-1,-1 3 0 4,0 0 0-4,-1 2 0 4,-2 4 0-6,-3-1 0 4,4 1 0 1,0-1 0-2,-2-1 0 0,0 1 0 0,-6 3 0 1,5-2 0 0,-5 0 0 0,3-1 0-1,-4 0 0 0,-7 1 0 2,-5 2 0-4,-6-4 0 4,-9 4 0-1,4-1 0 0,-11 1 0-3,0 0 0 5,-4 0 0-4,-2 0 0 3,-7 0 0-4,5 0 0 3,-8 0 0 1,-1 0 0-2,-1 0 0 0,-3 0 0 0,0 0 0 1,-3 0 0 0,0 0 0-1,0 0 0 1,0 0 0 1,0 0 0-3,0 0 0 0,0 0 0 2,0 0 0 0,2 0 0 0,-2 0 0-2,0-6 0 2,0-17 0 0,0-12 0 2,0-20 0-6,0-16 0 4,0-13 0 0,-5-15 0 0,-14-10 0-1,1-6 0 0,0-3 0 1,4-2 0 1,4-9 0-2,0-5 0 0,4-5 0 2,1 1 0-3,0 5 0 0,1-4 0 2,0 0 0 1,0-5 0-2,-1 6 0 0,0 6 0 1,-8 24 0-1,5 20 0 2,-4 30 0-4,8 20 0 4,1 17 0-1,-2 17 0-1,3 2 0-1,2 0 0 2,0 34 0 1,0 52 0-2,2 34-189 1,15-50-184-1,-2 5-448 2</inkml:trace>
    </iact:actionData>
  </iact:action>
  <iact:action type="add" startTime="15726">
    <iact:property name="dataType"/>
    <iact:actionData xml:id="d2">
      <inkml:trace xmlns:inkml="http://www.w3.org/2003/InkML" xml:id="stk2" contextRef="#ctx0" brushRef="#br0">19525 11260 751 0,'0'0'178'6,"0"0"7"1,0 0 1 0,0 0-37 2,0 0-13-2,0 0-7-1,216-84-20 2,-116 53-23 0,14 4-15 0,15 0-23-2,14 4-29 2,15 2-19 0,6 4 0 1,4 9 0-4,-13 4 0 3,-18 4 0 2,-19 0 0-2,-20 0 0-2,-29 0 0 2,-30 0 0 0,-20 0 0 0,-19 0 0-1,0 0 0-2,0 0 0 5,-6-22 0-4,-49-12 0 1,-30-18 0 1,-22-11 0 0,-4 1 0 0,6 4 0-2,11 9 0 2,22 10 0 0,21 15 0 1,23 11 0-4,15 4 0 2,13 4 0 1,0 3 0 0,0 2 0-2,0 0 0 2,24 4 0 1,28 38 0-1,10 8 0-1,10 3 0 0,-7-3 0 3,3 2 0-4,-9-3 0-1,-14-3 0 3,-12-2 0 1,-14-12 0-2,-13-10 0 0,-6-5 0 1,0 2 0 0,-6 3 0 0,-34 4 0-3,-7 5 0 3,-2-3 0 1,-4-1 0-1,1 2 0-2,0-2 0 2,1 8 0 0,-1 14-100 0,32-25-234-1,10 12-269 0</inkml:trace>
    </iact:actionData>
  </iact:action>
  <iact:action type="add" startTime="16617">
    <iact:property name="dataType"/>
    <iact:actionData xml:id="d3">
      <inkml:trace xmlns:inkml="http://www.w3.org/2003/InkML" xml:id="stk3" contextRef="#ctx0" brushRef="#br0">19539 14426 596 0,'0'0'300'7,"0"0"-88"1,0 0 0 0,0 0-27-2,0 0-25 4,174-72-22-4,-98 50-25 0,21 1-27 2,24-4-41 0,26 2-45 0,17 6 0-2,20 0 0 3,8 7 0-2,-6 6 0 0,-9 4 0 0,-28 0 0 2,-32 0 0-1,-25 0 0-1,-34 0 0 0,-24 0 0 0,-19 0 0 2,-15 0 0-2,0 0 0 1,0 0 0-2,-34-19 0 5,-39-25 0-5,-27-11 0 0,-21-1 0 2,2 0 0-1,6 12 0 1,16 12 0-1,21 12 0 1,24 9 0 0,23 6 0-3,19 5 0 3,10 0 0 0,0 0 0 0,0 0 0-2,30 0 0 2,35 30 0 1,15 10 0-1,6 6 0 0,-1 2 0-1,-5 4 0-1,-18-3 0 2,-7-4 0 0,-14-9 0-2,-19-5 0 2,-11-6 0 1,-11-6 0-2,0 2 0-1,0 2 0 4,-31 2 0-3,-14 2 0 2,-9 4 0-5,-4-2 0 4,-4 1 0 0,-1-3 0 0,-4 0 0-1,0 2-130 0,48-22-228 2,8 10-385-2</inkml:trace>
    </iact:actionData>
  </iact:action>
  <iact:action type="add" startTime="17586">
    <iact:property name="dataType"/>
    <iact:actionData xml:id="d4">
      <inkml:trace xmlns:inkml="http://www.w3.org/2003/InkML" xml:id="stk4" contextRef="#ctx0" brushRef="#br0">19694 17029 751 0,'0'0'167'6,"0"0"17"0,0 0-12 2,0 0-33 0,0 0 1 1,0 0-9-4,0 0-24 3,219-125-12 0,-115 101-22 0,20-4-13-2,23-3-32 2,8 7-28 1,9 2 0-2,-3 8 0-1,-6 4 0 2,-13 7 0 2,-8 0 0-2,-10-1 0-3,-17 4 0 3,-12 0 0 0,-23 0 0 1,-13 0 0-4,-17-2 0 6,-15 2 0-6,-14 0 0 1,-10 0 0 1,-3 0 0 1,0 0 0 1,0-2 0-4,0 2 0 4,0 0 0-2,0-8 0 2,-30-11 0-3,-29-9 0 3,-19-5 0-3,-16 0 0 4,-8 4 0-4,-3-1 0 1,2 3 0 0,8 0 0 2,13 8 0-1,12 3 0-2,19 9 0 2,17 1 0-1,14 4 0 3,16 2 0-6,4 0 0 4,0 0 0 1,4 0 0-2,51 0 0-1,31 27 0 2,27 3 0 1,6 6 0-2,1-4 0 1,-6 4 0-1,-14-1 0 0,-13-2 0 2,-10-3 0-4,-13-1 0 4,-18-6 0-2,-14-3 0 3,-9-13 0-6,-15-4 0 5,-8 0 0-2,0-3 0 3,0 4 0-6,0 1 0 4,-27 2 0 1,-19 5 0-1,-11 3 0-2,-3-1 0 2,5 3 0-1,2-1 0 2,11-3 0-2,8 4 0 0,10-6 0 0,6 9 0-1,5 9 0 3,10 21 0-1,-6 15 0-1,7-32-341 2,-2 3-223-4</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7T00:17:07.363"/>
    </inkml:context>
    <inkml:brush xml:id="br0">
      <inkml:brushProperty name="width" value="0.05292" units="cm"/>
      <inkml:brushProperty name="height" value="0.05292" units="cm"/>
      <inkml:brushProperty name="color" value="#FF0000"/>
    </inkml:brush>
  </inkml:definitions>
  <iact:action type="add" startTime="963">
    <iact:property name="dataType"/>
    <iact:actionData xml:id="d0">
      <inkml:trace xmlns:inkml="http://www.w3.org/2003/InkML" xml:id="stk0" contextRef="#ctx0" brushRef="#br0">23879 16893 582 0,'0'0'294'7,"0"0"-105"1,0 0-8-2,0 0-42 2,0 0 10-1,0 0-13 2,0 0-32-4,0-6-13 5,0 6-12-3,0 0-23 2,0 0-16-4,-37 0-33 3,-23-7-7 0,-32-10 0 0,-18-9 0-2,-14 2 0 1,-10 0 0 4,-11-1 0-5,-13 2 0 0,-10 11 0 3,-9 1 0-2,-2-1 0 1,7 11 0-2,0-11 0 3,6 4 0-2,-2 2 0 50,-10-1 0-54,-2 7 0-2,-12 0 0-1,0 0 0 0,10 2 0 0,14 15 0 0,13-2 0 0,10 1 0 9,14-1 0-4,23-4 0 2,24-1 0 3,29-10 0-4,18 3 0 0,20-3 0 2,6 0 0 0,11 0 0 0,0 0 0-2,0 0 0 2,0 0 0 0,0 0 0 0,0 0 0-2,-1 0 0 3,-2 0 0-2,3 0 0 1,-3 0 0-2,-3 0 0 2,2 3 0 0,-7 3 0 0,-8 8 0-1,-6-7 0 0,-2 4 0 1,2 0 0 0,5-6 0-2,7-2 0 2,5 1 0 0,1-4 0 0,7 0 0-2,0 0 0 2,0 2 0 0,0 1 0 0,0 4 0-2,0 5 0 3,0 7 0-2,15 6 0 2,1 5 0-4,-5 6 0 4,5 7 0-1,-1 14 0-1,-2 15 0-1,-2 7 0 2,-1 11 0 0,-4 14 0 1,-3 9 0-4,-2 7 0 4,-1-5 0-2,0-7 0 2,0-14 0-4,0-10 0 3,0-7 0 0,0-5 0 1,0-2 0-3,0-4 0 2,-1-3 0-1,-5-3 0 2,3-11 0-4,-4-7 0 3,4-10 0 1,0-2 0-2,-1-7 0-1,4-4 0 2,0-11 0 0,0 3 0 0,0-6 0-2,0 0 0 2,0-3 0 0,0 5 0 0,0 3 0-2,0-4 0 2,0 2 0 0,0-3 0 1,0-5 0-4,0 0 0 4,0 7 0-2,7-7 0 2,12 5 0-4,2 0 0 3,1-5 0 0,11 3 0 1,1 2 0-4,5 1 0 3,5 0 0 0,15-6 0 1,14 0 0-4,12 0 0 3,9 0 0 0,9 0 0 1,3 0 0-4,1 0 0 4,-4 6 0-1,2-1 0-1,-2 3 0-1,4 3 0 3,-3-3 0-2,11-4 0 2,-8 4 0-4,7-8 0 3,2 0 0 0,-1 0 0 0,4 0 0-2,-13 0 0 2,-6 0 0 0,-14 9 0 1,-10-1 0-4,3 4 0 3,0-5 0 0,5 5 0 1,4-7 0-3,1 1 0 2,-10 0 0 0,0-6 0 0,-6 0 0-3,-5 0 0 4,-8 0 0-1,-5 0 0 0,-4 0 0-3,-4 0 0 3,-8 0 0 1,1 0 0-2,-6 0 0 0,4 0 0 0,-4 0 0 1,-3 0 0 0,-5 0 0-2,-2 0 0 2,-1 0 0 0,1 0 0 0,-7 0 0-2,-3 0 0 2,-1 0 0 0,1 0 0 0,-3 0 0-2,2 0 0 3,2 0 0-2,-4 0 0 2,5 0 0-4,0 0 0 3,5 0 0 0,1 0 0 0,1 0 0-2,-2 0 0 2,-3 0 0 1,-2 0 0-2,-1 0 0-1,-6 0 0 2,1 0 0 0,-5 0 0 0,-5 0 0-2,0 0 0 2,0 0 0 0,0 0 0 1,0 0 0-4,0 0 0 4,0 0 0-2,3-12 0 1,7-37 0-2,4-42 0 2,6-43 0 0,4-25 0 0,-9-17 0-1,5-30 0 0,-7-7 0 2,-8 6 0-2,-2 22 0 0,-3 43 0 0,0 36 0 1,0 18 0 1,0 23 0-4,0 15 0 3,0 16 0 0,0 14 0 0,0 14 0-2,0 1 0 2,0 5 0 0,0 0 0 1,0 0 0-4,-5 0 0 3,-7 24 0 0,4 0-250 0,4 7-217-1</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7T03:51:32.81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act:action type="add" startTime="14169">
    <iact:property name="dataType"/>
    <iact:actionData xml:id="d0">
      <inkml:trace xmlns:inkml="http://www.w3.org/2003/InkML" xml:id="stk0" contextRef="#ctx0" brushRef="#br0">24153 4987 74 0,'0'0'360'3,"0"0"-234"2,0 0 64 4,0 0-44-1,0 0-29 0,0 0-20-2,0 0 2 2,39 12-7 0,-39-9-14 0,0-3-3-2,0 0-8 2,0 2-8 0,0-2-17 0,0 0-8-2,0 0-8 2,0 0-2 0,-25 0 6 0,-5 0-4-2,-4-5-8 2,-2-7 0 0,-1 7 5 0,0 3-1-2,-4 2-4 2,2 0 2 0,-3 0 0 2,2 0-7-6,-2 0-1 8,2 0-1-2,2 0 1-6,-4 0-6 3,2 0 0 0,1 0 0 0,-1 0 0 1,5 0-1-2,0 0 1 2,-2 0 1 2,8 0-2-4,-7 0 2 0,9 0-1 2,-1 0 0 0,6 0-3 0,-2 0 4-2,0 0 0 2,0 0-2 0,1-2 0 0,2-4 0-3,-4 2-5 6,5 3 0-4,-3-5 0 2,4 6 0-2,-4-3 0-1,6 1 0 1,-1 2 0 1,-1 0 0-1,1 0 0-1,-4 0 0 5,5 0 0-5,-6 0 0 0,6 0 0 4,-4 0 0-2,3 0 0-1,-9 0 0-1,7 0 0 1,-4 0 0 1,-1 0 0-1,2 2 0 0,2-2 0 3,-3 0 0-3,10 0 0 1,-3 0 0-1,1 0 0-1,1 0 0 1,-1 0 0 2,5 0 0-4,-2 0 0 7,2 0 0-2,-1 0 0-6,-4 0 0 1,3 0 0 2,-4 3 0 2,-1 3 0 0,0-5 0-2,-1 3 0 2,-2 2 0-2,3-2 0 0,-5 1 0-2,6 2 0 4,-4 1 0-3,3-3 0 3,0 1 0-4,-2-1 0 4,3-2 0-2,-4 3 0 2,2-2 0-3,-5 5 0 2,3-2 0 3,3 0 0-4,-5-2 0 0,9 3 0-1,-1-2 0 1,-5 2 0 0,0-3 0 0,2 4 0 1,-3-4 0 1,2 4 0 1,0-2 0-5,2 4 0 0,-6 1 0 3,6 1 0 1,-4 1 0-3,0 2 0 1,0 0 0 2,0 9 0-1,-2-2 0-2,6 1 0 2,-1 0 0 2,-2-2 0-4,6 0 0 2,-4 4 0 0,2-6 0 1,-4 6 0-1,3 0 0-5,-4 1 0 5,3 2 0 3,0 1 0-4,1 0 0-3,-3 0 0 4,7 3 0 2,1 0 0-4,4-1 0 0,-1 1 0 2,6 0 0 2,3 1 0-3,0-3 0-1,0 5 0 1,0-3 0 3,0-3 0-5,0 0 0 5,10 1 0-3,8-4 0-1,3-3 0 2,5 4 0 0,6-7 0 0,-2 5 0-2,2-5 0 1,6 4 0 2,-4-4 0-2,-2 1 0 0,1 1 0 0,-1-3 0 2,-2 3 0-2,-2-4 0 2,2-5 0-2,6-1 0-1,4-3 0 0,5-1 0 4,4 2 0-4,-3-2 0 3,-1-2 0-2,0 5 0 2,-1-4 0-3,1-2 0 0,1-1 0 2,2 0 0 0,-3-2 0 1,5 1 0-4,-2-4 0 5,4 0 0-4,-3 0 0 4,-1 0 0-6,1 1 0 4,-1 3 0 0,2-2 0 0,1-2 0-1,-2 0 0 0,-1 0 0 3,-2 0 0-4,-2 0 0 0,3 0 0 2,-1 0 0 0,2 0 0 0,-3 0 0-2,2 0 0 2,-2 0 0 0,-7 0 0 1,4 0 0-4,2 0 0 5,-7 0 0-4,-1 3 0 2,-4 0 0-2,-4-3 0 2,7 4 0 0,-3-4 0-1,7 0 0 1,-4 0 0-1,1 0 0 3,1 3 0-2,0 1 0-4,-1-4 0 4,1 2 0 0,3 1 0 0,-4-3 0-1,7 3 0 3,-5-3 0-4,5 0 0 1,3 0 0 1,-3 0 0-2,5 0 0 2,-5 0 0 0,-1 0 0-2,-7 0 0 4,-2 0 0-3,-7 0 0 0,-5 0 0 0,1 0 0 0,3-3 0 1,-2 3 0-2,3 0 0 2,3 0 0 0,-3 0 0-1,7-3 0 2,-11 3 0-1,7-2 0 1,-3 2 0-3,0-4 0 2,1 4 0-3,-2-3 0 4,2 3 0-2,-3 0 0 0,4-7 0 0,-1 4 0 4,4 1 0-3,-2-2 0-3,5 3 0 2,-4-6 0-1,5 2 0 4,0 0 0-3,-4-4 0-2,-1 2 0 4,1 1 0-2,-8-3 0 2,2 1 0-4,-8 0 0 4,6-3 0 1,1 0 0-3,-6 1 0-2,4 1 0 3,-5-2 0 0,-1-2 0-1,1-4 0 0,0-5 0 3,1-2 0-2,0-9 0-4,-4 3 0 5,1-5 0 0,-1-2 0-3,-6 2 0 2,5 0 0-2,-3-4 0 2,-5 0 0 0,-2-1 0 0,-1-2 0-2,-2 1 0 2,0 1 0 0,0-2 0 0,0 4 0-3,0 0 0 4,-10-1 0-2,-7 1 0 2,-3-1 0-3,-3 3 0 2,-2-1 0 0,3 2 0 0,-5-3 0-1,-7 2 0 0,3 0 0 5,-6 4 0-7,8-2 0 4,-5 8 0-4,0 0 0 2,4 7 0 1,-4 0 0-2,2 4 0 2,-5 3 0 0,-2 4 0 2,-1-1 0-4,1 5 0 2,-5-3 0-2,2-1 0 3,-1 3 0 1,4-4 0-6,2 2 0 3,3-2 0 1,3-2 0 1,2 5 0-4,3 2 0 5,0 1 0-7,-3 0 0 6,1 3 0-1,-3-5 0 3,-1 5 0-3,-2-6 0-3,0 3 0 2,0 0 0 0,2-2 0 0,-5 3 0 0,3-1 0 3,-2 0 0-3,0 3 0-1,5-4 0 3,-3 4 0-2,3 0 0 2,2 0 0-5,-2 0 0 4,-6 0 0 0,5 0 0 1,-5 0 0-5,-1 0 0 4,12 0 0 1,-3 0 0 1,12 0 0-1,4 0 0-4,8 0 0 1,2 0 0 1,3 0 0 1,0 10 0-1,0 3 0 0,36 4-39 2,38-7-164 1,-36-10-145-3,11 0-189 2</inkml:trace>
    </iact:actionData>
  </iact:action>
  <iact:action type="add" startTime="17232">
    <iact:property name="dataType"/>
    <iact:actionData xml:id="d1">
      <inkml:trace xmlns:inkml="http://www.w3.org/2003/InkML" xml:id="stk1" contextRef="#ctx0" brushRef="#br0">25316 5002 553 0,'0'0'206'6,"0"0"-31"2,0 0-26 0,0 0-49-2,0 0-13 3,0 0-11-2,0 0-13 2,16 22-2-4,-16-22-6 3,3 0-9 0,-3-8 5 0,0-21-9-2,0-2-10 2,0-13-5 0,0-6-4 0,0-10-3-2,0-8 1 2,-6-6 0 0,-4-8-8 2,7 0-1-6,-4-1 0 5,7 4 6-1,-1 6-3 0,-2 7-4 0,-1 6 1-1,-2 5-8 0,3 6 2 3,-2 2-4-6,-2 3-1 4,4 1 2 0,0 2-2 0,0-3 2-2,-1 6-2 2,-2 5 0 0,-1 3-1 0,6 5 1-1,-5 11 0 0,3 3 1 1,3 9 0-1,0 2-2-1,0 0 1 3,0 0 0-2,0 0 1 1,0-3 2-2,0 3 0 3,0 0-1-2,0 0 3 2,0 0-6-4,0 0 2 3,0 0-1 0,0 0 2 0,0 0-3-2,0 0-1 2,0 0 1 0,0 0 1 0,0 0 1 1,0 0 0-4,0 0-2 3,0 0 0 0,0 0-1-2,0 0 0 2,0 0 1 0,0 0 0 0,0 0 0-2,0 0 0 3,0 0 2-2,0 0-2 3,0 0 0-1,0 0 0-2,0 0 0 2,0 0 1-1,0 0 1-2,0 0-2-1,-4 0 7 2,-2 3 0 0,-1 29 10 4,-4 18-11-7,-6 12 0 4,0 5-5 0,-1-9 0 0,4-2-1-2,-2-16 3 2,4-9-3 7,6-12 0-13,3-7 0 6,0-9 0-1,3-1-1 1,0-2 3-4,0 0-4 3,0 0 3 1,0 0-1 0,0 0 0-2,0 0 0 2,0 0-1 0,0 0 1 0,0 0 0-2,0 0 0 2,0 0 0 0,0 0-1 0,0 0 0-2,0-14 0 3,3-16 0 0,8-9 1 1,2-12-1-4,3-7 1 2,-5-2 0-2,2-3 1 2,-5 8-1-4,-1 6 0 7,-1 9 0-4,-5 4-1 0,3 8 1-2,1 6 1 3,-5 6-1 2,0 8 0-4,2 3 0 0,-2 1 0 2,0 4 2 0,0 0-1 1,0 0-1-2,0 0 1-1,0 0-1 2,0 0 1 0,2 0 0-2,-2 0 3 4,0 0-2-4,0 0 12 3,0 0 1-4,4 0-15 3,6 14 0 1,4 11 0 2,0 10 0-5,9 6 0 3,1 11 0-3,1 6 0 0,2 10 0 0,1 6 0 5,2 3 0-6,-3-6 0 2,-6-10 0 0,1-21 0 0,-8-11 0 2,-4-12 0-2,-7-10 0 0,3-6 0 1,-6-1 0-1,4 0 0 1,-4 0 0-2,0 0 0 2,0 0 0 0,0 0 0 0,3 0-24-2,-3-1-150 2,0-8-99 2,3 2-137 1</inkml:trace>
    </iact:actionData>
  </iact:action>
  <iact:action type="add" startTime="21202">
    <iact:property name="dataType"/>
    <iact:actionData xml:id="d2">
      <inkml:trace xmlns:inkml="http://www.w3.org/2003/InkML" xml:id="stk2" contextRef="#ctx0" brushRef="#br1">27758 655 320 0,'0'0'114'5,"0"0"-31"2,0 0 62-1,0 0-6 2,0 0-20 1,0 0-12-2,0 0-39-1,0 0-29 2,-3 0 3 0,-7 0 8 0,-4 12-7-2,-4 1-7 2,-13 0-4 0,-5 3-3 0,-7-1 2-2,-5-7 1 2,-2 0 3 0,-1-2 3 0,-1-4-18-2,-3-2-5 4,-3 0-2-3,-2 0 0 1,-4 0 2-1,-6-2-4 0,-4-4 4 4,3 0-6-6,-10 1-3 1,6 2 4 2,-1 1 4 0,3 2-7 0,-3 0 2-2,-3 0 3 2,-9 0 4 0,-5-3-3 1,0-1-6-4,-6-4 3 5,8 4-3-4,-4-8 0 2,4 2 3-1,6-4-2 0,6 0-2 1,11 1-2 0,8-1-1-1,7 3 0 4,8 3 0-6,3 0-1 3,5 5 3-1,2-1 1 1,0 4 2-2,-1 0-2 2,-2 0-1-2,0 0 5 2,2 0-6 0,-4 0-1 0,2 0-2-3,3 0 3 5,-8 0-2-3,0 0-1 4,-2 0 0-5,-8 0-1-2,-3 0 1 5,-5 0-1-2,-4 0 2 0,-4-2-1 0,-4 0-1 4,0-1 1-5,-3 3 2-1,-3 0-3 4,-3 0 3-1,3 0-2 0,-6 0 1-2,-7 0-2 2,-3 0 0 0,6 0 0 1,-6 3 2-5,4 1-2 5,3 3 1-1,1 1 0 0,1 4-1-2,-3-3 1 1,1 3 0 5,2-2 1-6,2-1 0 0,-1 4 0 2,-2-1 2-1,5-5-4 0,-1 5 7 0,-1-8-6 1,2 4 1 2,-5-8-2-2,-2 7 1-4,-7-5 0 8,-2 4 0-4,-7-6-1-2,6 0 0-2,-4 0 0 3,2 0-1 2,4 0 0-1,-4-3 0-2,4-13 0 2,0 3-1 0,2-1 2 0,5 2-1-1,4 1 1 0,7 5 1 2,4 4-1-2,2 2 2-1,9 0-2 2,2 0 0 0,5 0 1 0,6 0 0-2,-3 0-1 2,8 2 0 0,-4 8 1 1,2-3-1-4,-1-1 4 4,1 0-3-2,-1-2-1 2,1 3 2-4,-2-4-1 3,-5 4 1 0,2-1-1 0,-2-2-1-1,-3 3 1 0,3-5 0 3,0 1 0-4,4 2 1 0,5-3-1 2,3 5-1 1,4-2 0-2,5 0 0-1,4 5 0 6,8-1 1-2,-2 8 1-6,3 3 2 4,-3 3 4-3,2 4-2 2,3-4-2 1,5 2 2-2,0-1-2 2,-1 4-2 0,1-1-1 3,-1 3-1-3,1 4 2-2,-2 1-1 0,3 3 0 1,2 3 1-1,-1 3-2 2,0 2 0 0,5 3 1 0,0 1 0-2,-1-1-1 2,1-9 0 0,2-1 0 2,-3-6 1-7,4-9 0 5,1 2-1 1,-4-4 1 2,4 7-1-4,-3 10 0 1,1 4 0-1,-2 4 0-2,4 2-1 2,-1-6 1 2,2-1 2-3,2-2-1 2,0-7 0-3,0 3 0 3,0-5-1 1,0-2 1-1,0 1-1-3,0-4 0 4,0-2 1-1,0 5-1 1,0 2 0-5,9 2 3 5,-1 3-2-1,5-1 2-1,-1 4-2 0,-2 1 8 1,-1 7-2 0,6-3-2 1,-5-6-3-2,10-5-1 1,-2-6-1-2,-4-3 2 1,2-2 1-1,1 1-1 3,-3-4-1-1,1-2 1 3,1-4 1-5,2 1-2 1,3-4 0-1,11 4 4 3,-3 3-3-5,8-2 2 4,2 5-3 1,-3-5 0-1,-1 0 0-3,-8-1 0 6,-1 0-1-4,3-1 2 0,-3-2-2 0,5-1 3 2,0-1-3-3,5-1 0 2,0 1 3-3,1-6-2 4,3 2 1 1,-1-3 1-1,3-2 2-4,1 3-2 2,-1-3-1-1,5 0-1 3,-5 0 0-3,0 0 3 2,-2 0-3 0,-5 0 2 7,0 0-1-12,-5-3 3 4,-2 1-1-1,-4-1-4 1,-4 3 0 0,2-2 0-1,-5 2 0 5,6-6 0-6,-5 2 0 2,3 2 0 0,-1 0 0 1,7 2 0 1,0 0 0-3,6 0 0 5,0 0 0-4,6 0 0 1,5 0 0-1,-2 0 0-3,6 0 0 6,3-3 0 2,8-2 0-8,2 1 0 1,0-1 0 3,2 3 0 0,5 2 0 0,-2-4 0-2,5 4 0 4,-5 0 0-4,-1 0 0 0,1 0 0 6,-2 0 0-5,3 0 0 0,-3 0 0-3,-4 0 0 4,1 0 0 0,-6 4 0 1,3-2 0-4,-6 0 0 3,-3 1 0 0,2-3 0 2,-4 0 0-4,6 0 0 2,-2 0 0-2,1 0 0 2,3 0 0-1,0 0 0 2,0 0 0-2,-1 0 0 0,-2 0 0-2,-1 0 0 4,4 0 0-1,-3 0 0 3,3 0 0-5,2 0 0 2,2 4 0-3,-1 1 0 3,-1 0 0-2,-6 1 0 2,4-3 0 1,-7 0 0-1,4-3 0-3,-2 2 0 3,-1-2 0 0,6 0 0 0,4 0 0-1,5 0 0 0,4 0 0 3,1 0 0-4,0 0 0 5,3 0 0-5,-7 0 0 0,2 0 0 4,1 0 0-5,1 0 0 2,7 0 0-1,-1 0 0 4,5 0 0-3,4 0 0-1,-3 0 0 3,-2 0 0-2,-5 0 0 2,-8 0 0-3,-5 0 0 2,-4 0 0-1,-4 0 0 0,-5-2 0 0,-3-1 0 2,-2-4 0-2,0 7 0 1,-8-4 0 0,-1 1 0-2,-3 3 0 2,-4 0 0-1,1-3 0 3,-1 3 0-5,-3 0 0 4,4 0 0-5,2-2 0 4,1 2 0 1,2 0 0-1,0 0 0-3,4 0 0 7,2 0 0-2,-1 0 0-5,2 0 0 1,5 0 0 1,-3 0 0 2,-2-4 0-3,2 4 0-1,0 0 0 4,3 0 0-1,5 0 0 0,-2 0 0-2,4 0 0 3,3 0 0-3,3 0 0 4,-3 0 0-1,-2 0 0-4,2 0 0 2,-3 0 0 0,1 0 0 0,-8 0 0 3,3 0 0-3,-5 0 0 1,-3 0 0-2,2 4 0 0,1-4 0 4,2 0 0-3,4 2 0-2,0 1 0 4,11 2 0-1,-5 1 0 0,5 0 0-2,-5-1 0 2,-2 0 0 0,-3 2 0 3,0-3 0-5,-5 1 0 3,-3 2 0-5,5-6 0 4,-5 5 0-3,-3-6 0 6,4 0 0-3,-1 0 0-2,0 0 0 1,1 0 0-1,0 0 0 4,0 0 0-3,-1 3 0-1,-2-3 0 3,-4 0 0-2,-2 0 0 1,0 0 0-2,-6 0 0 2,7 0 0 0,-5 0 0 1,7 0 0-5,-2 0 0 5,6 0 0-1,-2 0 0 2,4 0 0-4,-4 0 0 4,-2-5 0 0,2-4 0-9,-5 1 0 7,0 0 0 1,-7 0 0-3,0-3 0 2,1-3 0-2,1 1 0 2,2 0 0 0,2-4 0 0,-2-3 0-2,0 1 0 2,-1-4 0 0,-1 6 0 1,-1-6 0-5,-2-2 0 5,-5 4 0-1,-3-9 0 0,-4 0 0 0,2 1 0 0,-3-3 0-2,-5 2 0 2,1 3 0-1,0-3 0 3,1 2 0-5,-3 2 0 4,0-8 0-4,-2-4 0 2,0-5 0 2,-5-1 0-1,3-1 0-2,-3 2 0 3,0-3 0-2,0-6 0 2,0-4 0-4,0 0 0 3,0-3 0 0,0 5 0 0,0 5 0-1,0 5 0 0,0 1 0 2,0-5 0-4,0 4 0 5,-3-2 0-4,-7 6 0 5,-1-1 0-8,-4-3 0 5,-1 0 0 3,-5-2 0-4,3-2 0 2,-5 4 0-4,6 1 0 2,-1 7 0 0,-1 1 0 2,5 5 0-4,-4-3 0 5,2 4 0 0,-3 1 0-5,3 1 0 0,2 5 0 2,-4 3 0 2,-1 0 0-1,-2 2 0-1,-1-2 0-1,-1-3 0 4,-1 3 0-4,-4-3 0 1,-2 6 0 1,2 3 0 0,-4 1 0 0,-2 4 0-2,-1-3 0 4,-1 6 0-2,1-7 0 0,-4 4 0 0,-2 1 0-4,5-5 0 3,3 6 0 4,1-4 0-6,0 3 0 2,-2-3 0 1,0 0 0 0,2 1 0-1,1-2 0 0,-4 1 0 3,4-2 0-5,0 1 0 1,0 4 0 2,-1 0 0 1,3 2 0-1,-1 1 0-2,2 4 0 2,1 0 0 0,5 0 0 2,2 0 0-7,4 0 0 6,8 0 0-2,-3 0 0 1,9 0 0-1,-1 0 0 1,3 0 0-1,0 0 0 1,0 0 0-1,0 0 0 1,0 0 0 0,0 0-8-1,3-4-102-1,41-2-75 3,-14 1-124-1,8 0-113 1</inkml:trace>
    </iact:actionData>
  </iact:action>
  <iact:action type="add" startTime="25901">
    <iact:property name="dataType"/>
    <iact:actionData xml:id="d3">
      <inkml:trace xmlns:inkml="http://www.w3.org/2003/InkML" xml:id="stk3" contextRef="#ctx0" brushRef="#br1">29136 157 698 0,'0'0'208'6,"0"0"-81"3,0 0 0-1,0 0-36-2,0 0-20 2,0 0 4 0,0 0 17 1,0 0-24-4,0 0-7 3,0 28 0 0,0 12-11 0,0 19-5-2,0 9 2 2,0 9-15 1,0 2-7-2,0-3-1-1,-3 1-12 2,-1-2 9 3,1 0-10-6,0 2 0 6,-4-8 0 2,7-6-1-10,-4-4-4 1,-1 1 1 2,1 1 0 4,4-9-4-4,0-4 2 0,0-9-3 2,0-1 1 0,0-2 0 0,0-3-1-2,0-3 0 2,0-8-1 0,0-3 0 0,0-8-1-3,0-3 0 4,0-6 0-2,0-2 2 1,0 0-1 0,0 0 0-2,0 0-1 2,0 0 0 0,0 0 0-2,0 0-1 2,0 0-1 1,0 0 3-2,0 0-2-1,0 0 2 2,0 0-2 0,0 0 2 0,0 0-3-2,0 0 2 2,0 0-1 0,-10 0-3 0,-15-10-4-1,-5-26 3 2,-9-14 1-2,-1-9 3 1,-2-4 1 0,3 0-2-2,2 6 0 2,3 7 2 2,7 9-2-2,2 9 1 0,7 8 1-2,9 10-1 0,3 5 1-1,-1 6 0 3,5 3 1 0,2 0 0 0,-3 0 1-1,-2 0-1 1,4 0 1-1,-2 0 0 1,3 0 0-2,0 0-1 3,0 0 3-1,0 0 1 0,0 0-1 0,0 19 3-2,17 22-4 2,9 11-1 3,0 4-2-4,4 1 2 1,-3 3-2-4,5 0 1 4,-5-6 0 1,-2 1-1-4,1-11 2 3,-6-8-1 0,-6-6 0-2,-2-11-1 5,1-2 1-3,-3-10 1-2,1 3-1 0,0-6 0 0,-1 2-1 2,-4-4 4 0,4-2-3 1,1 0-2-2,10 0 1 4,8 0-1-6,-1-8 0 4,7-16 1-6,2-12-1 7,-3-4 2-1,-3-6-2-2,1-2 2-1,-5 4-1 0,-3 6 2 3,-2 5-2 2,-8 6 0-5,2 3-3-1,-3 4 3 3,-2 0 0 0,-1 0-1 0,-5 3-1-2,2 1 2 2,-1-1 0-3,3 5 0 4,-2 4-2-2,-6 0 2 1,-1 3 0-2,4-1 1 2,-4 4-1 1,3-2 0-1,0 3-1-2,-3-2 2 1,0 3 2 1,0 0-3 0,0 0 0-2,0 0-2 4,0 0 2-2,0 0-1 1,0 0 0-2,0 0 1 3,0 0 0-5,0 0 2 1,-23 20-2 0,-3 9 4 2,-13 9-4 0,3 6 0 0,-1 3-1-2,0-4 1 2,4 3 0 2,3-2 1-3,2 1-1 0,1-11 0-1,3-3-1 2,3-10 1 0,0-10-1 0,8-5 0-1,0-3-1 0,1-3-1 2,-1 0-1-5,-4 0 1 6,-8-9-1-4,2-18 0 2,-11-11 4-1,0-3-2 4,2-2 1-4,-5-3 0-1,5 3 1 1,4 2-1-1,-1 3-3 5,11 6 3-5,-2 7-2 0,13 5-1 2,0 10 1-1,2 5 1 1,2 1 2-1,-3 4 0 1,3 0 2-1,3 0 0 2,0 0-2-4,0 0 4 4,0 0-1-2,0 0 3 1,9 11-4-2,18 17 0 3,6 2-1-1,1 6 1 2,0-3 0-2,1-1 1 1,-4-1 1-5,0-5-1 3,-7-4-1-2,-4 0 0 4,3-3 0-2,-8-2-1 4,1-1 0-3,-8-6 0-2,5-3-1 0,-7-4 1 2,-5-3-1-3,6 0-1 3,-3 0 1 0,-4 0 0 0,2 0-1-2,-2 0-1 2,0 0 0 0,4 0-1 1,4-10-3-3,2-30 4 2,1-15 2 1,-2-6 0-2,-2-6 0 1,-4-7 1 0,0 1-1 1,-3-5 0-1,0-2 0-4,0 1 0 3,4 6 0 4,-4 4-3-5,0 9 3 0,0 4 0 0,0-3 3 5,0 2-4-5,0 3 1 0,0 4 0 2,0 4 1 3,0 8-1-6,0 4 0 5,0 10 0-7,0 7-1 6,0 10 2-1,0 0-1 0,0 7 1-3,0 0-1 3,0 0 1 0,0 0 2 0,0 0-2-2,0 0 0 2,0 0 1 0,0 0 0-2,0 0 3 3,0 0 0-2,0 0-5 1,-4 9 0-2,4 23 0 3,0 18 0-1,0 14 0 0,0 9 0-1,0 1 0-1,-3-3 0 4,3 12 0-4,0 3 0 1,0 16 0 0,0 5 0 2,-6 2 0-1,2-8 0-2,0-6 0 5,-5-12 0-5,5-17 0 2,-2-20 0-2,-1-13 0 1,7-16 0 1,0-10 0 1,0-4 0-4,0-3 0 3,0 0 0-1,0 0 0 1,0 0 0-1,0 0 0 0,0 0 0 2,0 0 0-2,0-14 0-1,7-15-5 3,3-10-37 1,2-8-34-2,-1-4-60 1,-1-7-38-4,-7 36-101 1,-3 8-169 2</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7T22:08:01.344"/>
    </inkml:context>
    <inkml:brush xml:id="br0">
      <inkml:brushProperty name="width" value="0.05292" units="cm"/>
      <inkml:brushProperty name="height" value="0.05292" units="cm"/>
      <inkml:brushProperty name="color" value="#FF0000"/>
    </inkml:brush>
  </inkml:definitions>
  <iact:action type="add" startTime="28003">
    <iact:property name="dataType"/>
    <iact:actionData xml:id="d0">
      <inkml:trace xmlns:inkml="http://www.w3.org/2003/InkML" xml:id="stk0" contextRef="#ctx0" brushRef="#br0">9586 8976 840 0,'0'0'223'33,"0"0"-50"-33,0 0-41 0,0 0-59 0,0 0-28 2,0 0-4 5,0 0 6 1,0 0 3 0,2 13 19-2,-42-13 25 2,-11 0-1 0,-10 0-39 0,-12 0 7 0,-12 0-26-1,-6-4-18 1,-4-13-17 0,-2 1 0 12,-1-1 0-20,8 4 0 4,-3-7 0 3,6 7 0-3,-1-10 0 5,-4-1 0-1,1-3 0 0,-4-8 0-2,-6-7 0 1,-16-5 0 2,-10-4 0-1,-13-4 0-2,-4 0 0 6,-4-5 0-4,1 0 0-2,2 4 0 0,3 3 0-1,8 7 0 4,12 4 0-1,14 8 0-1,22 7 0 0,7 6 0 2,11 2 0-5,7 4 0 5,-1-2 0 24,6 3 0-33,1 2 0 0,0-1 0 0,7-1 0 5,-1 1 0 3,6 0 0 1,7 1 0-4,3-2 0 10,2 7 0-7,7-3 0-6,0 3 0 3,6-3 0 3,-3 6 0 0,-2-4 0 1,5 1 0-3,1 3 0 2,1-2 0 1,7 1 0-1,0 3 0-4,5-1 0 4,2 0 0-1,2 3 0 2,0 0 0-4,0-4 0 3,0 4 0 0,-4 0 0 1,4-2 0-4,0 2 0 3,0 0 0 0,0-2 0 0,0 2 0-2,0 0 0 2,0-12 0 0,0-1 0 4,40-11 0-5,15-7 0 1,7 3 0-3,10 2 0 0,5 1 0 2,4 0 0 4,0 6 0-5,-4-1 0 0,-7 7 0 2,-8 6 0 0,-8-3 0 0,-18 8 0-3,-12 0 0 4,-11 2 0 2,-10-3 0-4,-3 3 0 3,0 0 0-6,0 0 0 1,0 0 0 3,0 0 0 0,-21 0 0-1,-29 24 0 1,-23 12 0 1,-17 0 0-2,-15 0 0-2,-2-2 0 8,0 2 0-5,8-7 0 3,15 0 0-11,10-5 0 7,24-5 0 0,10-5 0 3,12-6 0-6,12-6 0 5,9 2 0-2,7-4 0 1,0 0 0-2,0 0 0 2,0 0 0 0,0 0 0 0,0 6 0-1,26 17 0 1,41 21 0 2,31 21 0-4,20 14 0 0,4 7 0 2,6-1 0 0,-7-8 0 0,-18-11 0-2,-22-20 0 4,-15-13 0-4,-25-13 0 4,-16-11 0-7,-16-2 0 5,-9-6 0 0,0-1 0 0,0 0 0-1,0 0 0 0,0 0 0 1,0 0 0 0,0 0-203-1,0-5-261 0,0-7-888 2</inkml:trace>
    </iact:actionData>
  </iact:action>
  <iact:action type="add" startTime="30306">
    <iact:property name="dataType"/>
    <iact:actionData xml:id="d1">
      <inkml:trace xmlns:inkml="http://www.w3.org/2003/InkML" xml:id="stk1" contextRef="#ctx0" brushRef="#br0">13130 16745 827 0,'0'0'236'8,"0"0"-63"-5,0 0 25 5,0 0-98 0,0 0-32 0,0 0 3-2,0 0-9 2,-104 57 28 0,-23 34-14-2,-33 21-12 2,-26 14 3 1,-27 16-52-2,-12 6-15-1,-7 0 0 2,5-9 0 0,14-10 0 3,27-20 0-5,28-19 0 1,24-13 0 1,25-12 0-1,18-15 0 3,15-7 0-6,16-7 0 5,17-7 0-2,14-12 0 1,11-8 0-2,12-4 0 2,1 0 0-1,5-5 0-1,0 0 0 4,0 0 0-3,0 0 0 1,0 0 0-3,0 0 0 4,0 0 0-2,0 0 0 2,0 0 0-4,0 0 0 5,0 0 0-1,0 0 0-1,0-24 0-2,5-12 0 1,17-7 0-1,9-22 0 3,5-15 0 0,4-13 0-4,-1 2 0 6,-1-5 0-5,-4 14 0 2,-8 17 0-2,-5 17 0 1,-10 5 0 1,-1 19 0-3,-4 5 0 4,-5 11 0-2,-1 4 0 1,0 4 0-1,0 0 0 0,-4 36 0 2,-31 26 0-1,-12 24 0-2,-5 4 0 2,4-5 0-1,3-5 0 2,11-8 0-4,6-10 0 4,8-19 0-1,10-13 0 0,6-14 0-3,4-9 0 4,0 1 0-1,25-3 0 1,36 1 0-4,16-5 0 3,12-1 0 0,0 0 0 1,-6 0 0-3,-5 0 0 1,-19 0 0 2,-8 0 0 2,-14 0 0 2,-15 0 0-12,-5-1 0 4,-8-5 0 1,-8 1 0 2,7-7 0 1,-3 0-164-4,-5 0-249 4,7 9-460-4</inkml:trace>
    </iact:actionData>
  </iact:action>
  <iact:action type="add" startTime="31570">
    <iact:property name="dataType"/>
    <iact:actionData xml:id="d2">
      <inkml:trace xmlns:inkml="http://www.w3.org/2003/InkML" xml:id="stk2" contextRef="#ctx0" brushRef="#br0">21301 15771 705 0,'0'0'195'6,"0"0"-8"3,0 0 13-1,0 0-28 0,0 0-30-2,0 0 4 2,0 0-48 0,65 7 18-2,45 29-86 2,41 20 17 1,39 13-38-2,29 17-9-1,25 20 0 2,22 19 0 0,19 11 0 2,6 2 0-5,-2-6 0 4,-26-5 0 9,-31-16 0-11,-35-3 0-7,-19-2 0 5,-9-3 0 2,-14-1 0 1,-15-14 0-2,-22-9 0 2,-20-16 0 0,-25-13 0 0,-16-12 0 0,-14-9 0-2,-13-17 0 4,-12-5 0-4,-5-1 0 0,-9-6 0 2,0 0 0-1,1 0 0 1,-3 0 0 0,0 0 0-1,2 0 0 0,-1 0 0 2,0 0 0-4,1 0 0 7,-3 0 0-8,-1 0 0 4,0 0 0-2,0 0 0 2,0 0 0 0,0 0 0 0,0 0 0 0,-5 0 0-1,-40 0 0 3,-29 0 0-4,-23 0 0 0,-26 0 0 3,-9 0 0 3,-11 0 0-4,1 0 0-3,-1 0 0 0,15 0 0 2,11-6 0 1,27-1 0-2,20 5 0 2,21-2 0 0,22-2 0-1,12 6 0 0,4 0 0 2,11 0 0 0,0-5 0-1,0 3 0-1,47-8 0-1,48 3 0 2,32-13 0-2,20 4 0 4,-2 3 0-6,-3 0 0 8,-1 2 0-4,-8 5 0-3,-17-6 0 2,-19 12 0 3,-24 0 0-4,-18 0 0-1,-17 0 0 3,-7 0 0-1,-12 0 0 1,-7 0 0-1,-2 0 0 2,-4 0 0-1,-2 0 0 0,0 0 0-1,3 0 0-1,-5 0 0 2,2 0 0-1,-4-32 0 1,0-28 0-2,-10-38 0 3,-32-23 0 0,-16-18 0-5,-3 10 0 5,4 20 0-1,7 21 0 1,18 31 0-5,1 24 0 5,12 16 0-1,5 6 0 0,-4-3 0-2,5-18-184 2,13 24-121-1,0 4-186 1</inkml:trace>
    </iact:actionData>
  </iact:action>
  <iact:action type="add" startTime="33956">
    <iact:property name="dataType"/>
    <iact:actionData xml:id="d3">
      <inkml:trace xmlns:inkml="http://www.w3.org/2003/InkML" xml:id="stk3" contextRef="#ctx0" brushRef="#br0">21564 4836 989 0,'0'0'216'7,"0"0"-74"-1,0 0 73 2,0 0-56 0,168-83-56 0,-107 39 1-2,18-19-37 3,17-24-15-1,27-15-52 0,19-18 0-2,23-9 0 1,14-5 0 1,19-2 0 0,8 4 0-2,11 6 0 2,1 4 0 1,5 4 0-1,1-5 0-3,-9 2 0 4,3 5 0-1,-19 6 0 1,-15 8 0-5,-26 12 0 5,-29 13 0 0,-13 12 0-1,-19 12 0-3,-18 15 0 6,-21 8 0-4,-18 17 0-1,-15 1 0 1,-15 11 0-1,-6 1 0 4,-1 0 0-2,-3 0 0-3,0 0 0 3,0 0 0 0,0 0 0 0,0 0 0-3,0 0 0 3,-11 1 0 4,-47 27 0-5,-31 3 0 0,-14 1 0-2,-15-4 0 2,-6-7 0 8,-5-3 0-11,1-2 0 1,1-3 0 2,14-2 0 1,11-1 0-1,21-5 0 0,21 2 0 3,14-7 0-4,22 3 0 1,8-3 0 0,14 0 0 0,2 0 0 1,0 0 0-2,0 0 0 2,36 0 0 1,59 0 0 0,42-19 0-4,29-1 0 5,-2 1 0-2,-2-3 0 1,-18 3 0-4,-20 0 0 1,-9 5 0 2,-17 1 0 2,-19 1 0-5,-24 8 0 2,-24-3 0 2,-14 7 0 69,-14 0 0-78,-3 0 0 0,0 0 0 1,0 0 0-1,0 19 0 0,-40 31 0 0,-15 19 0 0,-14 4 0 0,-2-10 0 0,2-6 0 3,10-7 0 4,11-12 0 3,14-9 0-7,13-9 0 8,10-9 0-3,8-8 0-2,3 0 0 1,0-3 0-1,0 0 0 2,0 0 0 0,0 0 0-2,0 0 0 2,14-14-157 1,4-1-316-2,4 7-324 0</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7T22:09:24.195"/>
    </inkml:context>
    <inkml:brush xml:id="br0">
      <inkml:brushProperty name="width" value="0.05292" units="cm"/>
      <inkml:brushProperty name="height" value="0.05292" units="cm"/>
      <inkml:brushProperty name="color" value="#FF0000"/>
    </inkml:brush>
  </inkml:definitions>
  <iact:action type="add" startTime="6206">
    <iact:property name="dataType"/>
    <iact:actionData xml:id="d0">
      <inkml:trace xmlns:inkml="http://www.w3.org/2003/InkML" xml:id="stk0" contextRef="#ctx0" brushRef="#br0">14504 6569 615 0,'0'0'149'6,"0"0"34"2,0 0-32 1,0 0-59-3,0 0 2 2,0 0-22-1,0 0 21 2,-21 19-19-3,28-19-21 2,44 0 40 0,35 0-28 0,24-6-4-2,32-11-15 3,13 5-3-2,2 1-10 1,2 3-2-1,-14 5 3 1,-8 3-10 0,-18 0-12 0,-23 0 10-2,-22 0-15 2,-26 0-7 5,-19 0 0-8,-17 0 0 3,-12 0 0-3,-18 0 0 1,-77 0 0 3,-51 0 0-3,-42 3 0 4,-9 5 0-2,-6-4 0-1,11-4 0-3,21 4 0 6,19-4 0-3,30 5 0 2,32 1 0-4,44-2 0 8,17 3 0-8,29-7 0 2,0 0 0-1,36 0 0 1,50-11 0 1,27-12 0 0,15 16 0-3,2 7 0 4,-15 0 0-1,-19 3 0 1,-13 21 0-5,-21 0 0 6,-16-5 0-3,-20-7 0 2,-10-1 0 0,-10-5 0 3,-6 13 0-11,-5 8 0 6,-33 2 0-2,-21 7 0 4,3-11 0-1,-5-11 0 0,2-3 0-2,12-3 0 5,8-2 0-5,16-4 0 1,12-2 0-2,11 0 0 3,0 12-156 0,0-5-99 1,0 12-211-4</inkml:trace>
    </iact:actionData>
  </iact:action>
  <iact:action type="add" startTime="12725">
    <iact:property name="dataType"/>
    <iact:actionData xml:id="d1">
      <inkml:trace xmlns:inkml="http://www.w3.org/2003/InkML" xml:id="stk1" contextRef="#ctx0" brushRef="#br0">18923 14092 75 0,'0'0'108'5,"0"0"21"3,0 0-30 0,0 0-8 0,0 0 7-1,0 0-8-1,0 0 10 2,0 0-7 0,8-23 6 1,-8 23-10-5,3 0-10 6,-3 0 1-4,0 0-8 3,0-1-5-3,0-2-6 2,0-1-4 0,-7-1-8 0,-16 0 6-2,-9-2-18 2,4 5 9 0,-6 2-13 0,-6 0 6-2,1 0-3 2,-3 0-1 0,-1 0-8 0,7 0-6 0,-2 0 2-1,2 0-5 2,4 2 6-2,4 8-12 0,-3 1 6 1,1-3-4-1,-1 4 2 4,0 0-3-6,1 2-2 4,1 2 1-3,-2 4-3 0,-2-2 3 1,5 1-12 0,0 4 0 2,1-4 0 6,3 1 0-13,0 1 0 8,1-2 0-5,2 6 0 1,3-4 0 0,-3 6 0 2,1 1 0 0,0 6 0 4,1 0 0-5,2 2 0-3,3 2 0 3,1 3 0 2,0 3 0-5,5 3 0 5,-1-1 0-2,5-2 0 5,-2-4 0-6,6-1 0 2,-2-3 0-2,2 2 0 1,0 1 0-1,0-1 0 6,0-3 0-6,0 1 0 1,0-3 0-3,0-3 0 4,4-2 0 0,7-1 0 1,0-1 0-4,-1 1 0 6,2-8 0-5,3 6 0 1,1-2 0-1,2 2 0 3,3-2 0-1,2 4 0 2,2-6 0-4,3-2 0 0,-1 0 0 3,0 1 0-2,1-3 0 0,-1 0 0 0,2 2 0 0,4-5 0 2,-4-1 0-4,4 4 0 4,-2 6 0-1,6-1 0 0,2 4 0-2,3-1 0 4,5-3 0-4,1 1 0 4,-2-6 0-7,-3 0 0 7,-1 1 0-3,-2-5 0 1,-2-2 0-2,-3-1 0 3,-3-4 0-2,2-1 0 1,0-5 0-1,0 3 0 0,-2-3 0 1,2 0 0 8,-3 0 0-14,-1 0 0 9,1 0 0-9,-3 0 0 6,7-3 0-3,-2-18 0 5,1-2 0-4,-1-6 0 5,1-7 0-6,-4-2 0 0,1-3 0 4,-1-3 0 2,-4 0 0-5,0 2 0 0,-9-1 0 2,5 0 0 1,-6 2 0-2,1-1 0-1,0 2 0 1,-7 4 0 1,1-3 0-3,-10 5 0 4,3-5 0-1,-1-3 0 0,-3 1 0-2,3 1 0 3,-3-2 0-2,0 7 0 2,0 1 0-4,0 7 0 3,0 6 0 0,0-4 0 0,0 2 0-1,-3-3 0-1,-5-1 0 3,-5 0 0-1,0-1 0-3,1 1 0 3,0-1 0 0,4-3 0 1,-8 3 0-3,4-6 0 2,0 4 0 0,0-3 0-1,-4 4 0 0,2-2 0 2,-1 4 0-3,-1 1 0 4,3 6 0-5,2 3 0 3,1 0 0 0,-2 8 0 0,-1-7 0-1,0 6 0 1,-1-1 0-1,-1 0 0 1,0-1 0-2,0 3 0 2,-3-1 0-1,-2 3 0 2,0-2 0-4,-1 2 0 3,-3-5 0 1,0 1 0-1,0 4 0-3,-1-2 0 5,-1 2 0-3,4-3 0 3,-2 3 0-2,1-3 0-2,6 6 0 0,-1-4 0 2,5 1 0-2,1 3 0 1,3-2 0 2,3 0 0-2,2 5 0-1,4 1 0 2,0 0 0 0,0 0 0 0,0 0 0-2,0 0 0 2,0 0 0 0,-4-3 0 0,0 3-19-2,1 0-165 4,3 0-118-4,0 0-121 3</inkml:trace>
    </iact:actionData>
  </iact:action>
  <iact:action type="add" startTime="15957">
    <iact:property name="dataType"/>
    <iact:actionData xml:id="d2">
      <inkml:trace xmlns:inkml="http://www.w3.org/2003/InkML" xml:id="stk2" contextRef="#ctx0" brushRef="#br0">20883 11474 697 0,'0'0'163'6,"0"0"-13"1,0 0-13 0,0 0-59 0,0 0 12 1,0 0 22 1,0 0-26-3,-15-34-12 1,-9 24 2 3,-3-1-7-4,-14-1-9 1,0 5-10 1,-8 1-3 0,-3 0-2 0,1 6-2-3,-3 0-4 4,5 0-8-1,-3 0-31 0,2 0 0-2,-5 0 0 7,3 0 0-10,4 0 0 10,-1 0 0-9,8 0 0 4,-6 0 0-1,-2 0 0 0,-2 0 0-1,3 4 0 5,-3-2 0-5,5 4 0-1,-1-1 0 2,-1 1 0 3,-4 0 0-3,1-4 0-1,-4 0 0 3,6 1 0-1,4 1 0 0,-2-2 0-1,8 4 0-1,-3-4 0 3,-1 4 0-2,5-3 0 5,4 5 0-7,-2-3 0 0,-1 2 0 4,-2 5 0-3,-4 2 0 2,-3 2 0-2,-2 7 0 4,-4 0 0-4,-3 4 0 0,1 7 0 2,2-1 0 1,-2 3 0-1,5 1 0-3,-6 1 0 4,5 7 0-1,1-1 0 0,7 2 0-2,4 4 0 2,1-4 0 0,6 6 0 0,0-6 0-2,11-2 0 1,2 3 0 2,5-6 0-1,0 0 0-1,8 0 0 4,-1 4 0 1,6-2 0-11,0-4 0 4,0 1 0 2,0-8 0 2,6-2 0-3,8 3 0 3,11-5 0 0,-1-1 0-3,7-3 0 0,9 4 0 2,2-1 0 1,2 6 0-3,9-3 0 3,4 5 0-2,5-1 0 1,6 1 0-1,1-2 0-1,-2-3 0 3,-5-3 0-2,1-5 0 2,-6 2 0-2,4-1 0-1,-3 2 0 2,2-6 0 0,8-3 0 0,-2-1 0-2,5 0 0 2,-2-4 0 0,-1 3 0-2,-8-4 0 1,1 0 0 2,-2 0 0-1,1-3 0 0,-5 5 0-2,-2-5 0 2,2 0 0 1,3-2 0 0,0 3 0-4,1-2 0 2,7-1 0 0,-5-2 0 2,3 3 0-3,-1-2 0 1,2 0 0 1,0-2 0 1,0 1 0-3,2-3 0 2,-3 3 0-1,-4-3 0 3,-3 0 0-6,2 4 0 5,-1-4 0-1,3 1 0-2,2-1 0 2,5 0 0 0,1 0 0 0,1 0 0-2,-3 0 0 2,-7 0 0 2,-5-1 0-3,0-6 0 4,-2-2 0-8,-3 2 0 4,2 1 0 0,-1 1 0 4,3-4 0-5,1 4 0 1,0 0 0-1,0-2 0 2,-3 3 0-1,4-4 0 1,-1 0 0-1,0 2 0 2,-1 3 0-3,-3-3 0 4,1-2 0-3,0 3 0-3,-4-3 0 6,2 2 0-1,-3 1 0-2,3-3 0 0,-2-3 0-1,1-1 0 1,2 5 0 2,-2-3 0-1,-5-2 0-3,3-3 0 4,-4 3 0-1,0-2 0 1,-4-6 0-5,1 1 0 4,-1-4 0 1,1-4 0-1,-4-2 0-3,-3-4 0 5,-2 3 0 0,0-9 0-4,-4 5 0-2,-1-12 0 4,3 3 0 2,-8 0 0-3,-3-1 0-1,-2 1 0 2,-5-5 0 0,-7 0 0-2,-4-5 0 1,0-2 0 2,0-1 0-1,-7-2 0 0,-20 6 0-3,-4 0 0 4,0 3 0-1,-1 6 0 0,-5-2 0-2,-4 4 0 2,2 2 0-1,-9 5 0 2,-2-2 0-2,0 6 0 0,-5 5 0 3,-9 1 0-4,1-2 0 0,-11 2 0 1,1 0 0 5,1 2 0-4,-4 2 0-4,-3-1 0 4,-7 2 0-1,-7-3 0-2,-2 0 0 5,1 2 0-3,-1 2 0 1,2 2 0-1,7-1 0-1,1 5 0 3,-1 4 0 2,5 3 0-5,2-3 0 1,1 5 0 0,9 0 0 1,-3 1 0-1,4 2 0-1,2 0 0 4,-2 0 0-4,1 0 0 3,5 0 0-4,-6 0 0 4,4 0 0-2,7 0 0 2,-1 0 0-4,10 0 0 4,4 2 0-2,7 1 0 2,9-3 0-4,11 0 0 4,7 0 0-2,9 0 0-2,1 0 0 4,0 0 0-1,0 0 0 0,0 0 0-3,0 0 0 5,0 0 0-4,0 0 0 2,0 0 0 0,-4 0 0-2,4 0 0 2,0 16 0 0,0 15-189 0,10-9-298-2,12 12-414 4</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7T19:58:43.376"/>
    </inkml:context>
    <inkml:brush xml:id="br0">
      <inkml:brushProperty name="width" value="0.05292" units="cm"/>
      <inkml:brushProperty name="height" value="0.05292" units="cm"/>
      <inkml:brushProperty name="color" value="#00B050"/>
    </inkml:brush>
  </inkml:definitions>
  <iact:action type="add" startTime="2559">
    <iact:property name="dataType"/>
    <iact:actionData xml:id="d0">
      <inkml:trace xmlns:inkml="http://www.w3.org/2003/InkML" xml:id="stk0" contextRef="#ctx0" brushRef="#br0">11163 10216 778 0,'0'0'236'4,"0"0"-58"4,0 0-22 1,0 0-44-3,0 0-61 2,0 0 2-1,0 0-6 2,42-30 6-3,-59 30-7 1,-35 0 50 1,-16 0-30 0,-7 0-2-1,-11 0-7 1,-8 0-11-1,-4 0-38 2,-2 0-8-3,-3 0 0 5,-12 0 0-4,-8 0 0 3,-14 0 0-6,-8 0 0 5,-6 0 0-3,-14 0 0 1,-3 0 0-1,3 0 0 3,11 0 0-1,15 0 0 0,12 0 0-2,8 0 0 2,12 10 0 0,7 0 0 2,3-6 0-6,2 2 0 4,3 0 0 0,8-3 0 0,-1 7 0-2,9-5 0 2,0 1 0 1,-3 0 0-1,1 1 0 1,-9-1 0 0,-3 2 0-5,-8 0 0 3,-5-3 0-1,2 4 0 2,6-6 0 0,11 1 0 0,7 3 0-1,14-2 0 0,11-2 0 2,12-1 0-2,15 0 0-1,15-2 0 2,0 4 0-1,7-4 0 0,1 0 0 0,-5 0 0 1,4 0 0 2,0 0 0-4,-3 3 0 0,-1-3 0 2,-4 0 0 0,-2 0 0 1,-2 0 0-4,3 3 0 4,3-1 0-2,3 1 0 1,3-3 0-2,-1 2 0 4,4-2 0-5,0 0 0 3,0 0 0-2,0 0 0 3,0 6 0-1,0 14 0 0,-2 17 0-2,-2 18 0 2,4 5 0 1,-3-2 0-2,3-4 0-1,-4-1 0 2,4-4 0 0,0 8 0 0,0 3 0-2,0 9 0 3,-4 2 0-3,1 0 0 4,-7 1 0-4,-2-8 0 2,-1 5 0-1,4-7 0 1,1 5 0-2,-5-4 0 3,5 2 0-2,-5 9 0 1,2 6 0 0,-2 4 0-1,0 7 0 2,-1-5 0-2,2 3 0 0,-1-5 0 0,2 1 0 2,-1-6 0-2,5 4 0-1,-3-1 0 2,2 0 0 1,2 4 0-2,2 0 0-1,-3-1 0 2,3-6 0 0,-2 1 0 0,-4-7 0-2,3-4 0 2,2-9 0 1,2-8 0-2,0-2 0-1,0-7 0 2,0 1 0 2,0 1 0-4,3-9 0 0,0-2 0 2,0-1 0 0,0-6 0 0,0 2 0-2,0 4 0 3,0-3 0 1,0 1 0 2,0-3 0-10,0-4 0 4,0-5 0 0,0 0 0 2,0 1 0-2,0-7 0 2,0 1 0 1,0-8 0-4,0-5 0 4,0-1 0-2,0 0 0 1,0 0 0 0,3 0 0-2,18 0 0 2,9 0 0 0,14 0 0 1,1 0 0-4,7 0 0 4,9 0 0-1,11 0 0-2,8-5 0 2,5-7 0-1,6 2 0 2,1 0 0 1,14-7 0-4,-6 1 0 1,6 0 0 1,-2-1 0-1,-4 4 0-1,0 1 0 1,1 1 0 3,-1-2 0-4,1 2 0 0,2 3 0 3,-5 3 0-1,7-1 0-1,0 0 0 0,15 4 0 0,-6-2 0 1,0 4 0-1,-7 0 0 0,-9 0 0 2,-8 0 0-1,2 0 0 0,-1 0 0-2,-1 4 0 3,5-2 0-2,2-2 0 1,10 0 0-2,-4 0 0 2,0 0 0 1,-4 0 0-2,-6 0 0-1,-8 0 0 3,-9 0 0-1,-5 0 0-3,-8-2 0 3,0-2 0 0,-2 2 0 0,3-1 0 1,-5 0 0-4,-1 0 0 4,-5 1 0-2,-1 2 0 1,-2-2 0-2,-6 2 0 2,2 0 0 0,-6 0 0 4,-5 0 0-10,-7 0 0 8,-3 0 0-4,-8 0 0 2,3 0 0-3,-6 0 0 3,2 0 0 1,-1-3 0-2,-6 3 0-1,3-7 0 3,-6 5 0-2,1-1 0 2,-4 1 0-4,4-7 0 4,1-7 0-1,1-14 0-1,2-16 0-1,-4-14 0 4,-4-14 0-1,-2-14 0-2,-1-5 0-1,0-12 0 0,0 2 0 3,6-8 0-1,-3-11 0-3,0 0 0 4,0-4 0-2,-2-3 0 3,-1-2 0-5,0-8 0 3,0-4 0 0,0 1 0 0,-4 7 0-2,-9 13 0 3,3 9 0-2,5 7 0 0,-1-4 0 0,6 4 0 1,0-4 0 0,0 6 0 0,0 3 0-1,0-2 0 0,0 0 0 2,11 7 0-1,0 10 0-3,4 18 0 4,-1 13 0-2,-2 14 0 1,1 5 0-1,-4 0 0 0,-1 4 0 2,-1-1 0-1,-1 3 0-2,-2 0 0 2,-4 1 0 0,0 3 0-2,0-1 0 0,0 1 0 2,-7 2 0 1,-20-3 0-2,-12 5 0 0,-15-3 0 1,-8 7 0 1,-17 4 0-3,-14 5 0 0,-3 9 0 2,-7 0 0 1,-3 0 0-2,-7 0 0-1,-8 12 0 3,-16 0 0-1,-9 0 0 0,-12 2 0-3,1 2 0 4,0 1 0-2,1 3 0 3,-1 4 0-4,2 2 0 3,1 3 0-3,13 0 0 0,7-2 0 2,10 1 0 0,6-1 0 1,11-6 0-2,5-4 0-2,9 0 0 4,7-5 0-1,1-2 0-2,4 1 0 2,-4-3 0 0,-5-1 0 0,1 5 0 0,-3-1 0-2,-1-1 0 2,4 5 0 0,-5-3 0 0,-4 4 0-3,7-3 0 4,0-2 0-2,5-3 0 3,10-3 0-4,10-2 0 2,4 0 0-2,14 0 0 3,11 0 0-3,8-1 0 1,6 0 0 1,3 2 0 1,-2 2 0-4,1-1 0 4,-6 0 0-1,3 2 0 0,0-4 0-2,-3 3 0 2,10-3 0-1,-1 0 0 2,4 1 0 0,4 0 0-2,0-1 0 2,1 5 0-4,4 4 0 1,-8 0 0 1,5 10 0 2,-2 6 0-2,0 15 0-1,8 13 0 3,2 6 0-2,0 12 0 1,0 3 0-2,0-2 0 4,0 11 0-3,0 7 0 0,0 2 0 0,2 7 0 2,8-2 0-2,0 2 0 2,-5 2 0-4,0-1 0 3,0 5 0 0,1-1 0 0,-6-4 0-1,1 1 0 1,-1-5 0 0,7-3 0-3,-3-7 0 3,-2 5 0 0,2-3 0 0,-4-5 0 0,0-1 0-2,0-1 0 2,0-8 0 0,0-3 0 0,0-4 0-2,0-1 0 3,0-1 0-2,0 2 0 1,0 8 0-2,0 5 0 2,0 4 0 0,0-4 0 0,-4-6 0-1,2-10 0 0,-2-13 0 3,1-11 0-4,-1-12 0 0,4-7 0 2,0-10 0 1,0-6 0-5,0-1 0 4,0-2 0 1,0-2 0-2,0-2 0 2,0 2 0-4,0 1 0 3,7 0 0 0,27 0 0 1,21 0 0-3,9 0 0 2,6-3 0 0,6 0 0 1,2 0 0-2,4 0 0 0,-1 0 0 0,7 0 0 0,2 0 0 0,6 0 0 2,14 0 0-2,7 0 0 0,4 0 0 0,-5-9 0 2,-4-7 0-2,-2 2 0 0,-3-2 0 0,-1-1 0 1,6 1 0 1,4 2 0-4,2 3 0 3,4 1 0 0,5 1 0 0,1 3 0 0,0-5 0-1,-2 3 0 0,-3 1 0 2,-3-5 0-2,-9 4 0 0,-7 0 0 0,-1 0 0 2,-3 1 0-2,-2 3 0-1,-1-2 0 2,-2 4 0 0,-8-7 0-1,2-1 0 0,-7-2 0 3,-3-1 0-4,-3 0 0 4,-10 2 0-5,-2-1 0 3,-2 1 0 0,-7 3 0-1,-9 0 0 0,-3-4 0 0,-8 4 0 4,-11 3 0-8,-6 0 0 5,-8 2 0 0,-4 3 0-1,-1 0 0 1,-2-3 0-2,1 3 0 3,-1 0 0-2,6-4 0 0,-4-2 0 0,8-4 0 1,-3 0 0 0,1 1 0 1,2 4 0-4,-8 0 0 4,1 2 0-2,-2 0 0-1,-1 3 0 2,-3-1 0 0,3 1 0 1,-3-3 0-4,1-1 0 3,6 1 0 0,-2 1 0 0,3-1 0 1,2-2 0-4,4 2 0 3,2-1 0 0,-1 0 0-2,3 4 0 3,-6 0 0-2,3 0 0 2,-2 0 0-3,2 0 0 4,9 0 0-3,3 0 0 1,6 19 0-4,-1 0 0 5,-5 0 0 0,-9-9 0-1,-2 0 0-1,-12-8 0-2,3-2 0 3,-1 0 0 0,1-2 0 0,-2-47 0-2,-3-31 0 3,-2-29 0-2,0-23 0 2,0-7 0-4,0-12 0 3,0-13 0 1,-7-9 0-2,-3-10 0-1,-4-7 0 2,-5-11 0 0,-6-4 0 0,-5-8 0-1,2-13 0 1,-3-14 0 1,6-12 0-4,-1 7 0 2,11 18 0 2,9 24 0-1,6 44 0-1,0 37 0 0,2 29-17 1,24 32-84-1,-11 23-62 0,-3 19-42 0,-10 19-125 1,-2 35-640 1</inkml:trace>
    </iact:actionData>
  </iact:action>
  <iact:action type="add" startTime="8029">
    <iact:property name="dataType"/>
    <iact:actionData xml:id="d1">
      <inkml:trace xmlns:inkml="http://www.w3.org/2003/InkML" xml:id="stk1" contextRef="#ctx0" brushRef="#br0">15807 3541 414 0,'0'0'193'5,"0"0"-10"0,0 0-26 3,0 0-36 1,0 0-63-1,0 0-3 0,0 178 13-3,-20-85-8 3,-4 6 2 1,-7 14-1-3,2 6-20 2,-5 17-5-1,0 15 2 1,4 7 0-2,-3 7 8 2,7-1-8 4,6 2 1-6,5 2-9 0,12 0 5 1,3 5-7 2,0 0 4-1,0 0-10-2,9-7 3 2,16-8-1 0,2-9-8-1,0-5 8 0,4-4-6 2,2-6-2-2,0-2-4 2,1-7 0-4,2-2-7 3,-2 6 8 0,1-1-6 0,6-2 2-2,0 0 2 3,2-2-11-1,6-2 0-1,3 1 0 0,3 0 0 1,0-10 0 0,-1-3 0-1,1-7 0-1,-6-4 0 2,5 0 0 1,-5-3 0-2,3-1 0-1,3-2 0 3,-5-7 0-2,5-7 0 2,-6-4 0-4,-1-4 0 3,-9 1 0 0,2-2 0 1,-4-5 0-4,-7 0 0 4,4-8 0-2,-6-8 0 1,-6-9 0 1,5-4 0-4,-2-5 0 5,-2-9 0-4,0 2 0 2,3 0 0-2,7 4 0 5,-4 9 0-5,4-3 0 0,5 1 0 1,-6-1 0 1,-5-7 0 1,-4-6 0-5,-8-4 0 4,-6-3 0 0,-1-6 0 1,-1-1 0-3,-1 3 0 1,-2-6 0 1,-1 3 0 0,3 1 0-1,-1-4 0 0,2 6 0 3,-1-5 0-4,-6-5 0 0,3 0 0 2,-3 0 0 0,0 0 0 0,0 0 0-2,-7 0 0 3,-44-11 0-2,-22-26 0 3,-12 1 0-6,-7-3 0 4,-2 3 0 0,6 5 0 0,9 7 0-2,16 5 0 2,21 7 0 0,12 5 0 1,20 4 0-3,4 3 0 1,6 0 0 2,0 0 0-2,0 0 0-1,51 19 0 3,28 25 0-1,24 11 0 0,9 2 0-1,2-2 0 1,-6-6 0 0,-10-2 0 0,-15-7 0-2,-14-9 0 2,-21-9 0-1,-11-11 0 2,-15-6 0-4,-8-5 0 6,-1 0 0-3,8-10 0-2,0-40 0-1,8-18 0 3,-10-22 0 0,-6-14 0-1,0-6 0 0,-8 14 0 1,2 19 0 0,-4 26 0-1,-1 23 0-1,2 18 0 3,-4 10 0-2,0 0 0 1,0 0 0-2,0 10-166 2,-16 28-94 0,8-9-77 0,5 11-351-1</inkml:trace>
    </iact:actionData>
  </iact:action>
  <iact:action type="add" startTime="9724">
    <iact:property name="dataType"/>
    <iact:actionData xml:id="d2">
      <inkml:trace xmlns:inkml="http://www.w3.org/2003/InkML" xml:id="stk2" contextRef="#ctx0" brushRef="#br0">19119 12800 508 0,'0'0'166'5,"0"0"43"1,0 0-37 3,0 0-84-4,0 0-31 4,0 0 1-2,0 0 63 3,-123-46-30-6,19 20-21 4,-20-3-3 0,-13 4 19 0,-13 6-12-2,-8 3-9 2,0 2-19 0,0 4 7 0,-4 0-12 2,-1 8-8-3,-11 2 1 0,-5 0-26 1,-6 0-8-2,-2 0 0 2,3 0 0 0,-5 9 0 1,-1 13 0-4,14-3 0 3,16 6 0 0,21-2 0 1,20 0 0-3,15-3 0 1,8-2 0 2,7 1 0-2,4-3 0 1,6 1 0-2,5-3 0 3,3 5 0-2,9-3 0-1,10-2 0 2,7-4 0 0,14-4 0 0,9-3 0-2,14-3 0 3,5 0 0-3,3 0 0 3,0 0 0-4,0 0 0 3,0 0 0 0,0 0 0 0,-3 3 0-2,3 6 0 2,-7 6 0 1,2 16 0-2,-2 16 0 0,7 6 0 0,0 14 0 1,0 6 0 1,0 13 0-2,0 1 0 2,0 3 0-3,0 0 0 2,4 3 0-2,-4 6 0 4,0 9 0-4,0 7 0 3,0 4 0-5,0 0 0 4,-13 3 0 0,2-11 0 0,-2-1 0-1,0-6 0 1,4-6 0 0,0 4 0 0,1 0 0-2,2-13 0 1,-4-2 0 2,3-12 0-2,-1-13 0 0,1-7 0 0,5-14 0 2,-1-11 0-1,3-11 0-3,0-5 0 4,0 3 0-1,0-6 0 0,0 1 0-3,0-5 0 3,0-5 0 0,0 1 0 0,0 4 0-2,9 10 0 2,22 10 0 0,8 1 0 1,11 3 0-2,16-12 0 1,-3-6 0-1,12-4 0 1,6-1 0-2,6-6 0 1,6 1 0 1,9 5 0 0,-1 3 0-1,2 3 0 2,6 3 0-2,9-6 0 2,11-3 0-5,7-8 0 5,1 0 0-1,-4 0 0 0,-3 0 0-2,-13 0 0 3,-9 0 0-2,7-7 0 1,-3 6 0 0,-3-6 0-2,1 3 0 3,-7-1 0-2,-7 2 0 0,5-1 0-1,-6 1 0 3,-1 3 0-1,-2 0 0 0,-9 0 0-1,-2 0 0 0,-12 0 0 2,-2 0 0-4,-3 7 0 3,-3 3 0 1,1 0 0-2,4 2 0-1,-3-5 0 2,5 0 0 1,-2-2 0-2,-6-1 0 2,2-3 0-4,-7-1 0 4,-10 0 0-2,-3 0 0-1,-8 0 0 2,-6 0 0 0,2 0 0-1,-5 0 0-1,-1-1 0 3,-5-8 0-2,-8 0 0 2,-3 4 0-4,-1-7 0 3,-1 2 0 0,1 0 0 1,-1-7 0-3,-1-2 0 1,0-9 0 2,-3-4 0-1,4-4 0-2,-3-4 0 2,4 1 0 0,-1-2 0 0,-1-5 0-2,1-4 0 2,4-8 0 0,-5-11 0 0,2-10 0-2,-1-18 0 3,2-15 0-2,7-20 0 3,4-10 0-6,8-14 0 5,4-8 0-2,-4-4 0 2,-2 3 0-2,-6 7 0-1,-5 16 0 3,-2 9 0-2,4 6 0 0,-8 10 0 0,0 1 0 2,-7 8 0-2,-1 3 0-1,0 8 0 2,0 15 0 0,0 13 0 0,0 16 0-2,0 20 0 3,0 16 0-1,0 7 0 0,0 8 0-4,0 2 0 4,0-3 0-1,0 3 0 2,-11 0 0-3,-23 3 0 3,-6 19 0-1,-8-6 0 0,-7 6 0-2,-15-3 0 2,-16 6 0-1,-10-5 0 1,-14-10 0-2,-4-5 0 2,-9-5 0 1,-8 0 0-1,-2 0 0-3,-4-14 0 5,1 1 0-4,7-1 0 4,6 9 0-6,4 3 0 5,0 2 0-2,-9 0 0 1,1 0 0-1,-4 0 0 1,7 0 0 0,-3 5 0 0,2-3 0-2,-4 4 0 3,-11-2 0-2,-2 3 0 1,1 2 0-2,1 4 0 2,12 0 0 1,8 10 0-2,5-4 0-2,13 2 0 7,4-1 0-7,5-1 0 4,10-4 0-4,4-3 0 3,13-1 0 2,8-3 0-4,8-3 0 1,8 4 0 0,12-2 0 2,2-7 0-3,6 7 0 2,5-4 0-2,3-1 0 3,1 3 0-2,0-3 0-1,8 6 0 2,-2-8 0 0,1 4 0 0,-1 7 0-2,0 5 0 3,-6 12 0-1,-2 5 0 0,3 7 0-3,0 15 0 4,6 11 0-2,-1 17 0 2,7 6 0-3,0 4 0 2,0 1 0 0,0-1 0 0,0 3 0-3,0-1 0 4,-3 5 0-2,-8 3 0 2,0-5 0-4,4-3 0 5,-6-7 0-3,4-6 0 1,-6-5 0-1,4 2 0 1,4 5 0 0,-6 2 0 1,4-4 0-5,-3-2 0 5,-2-7 0-2,2-10 0 2,4-7 0-4,1-8 0 3,3-8 0 1,1-1 0-2,3-7 0 0,0 4 0 0,0-5 0 2,0-7 0-2,0-1 0 0,0-8 0 0,11 0 0 2,0-5 0-2,1 1 0 0,7 2 0 1,2-1 0-2,8 4 0 3,-1-2 0-3,13-1 0 1,8 7 0 2,9 5 0-1,8 2 0-2,6-3 0 1,10 0 0 2,15-5 0-2,20-2 0 0,13-11 0 0,17-6 0 2,7 0 0-1,2 0 0-2,6 0 0 2,2 0 0-1,-2 0 0 1,-2 0 0 0,-7 0 0 2,0 0 0-5,-10-6 0 3,-9-13 0-2,-5 1 0 2,-21-2 0-1,-3 7 0 2,-8 3 0-4,-7 6 0 3,5 4 0 1,-1 0 0-3,5 0 0 2,-3 0 0-1,-7 4 0 1,-7-1 0-2,-6 1 0 3,0-4 0-2,3 0 0 2,-1 0 0-2,2 3 0-1,-10-1 0 4,-2 1 0-3,-14-1 0 0,-12-2 0-1,-9 0 0 3,-5 0 0-1,-6 0 0-1,1-14 0-1,5-5 0 2,-7 4 0 1,-7-2 0-1,-1 6 0-2,-7 5 0 3,-1-2 0 0,0 2 0-3,-3-1 0 0,4-3 0 1,1 0 0 1,0-6 0 0,4-4 0-1,1-3 0 2,3 0 0-3,1 0 0 3,-5 8 0-4,4 1 0 4,-2 6 0-1,-4-3 0-1,3 3 0-1,4 1 0 2,-2-3 0 2,1 4 0-4,-2-1 0 0,-2 4 0 3,2-2 0-2,-4-1 0-1,0-2 0 2,7-11 0 2,-5-8 0-3,5-17 0 2,-4-15 0-3,-3-21 0 2,-6-28 0-1,-3-26 0-1,0-27 0 2,0-17 0 0,0-2 0 0,-3 2 0 0,-3 22 0-2,1 16 0 2,-1 25 0 2,6 20 0-6,0 5 0 5,0 2 0-2,0 1 0 1,0 2 0-2,0 2 0 3,0 7 0-2,0 4 0 1,0 9 0 0,0 7 0-2,0 14 0 3,0 13-70-1,0 10-53-3,0 10-63 2,0 9-84 1,0 0-169 0</inkml:trace>
    </iact:actionData>
  </iact:action>
</iact:actions>
</file>

<file path=ppt/ink/inkAction3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7T03:44:32.01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act:action type="add" startTime="20837">
    <iact:property name="dataType"/>
    <iact:actionData xml:id="d0">
      <inkml:trace xmlns:inkml="http://www.w3.org/2003/InkML" xml:id="stk0" contextRef="#ctx0" brushRef="#br0">25098 2732 369 0,'0'0'222'8,"0"0"-83"-3,0 0-5 3,0 0-35-1,0 0-30 1,0 0-14-2,0 0 3 2,0 0 7 1,0 0 3-2,0 0-6-1,0 0 3 2,0 0-4 1,0 0 1-1,-9 0-10-2,-9 0-10 1,-5 0-14 1,2-3-2 0,-3-3-3-2,-3 3 1 2,-4-2 3 0,2 0-3 1,-4 2 6-4,6-1-9 3,1-1 1 1,-3 3-6-1,-3 0-1-1,-5-4-5 1,-4 1-1 0,2-1 1 4,1 0-3-8,1 2-1 4,8 1-2-3,-4-1 3 4,5 4-4-4,0-3 5 4,1 1-2-2,0-1-2 2,-1-2 3-4,1 5-4 4,-4-3 2-2,1 0-1 2,-5 3 1-4,6 0 1 4,-4 0 2-2,5 0-3 1,4 0-3-2,0 0 2 7,3 0-1-7,0 0-1 0,-8 0 0 0,5 0 3 2,0 0-4 1,-7 0 3-3,2 0-1 0,-5 0 4 2,-6 0 0 1,1 0 5-1,0 0-12-3,2 0 0 4,0 0 0-2,3 0 0 2,5 0 0-4,-2 0 0 5,4 0 0-4,3-3 0 2,-4 1 0-1,4-4 0 1,-2 4 0-1,2-2 0 1,0 4 0-2,-2 0 0 2,-3 0 0 2,5 0 0-4,-1 0 0 0,2 0 0 3,-2 0 0-1,1 0 0 0,-3 0 0-3,2 0 0 3,-2 0 0 0,0 0 0 0,0 0 0-3,1 0 0 4,-1 0 0 0,-1 0 0-2,1 0 0-1,-1 0 0 1,1 0 0 2,0 0 0 0,-1 6 0-2,0 0 0-1,-3-1 0 5,-3 6 0-6,1-3 0 2,-5 3 0 0,9 2 0 2,-1 4 0-1,2 2 0-3,1 1 0 4,-4 3 0-1,4 0 0 0,0 2 0-2,2 0 0 3,1-2 0-2,-1 6 0 1,-4 4 0-2,3-1 0 2,0 4 0 0,1-1 0-1,4-3 0 1,2 1 0 0,8 1 0 0,-4 1 0-2,5 2 0 1,0-3 0 1,6 5 0 0,-3-3 0-1,2-3 0 4,4-1 0-4,-2 1 0 0,3 3 0 1,0-2 0-4,0 6 0 4,0-3 0-1,0-2 0 1,9 2 0-2,2-2 0 3,1 0 0 0,-2 4 0-2,0 1 0-1,4 0 0 1,-5-2 0 3,2-11 0-3,0-3 0-1,2-2 0 2,1-3 0-1,2 3 0 2,1-3 0-3,5 1 0 2,-1-4 0-1,8 3 0 2,-7 0 0-4,5 0 0 3,5 0 0 0,2 0 0 0,-4-2 0 0,4 0 0-1,1-7 0 4,-1 4 0-5,1-2 0 1,3-7 0-1,-1 3 0 3,-2-1 0-3,3 3 0 0,2-3 0 3,2-1 0-2,6 2 0 2,1-6 0-4,3 1 0 4,-4 4 0 1,3-5 0-2,-4 1 0-2,-2-1 0-1,-1 4 0 4,-9-2 0-2,4 3 0-1,-2-5 0 2,0 4 0 3,-1-2 0-5,4 0 0 0,2-1 0 1,0 2 0 4,5-1 0-5,-5 1 0-1,-2 1 0 4,-1 1 0 1,-2-1 0-4,-2-3 0 0,-1 2 0 2,0-3 0-1,-4 1 0 2,3-3 0-4,3 3 0 4,2-3 0-2,1 0 0 2,11 3 0-4,-1-3 0 4,6 0 0-1,4 0 0 0,-9 0 0-2,-2 0 0 1,-6 0 0 5,-3 0 0-6,-3 0 0-1,-1 0 0 2,-6 0 0 1,4 0 0-2,-1 0 0 5,1 0 0-5,3 0 0 2,0 0 0-1,2 0 0-1,1 0 0 2,-2 0 0 2,2 0 0-3,-5 0 0-1,-3 0 0 2,5-3 0 0,-5-3 0-1,1 4 0 1,-1-3 0-2,3 2 0 7,1-1 0-8,5 2 0 0,1-3 0 4,-2 3 0-3,-1 2 0 2,2 0 0-2,-4 0 0 2,-3 0 0 0,2-4 0 1,-8 2 0-4,-2-2 0 4,-2 3 0-2,-1-3 0 1,0-1 0-1,-1-2 0 1,3 0 0-1,-5 2 0 1,8 2 0 0,-6-2 0-1,-2 2 0 1,2-3 0-1,0-4 0-1,0 1 0 3,-2-1 0-1,-4 1 0 1,3 1 0-4,-1-3 0 4,2-2 0-2,-2-1 0 2,-1-3 0-6,-3 1 0 8,3-1 0-4,-2-2 0 0,-2-3 0 0,1 3 0 0,-3-6 0 1,1-1 0 0,1-5 0-1,-3-5 0 0,-3 1 0 4,4-4 0-5,-4-2 0 1,-1 3 0-1,5 0 0 4,-7 3 0 0,0-1 0-6,-3 3 0 4,0-3 0-2,0 2 0 3,0-3 0-3,0 4 0 2,0 0 0 0,0 3 0-3,0 4 0 4,-3-2 0-2,-4 1 0 2,-4 3 0-2,-2-5 0 0,-5 0 0 1,-5-2 0 2,3-2 0-4,-4 3 0 0,-1 0 0 2,0 3 0-1,-2-1 0 2,4 8 0-4,-2-4 0 4,2 5 0 0,3 0 0-1,-3 2 0-2,1 2 0 1,4 1 0 0,-3 3 0 1,0 1 0-1,0 0 0 0,-9 0 0 1,0 0 0 0,4-2 0-1,-7 1 0 0,2 1 0 3,4-2 0-3,-1 4 0-2,1-1 0 3,6 1 0 0,3 4 0 0,-3-5 0-1,8 3 0 0,-3 0 0 1,2 2 0 1,-1 1 0-4,-1-3 0 3,-2 4 0 1,0-4 0-2,-1 0 0 0,-1 1 0 0,4 3 0 1,-3-1 0 0,-2 0 0 0,-3-3 0-1,-7 4 0 3,-4-4 0-3,-5 1 0-2,-8 5 0 4,10-4 0-3,6 4 0 2,4 0 0-1,12 0 0 1,10 0 0 0,2 0 0 1,4 0 0-5,0 0 0 4,0 0 0 0,7 0 0-2,40 0-90 2,19 9-191 0,-29 5-102 1,5 9-796-2</inkml:trace>
    </iact:actionData>
  </iact:action>
  <iact:action type="add" startTime="24018">
    <iact:property name="dataType"/>
    <iact:actionData xml:id="d1">
      <inkml:trace xmlns:inkml="http://www.w3.org/2003/InkML" xml:id="stk1" contextRef="#ctx0" brushRef="#br0">26550 3803 491 0,'0'0'181'3,"0"0"13"5,0 0-36 1,0 0-57-2,0 0-9 1,0 0-12 0,0 0-13-1,-14 102 3 2,14-99-14-5,0-3-10 4,0 0-7 1,0 0-13-2,0 0-4 1,0 0-13-2,0-11-7 3,0-21 7-2,0-18 9 2,0-8 11-4,0-8-1 3,0-4 4 3,0-10-1-4,0-2-4-1,0 0 0 1,0-3-3 3,0 3-7-4,0 7-5 2,0 6 0-2,0 11-2 5,0 8-1-6,0 6 0 2,0 6-2 1,-8 5 1-1,8 6-1 2,-2 3-2-3,2 4 1 3,-2 4-5-2,2 6 5 1,-3 0-2-3,0 10-1 3,3 0 2 0,-4 0 0-2,4 0 8 1,-3 0-3 2,0 0-5-1,3 0 2-1,-3 0 2 1,3 0 0-2,-4 0 0 4,0 0-9-3,-8 0 0-1,-2 0 0 3,-11 7 0-2,-2 13 0 1,-5 9 0-2,-6 4 0 3,2 1 0 1,0 2 0-3,6-9 0 1,6-4 0-2,3-7 0 0,4-5 0 0,9-6 0 2,2-5 0 2,6 0 0-2,0 0 0-2,0 0 0 1,0 0 0 0,0 0 0 1,0 0 0-2,0 0 0 2,0 0 0 0,0 0 0 0,0 0 0 0,18-16 0-2,5-6 0 3,2-5 0-2,3-3 0 2,-4-3 0-4,-4 3 0 3,3 5 0 0,-8 3 0 0,1 6 0 0,-2 0 0-1,-1 5 0 3,-4 5 0-7,-4 0 0 5,2 4 0 0,-4 2 0 0,1 0 0-1,-3 0 0 0,-1 0 0 1,10 0 0-1,0 0 0 0,4 0 0 1,9 14 0 1,1 13 0-2,9 9 0 1,7 10 0-2,2 6 0 2,6 5 0 1,-1 1 0-2,1-3 0-1,-5-6 0 3,3-3 0-1,-8-10 0-3,-5-8 0 5,-7-12 0-4,-12-8 0 4,-6-3 0-4,-1-5 0 3,-4 0 0-3,0 3 0 1,1-3 0 1,-4 0 0-2,0 0 0 2,0 0 0 0,0 0 0 0,0 7-53-2,0-7-170 2,-10 4-149 0,-5 2-396-2</inkml:trace>
    </iact:actionData>
  </iact:action>
  <iact:action type="add" startTime="27752">
    <iact:property name="dataType"/>
    <iact:actionData xml:id="d2">
      <inkml:trace xmlns:inkml="http://www.w3.org/2003/InkML" xml:id="stk2" contextRef="#ctx0" brushRef="#br1">30081 657 438 0,'0'0'113'5,"0"0"-44"7,0 0 63-10,0 0-26 7,0 0-25-2,0 0 6 2,0 0-19-4,-20 75-4 3,10-71-3 0,-8 6-6 0,-6-3-18-2,-7 3-9 2,-12-6 1 0,-3 1-5 0,-5-1 8-1,-14-4-13 0,2 0-2 2,-4 0 19-2,-9 0-7 1,6 0-7-1,1 0 1 4,-8 0 1-4,10 0-5-3,3 0-3 6,-2 0-2-4,5 0-7 5,-6 0 4-7,3 0 0 4,6 0 5-1,3 0-7 1,0 0 6-2,6 0-5 3,1 0 2 0,6 0-3-3,2 0 0 2,1 0-5-1,2 0-1 2,-4 0 2-2,6 0 2-1,2 0 10 2,0 0-8-1,2 0 2 3,-2-4-2-5,-1 4-7 4,-2 0 3 1,-7 0-3 2,4 0 1-10,-3 0-3 3,5 0 3 3,-4 0-2 1,1 0 2-3,2 0 0 0,-8 0-1 2,1 0 3 0,-6 0-1-1,-4 0 0 1,-11 0-3 1,-4 0 3-1,-1-2-1-3,-7-3 5 3,9 3-6-1,-3-2 3 1,-1 1 2-2,-6 3-6 3,-6 0 3 0,-7-3-2-2,-1 2-1-2,4-5-1 4,-1 0 0 0,8 0 2-2,0 4-4-2,5-4 2 3,-11 4-2 2,2-1 4-4,-4-1-3 2,4 0 3-2,0 0-3 8,4 0 3-9,6-4-2 0,4-1 1 1,4-2 0 2,2 1 0 1,6-2-1-4,2 4 0 4,3 3 0 1,5 1 1-1,5 4 0-4,-1 0 0 0,5 0-1 3,-3 0 1 0,-4 0 0-1,-4 0 0 0,1 0 0 2,-4 0-1-2,3 0 0 0,-6 0 0 0,0 0 2 5,-5 0-1-6,-8 0 0-1,-1 0 3 2,-11 0-3 1,-3 0-1 0,0 0 0-2,-3 0 0 3,-2 0-1 1,2 0-1-2,1 0 0-4,-5 0 0 3,-4 0 2 3,-5-8 0-4,-4-1 0 0,6 2 4 2,-1-1-4 1,5 3 0 0,4-2 0-2,1 5 1-1,6 2 0 3,6 0 1-2,6 0-1-2,6 0 3 4,4 0-3-2,1 0 1 2,1 0 0-3,0 9 0 2,6 1 1-1,2 0-2 2,1-3 0-4,7-2 1 3,-5 0 1 0,8-1-1 2,0 1-1-6,-6-2 2 4,5-1-2 1,2 3-1-1,-4-1 0-1,-1-2 0 0,2-2 0 3,2 0 0-3,-2 0-1-2,0 0-1 5,-1 0 4-4,-3 0-4 2,-4 0 2-3,-3 0 0 4,-3 0 0-1,-7 0 0 1,0 0 0-4,-2 0 0 3,-7 0 1 2,2 0 1-4,-1 0-2 0,-3 0 2 1,0 0-2 3,0 0 1-3,-2 0 2 1,3 0-2-3,6 0-1 8,6 0 4-4,5 0-3-7,6 0 3 4,9 0-3 2,4 0 0 0,1 0-1-2,5 0 1 3,4 0 1-2,0 0-2 2,3 0 0-4,-3 0 2 3,0 0-1 4,-4 0 0-7,2 4 0 2,0 2-1-1,5-5 0 2,-3 5 1 0,5 0-1 0,2 1 1-1,-1 0 0 2,2 0-1-3,-4 3 0 0,4 2 2 3,-1 2-2-2,1 6 2 2,-3-4-2-4,2 2 1 5,-5 5 0-3,1-4-1 2,1 5 1-5,0 1 0 5,1-1 0-1,0 4 0 2,3-4 1-5,-1 2-1 3,4-6-1-1,-2 9 1 1,6-2 0-2,-1 0 3 1,1 6-4 3,1-3 0-4,0-1 2 0,5 2-1 2,-5 1 0 0,5 1 0 0,-8-6 2-2,6 2-3 2,5-8 0 4,-2 4 0-6,7 2 0 0,0 3 3 1,0 6 1 0,0 2 1 2,0 3-2-3,0-5-2 1,0 0 0 2,0-3 2 1,0-7-2-6,0 1-1 7,0 4 0-6,0-1 2 2,0 8-1-1,7 5 0 3,2 1 0 0,-6 8 0 0,3 1-1-6,-5-4 1 6,4-2 2-2,-1-4-3 3,0-5 3-6,0-4-3 5,6-4 2-1,-1-9-2-1,3 4 3-1,0-1-1 3,6-1 1-2,0 4 1 1,6 1-4-1,2 1 0 0,0 2 0 1,5-7 0 3,-1 1 0-5,4-2 0 1,-4-8 0 0,1-1 0 0,2-7 0-1,3 0 0 3,6-6 0-1,2 6 0 1,-2-7 0-4,0 5 0 2,1 1 0 2,0-5 0-2,3 6 0 0,-1-7 0 0,-3 0 0 1,2 0 0 1,-2 0 0-1,-3 0 0-1,-5 0 0 1,-1 0 0 0,-5 0 0-2,-1 0 0 2,-5 3 0-2,-2-1 0 3,-2-2 0-5,-2 4 0 6,2-4 0-3,1 0 0 3,0 0 0-7,7 0 0 6,-2 0 0 3,1 0 0-6,-1 0 0 0,6 0 0 1,4 0 0 0,2 0 0 2,7 0 0-2,-1 0 0-1,2 0 0 5,-4 0 0-4,7 0 0-2,-2 0 0 2,-1 0 0 1,0 0 0 0,2 0 0-2,-4-4 0 3,-1-1 0-2,-1 2 0 3,-5-1 0-6,2 4 0 4,2-1 0 0,-3 1 0 1,3-6 0-4,2 3 0 4,-4 3 0-1,5-2 0 2,-3-1 0-3,4-1 0-2,9 4 0 5,-4 0 0-5,5 0 0 2,2 0 0 0,-1 0 0 1,-2 0 0 0,-5 0 0-2,2 0 0 3,1 0 0 0,-8 0 0 0,3 0 0-2,-4 4 0-3,1-4 0 5,1 0 0 0,0 0 0-3,5 0 0 1,-3 0 0 1,-2 0 0-1,2 0 0 1,1 0 0-2,-1 0 0 4,1 0 0-3,-3 0 0-2,2 0 0 4,3 0 0-2,-1 0 0 2,-2 0 0-4,4 0 0 5,-2 0 0-4,4 0 0 5,0 0 0-7,-1 0 0 3,-3 0 0 1,-1 0 0 0,-3 0 0-1,-2 0 0 0,1 0 0 2,4 0 0-1,1 0 0-1,-3 0 0 0,2 0 0 2,1 0 0-2,-3-4 0-2,-4 3 0 4,0-3 0-1,-1 1 0 0,1 1 0-3,2 2 0 3,-5-3 0 3,2 3 0-4,-1-2 0-2,2 2 0 2,2 0 0 3,-1 0 0-2,0 0 0-2,-1-2 0 0,2 2 0 2,-3-3 0 0,5-1 0 0,-4 1 0-1,2-2 0 2,2 0 0-2,-1-1 0-2,-3 1 0 3,-3-1 0 3,3 0 0-5,-1 1 0 0,3-3 0 2,0 2 0 0,-1 1 0 1,10 2 0-4,-5 1 0 2,5-3 0 2,-3 2 0-2,-6 0 0 0,5 3 0 0,-8 0 0 2,-2 0 0-2,-4 0 0 1,-2 0 0-2,-3 0 0 4,4 0 0-2,2 0 0-3,-4 0 0 3,4 0 0-1,-1 0 0 1,0 0 0-2,1 0 0 3,2 0 0-2,4 0 0 3,2 0 0-6,0 0 0 5,1 0 0-2,3 0 0 1,-1 0 0-2,1 0 0 3,6 0 0-1,0 3 0-1,3 5 0 0,-3-3 0 0,3-1 0 2,-1-4 0-1,-3 1 0-3,1-1 0 3,0 0 0 1,3 0 0-2,-6 0 0 0,6 0 0 2,0 0 0-2,-3 0 0 2,1 0 0-3,-1 0 0 0,-4 0 0 3,-2 0 0-1,-1 0 0-2,2 0 0 1,7 0 0 1,1 0 0 0,1 0 0-1,-1 0 0-1,7 0 0 3,2-1 0 0,0-3 0-4,6 1 0 21,-3 3 0-26,4-2 0 0,1 2 0 3,-9 0 0 6,5 0 0 0,-2 0 0 0,-7 0 0-5,1 0 0 4,-2 0 0 1,-3 0 0 0,-2 0 0-3,-1 0 0 1,-2 0 0 2,-9 0 0-2,1 0 0 0,-3 0 0 0,-1 0 0-1,2 0 0 3,-1 0 0-3,4 0 0 2,3 0 0 0,8 0 0 0,2 2 0-2,-1-2 0 3,-1 3 0-1,0 1 0 2,-2-3 0-3,6 3 0 0,-2 1 0 1,3-5 0-3,-4 0 0 4,-7 0 0-3,2 5 0 3,-5 0 0-3,-3 1 0 1,0 0 0 0,-2-2 0 3,-4-4 0-3,-2 0 0 0,0 0 0 2,-4 0 0-2,-2 0 0 1,-4 0 0-1,-3 0 0-1,0 0 0 1,-1 0 0 2,3 0 0-4,-4 0 0 3,7 0 0 0,-4 0 0 2,2-4 0-1,-1-2 0-4,5-2 0 5,-1 0 0-4,0-1 0 2,-1 1 0 1,1-2 0-5,-6-1 0 4,2-1 0-3,-1 4 0 4,-5 1 0-3,6-2 0 3,0 3 0-3,-7-3 0 2,3-3 0 2,-2 1 0-5,5 0 0 12,-5 2 0-12,6-4 0-2,-1 2 0 4,0-2 0 6,-1 2 0-10,-3-1 0 6,0 2 0-5,1 1 0 3,-2-2 0 2,-2 0 0-1,1 1 0-1,-1-7 0 0,-4 3 0-1,6-3 0 2,-4-4 0-1,3 2 0 0,-7-6 0 1,4-2 0-1,-4-6 0 3,-2-3 0-5,1-7 0 4,-2 0 0 0,1-2 0 0,-2 1 0-3,1 6 0 3,1 6 0-2,-4-1 0-1,-2 4 0 0,-1 6 0 2,0-2 0 4,0 6 0-4,0-3 0-6,0-2 0 6,0-5 0 0,0 0 0 1,-15-4 0-5,-2-1 0 7,-1-3 0-5,-1-2 0 3,-2 0 0-4,1 5 0 3,3 3 0-1,3 1 0-1,-1 6 0 2,-1 2 0 0,4 4 0 2,0 1 0-4,1 3 0 1,4-3 0 4,-3 6 0-1,0 0 0-7,3 2 0 3,0-1 0 4,1 3 0-2,-3-2 0 0,3 1 0-4,-2-3 0 5,-5-4 0-1,-3 3 0-2,-2-2 0 0,4 1 0 1,-4-1 0 2,-1 0 0-3,1 2 0 2,0 2 0-1,2 0 0 3,-2-6 0-4,-2 6 0 2,4-3 0-2,4 5 0 5,-2 0 0-3,5-1 0-1,-2 4 0 0,-2-4 0 1,5 4 0 1,-6-1 0-4,7 0 0 3,-6 1 0 0,0 0 0-3,-1 2 0 4,-4-3 0-3,-1 4 0 3,-2 2 0-2,0 0 0 0,3 0 0 0,2 0 0 2,4 0 0-3,3 0 0 6,6 0 0-8,3 0 0 4,-3 0 0-2,3 0 0 4,0 0 0 1,0 0 0-8,0 0 0 6,0 0-12-5,0-8-135 5,40-19-55-2,-15 10-188-1,15-8-291 2</inkml:trace>
    </iact:actionData>
  </iact:action>
  <iact:action type="add" startTime="32802">
    <iact:property name="dataType"/>
    <iact:actionData xml:id="d3">
      <inkml:trace xmlns:inkml="http://www.w3.org/2003/InkML" xml:id="stk3" contextRef="#ctx0" brushRef="#br1">30890 1755 691 0,'0'0'201'4,"0"0"-47"1,0 0-40 3,0 0-47 0,0 0-34 0,0 0-14-2,0 0 4 2,0 0 41 0,0-131 14-2,0 59-12 2,0-7-10 1,0-11-2-2,0-9-18 2,0 0 6-3,0 1 11 1,0 8-27 1,0 14-4 0,0 2 3 0,0-1-9-1,0 12-7 3,0 4 0-6,0 7-4 6,0 8 0-4,0 8-4 3,0 6 3-1,0 9-3-3,-3 6 2 3,-2 8-2 0,3 1 0 0,2 6 1-2,-2 0-1 3,-1 0 3-1,3 0 7-4,-3 0 3 6,3 0 9-2,-4 6 4 1,1 28-9-1,-3 22 0-2,2 23-10 0,0 16-2 4,4 16 0-6,-3 12-4 5,-3 3 1-2,5-3-2 2,-2-8 2-3,-3-9-2 1,-1-13 1 5,2-13-1-3,-4-15-2-3,2-13 2-3,2-15-1 7,2-8 0-3,0-10 0 0,3-8 0 1,0-7 0-2,0 2 0 2,0-6 1-2,0 0 1 2,0 0-1 0,0 0 2 0,0 0 0 0,0 0-2-2,0 0-1 2,0 0-1-1,0 0-1 0,0 0-1 1,0 0 2 0,0 0-1 0,0-6-1 0,0-34 1-2,6-17 2 4,8-22 2-3,-2-12-2 2,1-10 1-4,0-7 0 3,-5-3 0 1,-2-1-1-5,1 3 3 5,-4 8-3-2,0 10 0 3,-3 12 0-6,2 12 0 6,-2 16 0-3,0 10 0 1,2 11 0-2,-2 3 0 2,0 5 1 4,0 5 0 1,0 4-1-12,0-1 0 3,5 3 0 4,-5 5 1-2,3 0-1 6,-3 6 1-9,0 0 1 5,0 0 0 1,0 0-2-2,0 0 4-1,0 0-4 1,0 0 0 5,0 0 0-6,0 0 0-1,0 0 0 3,0 0 0 0,0 0 0-2,0 0 0 2,0 0 0 0,0 0 0-1,0 0 0 0,-22 0 0 2,-4 6 0 0,-5 14 0-3,-8 7 0 6,-5 9 0-4,5 4 0-4,3-1 0 5,8-1 0-3,4-6 0-1,3 4 0 3,0 3 0 2,5-1 0-6,4-5 0 5,3-11 0-2,6-8 0 1,3-9 0-2,0-5 0 2,0 0 0 0,0 0 0 0,0 0 0-2,0 0 0 1,0 0 0 2,0-2 0-1,19-24 0-2,5-11 0 4,5-6 0 6,1-5 0-14,5-2 0 4,-5 4 0 1,1 2 0-1,-4 1 0 2,1 5 0-3,-4 7 0 3,-3 7 0 0,-10 5 0 0,2 9 0-1,-6 6 0 0,-4 4 0 2,1 0 0-3,-4 0 0 1,4 0 0 1,-1 0 0 1,7 0 0-2,5 25 0-1,8 19 0 2,2 10 0 2,5 9 0-1,-3 9 0-5,5 0 0 4,-9 8 0 0,-1-1 0 0,-5-7 0-3,3-7 0 3,-4-12 0 0,-9-18 0 0,0-13 0-1,-5-17 0 0,1-5 0 1,-3 0 0 2,5 0 0-2,-3 0 0 1,-2 0 0-5,0-8 0 4,0-30 0-3,0-14 0 3,0-11 0 2,-2-1 0-1,-17 4 0-5,-2 4 0 4,-3 3 0-2,-1 10 0 4,4 4 0-5,2 12 0 13,1 4 0-15,4 7 0 2,4 9 0 1,0-1 0 0,4 4 0 2,4 3 0 1,-1-3 0-2,-2-2 0-1,4 4 0 3,-2-6 0-2,-5 2 0-1,4 1 0 2,-2 3 0 1,-1-5 0-1,1 4 0-4,-4 1 0 6,8-1 0-1,-6 1 0-1,4-1 0-2,1 3 0 2,-2-3 0-2,3-1 0 2,0 4 0-2,2-2 0 2,-3 2 0 1,0-2 0-3,-1 2 0 2,-2 0 0-1,-1 0 0 2,3 0 0-2,-6 0 0 0,-6 0 0 1,-5 0 0-1,-6 24 0 1,-6 9 0-2,-10 14 0 3,1 7 0-2,-3 1 0 3,5-3 0-6,4-8 0 5,5-8 0-2,4-12 0 1,8-11 0-2,7-4 0 2,6-6 0 0,6-3 0 1,0 0 0-3,0 0 0 1,0-6 0 2,0-21 0-2,6-8 0-1,15-1 0 4,3 0 0-2,1 5 0-1,2 0 0-2,-3 2 0 5,0 5 0-4,1-3 0 4,-1 3 0-5,-4-4 0 2,0 3 0 1,0 4 0 0,-5 1 0-1,2 4 0 0,1 0 0 2,-6 2 0-2,3 3 0 1,1-3 0-2,-1 3 0 4,-1-2 0-4,-1-4 0 0,0 4 0 3,-5 2 0-2,1 3 0 0,-5 1 0 0,-1 5 0 2,-3 2 0-3,0 0 0 3,0 0 0-3,0 0 0 2,0 0 0 1,0 0 0-2,0 0 0-1,0 0 0 2,0 2-23 0,0 27-43 0,0 14-63 0,0 6-96-2,0-28-92 3,0 5-386-2</inkml:trace>
    </iact:actionData>
  </iact:action>
</iact:actions>
</file>

<file path=ppt/ink/inkAction3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1T01:23:02.563"/>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3384">
    <iact:property name="dataType"/>
    <iact:actionData xml:id="d0">
      <inkml:trace xmlns:inkml="http://www.w3.org/2003/InkML" xml:id="stk0" contextRef="#ctx0" brushRef="#br0">9886 11753 839 0,'0'0'127'99,"0"0"22"-99,0 0-26 0,0 0-24 1,0 0 23-1,0 0-21 0,0 0-15 0,0 0-6 0,9-2-7 0,24-23-28 0,4-8 17 0,8-11-27 1,10-6-5-1,4-9-4 0,13-14-6 0,6-7-3 0,8-11-4 0,3-5-13 6,5-2 0-4,-3 2 0 7,-3 2 0-1,-1 5 0 0,0-7 0-3,-5 3 0 3,2-1 0 2,-9 5 0-3,-3 12 0-1,-8 8 0 2,-8 16 0-1,-7 3 0 2,1 6 0-2,-5 6 0-1,-3 5 0 5,-9 6 0-3,-5 10 0-1,-13 9 0-3,-5 2 0 4,-8 6 0 1,-2 0 0-4,0 0 0 3,0 0 0 0,0 0 0 0,0 0 0-2,0 0 0 2,0 0 0 0,-2 0 0 0,-40 8 0-2,-24 15 0 3,-18 0 0-2,-4 4 0 1,3-4 0-1,6-3 0 1,13-4 0 1,13-6 0-2,15-6 0-1,21-1 0 1,12-3 0 2,5 0 0-2,0 0 0 1,0 0 0-2,0 0 0 2,39 0 0 1,19-17 0-3,15-2 0 2,6-4 0 0,3 2 0 0,3-2 0 0,-3 2 0-2,-10 2 0 3,-10 5 0-2,-14 3 0 0,-9 9 0 0,-14-2 0 2,-9 4 0-2,-10 0 0-2,-6 0 0 3,0 0 0 0,0 0 0 0,0 36 0-1,-5 16 0 0,-14 8 0 2,-5-2 0-1,-2-14 0-2,5-14 0 3,10-13 0-2,1-9 0 2,7-8 0-5,3 0 0 5,0 0-46-2,13-15-105 2,26-28-45-2,12-6-62 0,-33 25-51 1,2-2-292 0</inkml:trace>
    </iact:actionData>
  </iact:action>
  <iact:action type="add" startTime="14381">
    <iact:property name="dataType"/>
    <iact:actionData xml:id="d1">
      <inkml:trace xmlns:inkml="http://www.w3.org/2003/InkML" xml:id="stk1" contextRef="#ctx0" brushRef="#br0">12446 9378 751 0,'0'0'82'1,"0"0"36"-1,0 0-27 0,0 0-31 0,0 0-3 6,0 0 27-6,-106-27-7 0,30 27 5 0,-3 22-12 1,0 14-16-1,6 7-5 0,15 10-6 0,13 4-7 0,17 6-11 0,19 2-9 0,9-5-4 0,10-5 3 0,44-6 7 0,19-14 17 1,9-12-32-1,5-13-1 0,1-10-6 0,-14-4-1 0,-12-37-5 0,-15-14 3 0,-13-10-3 0,-21-12 1 0,-9-8-5 0,-4-3-26 6,0 9-52 0,-38 9-50 1,11 54-79 3,-1 16-139-5</inkml:trace>
    </iact:actionData>
  </iact:action>
  <iact:action type="add" startTime="15417">
    <iact:property name="dataType"/>
    <iact:actionData xml:id="d2">
      <inkml:trace xmlns:inkml="http://www.w3.org/2003/InkML" xml:id="stk2" contextRef="#ctx0" brushRef="#br0">17106 11860 221 0,'0'0'231'4,"0"0"-106"3,0 0 65 2,0 0-64-3,0 0-13 3,0 0 0-3,0 0-5 4,55 0 5-5,-14-33-3 3,4-3-29 0,13-14-7 0,4-15-1-2,10-12-12 2,4-9-15 0,6-6 1 0,0 8-17-2,9-7-2 5,4 5-5-5,2-6 2 2,6 0-13-2,3-3-2 2,7-4 2 0,0 6-3 0,-10 11 1-2,-9 15-2 2,-12 13-3 0,-14 12 0 1,-8 5-1-5,-9 7-2 11,-6 3-1-11,-7 5 0 2,-14 5 0 0,-8 4-1 2,-8 7 1 0,-5 6 0-1,-3 0 0-1,0 0-1 2,0 0 0 1,0 0 0-2,-11 0 2-1,-33 0 0 2,-19 0 0 3,-11 3-2-4,-8 11 2-1,-2 2-2 2,-8 0 1-1,5 3-1 2,1 2-1-5,14-8 1 5,17-2 1-1,15-6 1 0,22-5-2-2,11 0 0 2,7 0-2-1,0 0-4 2,46 0-5-2,23-28 5 0,22 1 3 2,5 0 1-2,4 1 2-1,-3-1-2 2,3 6-1 0,-8-1 3 0,-15 3 2-2,-12 8-2 2,-22 8-1 0,-22 3 1 1,-8 0 1-4,-11 0 1 2,-2 0 3 1,0 7-3 0,0 33 5-1,-7 19-4 1,-25 10-2 0,-8-7 2 0,2-6-2 0,7-16-2-2,0-6 1 4,10-14-1-4,7-11 0 0,10-5-10 1,4-4-26 1,0 0-43 0,0 0-39-2,31-28-32 2,12-20-55 0,-20 19-55 2,-6 0-195-5</inkml:trace>
    </iact:actionData>
  </iact:action>
  <iact:action type="add" startTime="16255">
    <iact:property name="dataType"/>
    <iact:actionData xml:id="d3">
      <inkml:trace xmlns:inkml="http://www.w3.org/2003/InkML" xml:id="stk3" contextRef="#ctx0" brushRef="#br0">19804 9373 314 0,'0'0'239'5,"0"0"-167"3,0 0 134 0,0 0-91 0,-170-39-6-2,95 39-22 2,4 17-17 0,1 22 8-2,9 9-8 2,9 13-8 0,12-1-13 0,16 6-6-1,19-1-5 2,5-1-2-3,15 1-5 4,39-2 1-6,19-13-20 4,9-16-2 1,-3-17 2 3,0-17-4-8,-6-3-8 2,-5-44-2 2,-9-21 1 0,-12-11-2 1,-16-6 1-3,-17 0-2 4,-14 5 4-5,0 15-7 2,-3 14-29 1,-33 23-80 0,-7 20-77 3,22 8-41-7,0 6-408 7</inkml:trace>
    </iact:actionData>
  </iact:action>
  <iact:action type="add" startTime="16856">
    <iact:property name="dataType"/>
    <iact:actionData xml:id="d4">
      <inkml:trace xmlns:inkml="http://www.w3.org/2003/InkML" xml:id="stk4" contextRef="#ctx0" brushRef="#br0">20583 9457 640 0,'0'0'189'4,"0"0"10"4,0 0-44 0,0 0-48 0,0 0 7-2,0 0-45 3,55 174-12-2,-55-106 3-1,0-3-23 2,0 1 6 0,0-9-5 0,0-2 1-2,0-2-13 3,0-11-1-2,0-8-10 2,0-15-2-4,0-11-2 4,0-8 7-2,0 0-10 2,0 0-2-4,18-3-3 3,15-32-2 0,9-17-2 0,13-14 3-2,-3-14-2 2,3-8 0 4,-8 2 0-7,1 1-1 2,-13 17-1 1,-8 16 1 0,-2 16-4 0,-9 14 3-2,-5 8-63 3,-4 9-7-3,1 5-22 3,2 0-7-4,4 5-44 4,-8 20-72-1,-2 5-209 0</inkml:trace>
    </iact:actionData>
  </iact:action>
  <iact:action type="add" startTime="17321">
    <iact:property name="dataType"/>
    <iact:actionData xml:id="d5">
      <inkml:trace xmlns:inkml="http://www.w3.org/2003/InkML" xml:id="stk5" contextRef="#ctx0" brushRef="#br0">21433 9975 452 0,'0'0'84'5,"0"0"68"2,0 0 2 1,0 0-51-1,0 0-17 1,-179-11-16-2,138 19-19 3,2 8-4-2,12 4-2 2,7 1 0-4,8 2-20 4,12-4 6-2,0 0-7 2,0-3-2-4,26-2-10 3,18-7-12 0,4-3-6 0,3-4-4-2,-2 0 8 2,1-11-2 1,-14-18-6 1,-3-2-12-5,-12-2 8 3,-4 3 8 1,-6 8 4-2,-10 11-4-1,-1 8 6 2,0 3 0-1,0 0 4 1,0 0 12-2,-12 34 16 2,-11 12-1-1,2 8-10 4,5-3-2-7,1-1-11 4,9-9-7 1,2-13-1-2,4-12-3 0,0-7-21 0,0-9-45 1,0 0-33 0,23 0-78-2,-11-15-60 2,0-4-165 2</inkml:trace>
    </iact:actionData>
  </iact:action>
  <iact:action type="add" startTime="17810">
    <iact:property name="dataType"/>
    <iact:actionData xml:id="d6">
      <inkml:trace xmlns:inkml="http://www.w3.org/2003/InkML" xml:id="stk6" contextRef="#ctx0" brushRef="#br0">22003 10011 440 0,'0'0'143'4,"0"0"-80"2,0 0 44 2,0 0-8 0,0 0 36-2,0 0-49 3,-120-20-16-2,81 45-7 2,3 7-1-4,8 7-9 3,7 1 0 0,8 4-14 0,13-2-8-2,0-3 4 2,0-10-10 0,23-5-10 0,9-8-15-2,5-4-5 2,-3-9-17 0,0-3-18 0,-7 0-62-2,-5 0-55 2,-22-8-73 0,0-3-199-1</inkml:trace>
    </iact:actionData>
  </iact:action>
  <iact:action type="add" startTime="18201">
    <iact:property name="dataType"/>
    <iact:actionData xml:id="d7">
      <inkml:trace xmlns:inkml="http://www.w3.org/2003/InkML" xml:id="stk7" contextRef="#ctx0" brushRef="#br0">22212 10008 501 0,'0'0'177'2,"0"0"-41"6,0 0 12 0,0 0-61 0,0 0-8-1,0 0-10 0,-42 75 3 1,39-46-14-2,3-2-14 2,0 1-2 0,0-1-21 0,7-3-15 0,15-5-6-1,7-8-5 2,-5-11-3-2,7 0-22 2,0-8-1-4,7-30 2 3,-2-8 2 0,-5-7 24 2,-7 12 1-2,-4 8 2-1,-6 15 2 0,-8 9 0-2,-3 9 1 2,-3 0 10 0,0 0 24 1,0 16 6-2,0 26-24 3,0 1-16-2,-16 0 1 3,5 0-4-1,1-9-2-4,7-9-27 3,0-5-27-2,3-13-17 2,0-7-34-2,0 0-84 2,3 0-177 0,10-19-97 1</inkml:trace>
    </iact:actionData>
  </iact:action>
  <iact:action type="add" startTime="18620">
    <iact:property name="dataType"/>
    <iact:actionData xml:id="d8">
      <inkml:trace xmlns:inkml="http://www.w3.org/2003/InkML" xml:id="stk8" contextRef="#ctx0" brushRef="#br0">22693 9884 437 0,'0'0'165'2,"0"0"10"6,0 0-30 0,0 0-62 0,0 0 15-2,0 0-34 2,-21 80-4 1,11-42-10-2,4 1-9-1,6-1-12 2,0 0-4 0,0-9-6-2,6-6-13 2,15-9-6 0,7-11-5 0,2-3-4 0,1 0 2-2,5-17 4 3,-6-13-4-2,-2-9 1 2,-8 6-10-4,0 13 10 3,-13 6 6 0,1 8 2 0,-8 6 1-2,0 0 5 2,0 0 6 1,0 14 22-2,0 21-10-1,-4 6-17 2,-4-2-5 0,5-9-3 0,0-6-1-2,3-5-2 2,0-8-37 0,0-3-42 0,0-4-22-2,0-4-101 3,6 0-222-2</inkml:trace>
    </iact:actionData>
  </iact:action>
  <iact:action type="add" startTime="19071">
    <iact:property name="dataType"/>
    <iact:actionData xml:id="d9">
      <inkml:trace xmlns:inkml="http://www.w3.org/2003/InkML" xml:id="stk9" contextRef="#ctx0" brushRef="#br0">23054 10273 543 0,'0'0'72'4,"0"0"101"3,0 0-68 0,0 0-51 0,0 0-22 0,0 0-19 0,7-31 19 3,10-9 24-4,5-9-29 0,5 2-3 2,-3 3-4 1,2 3-7-4,-4 3 1 3,-2 11-1 0,-5 4-6 0,-8 12 1 1,-2 9 2-4,-5 2 8 4,0 0 26-2,0 0 6-1,0 29-3 2,0 13-42 1,0 0 6-2,0-8-2 1,0-14-5-1,0-7 2 0,0-10-3 2,0-3-3-2,0 0-1 0,18 0-8 0,10 0 1 1,2-13 8-2,4-10 1 2,-7 4 1 0,-6 6-2 0,0 5 4 0,-8 8 5-2,-1 0-2 3,-3 0 6-2,-4 16 8 1,0 22-14-2,-5 12 0 2,0 5 4 0,0-1-4 2,0-8-3-4,0-7-1 2,0-14-2 0,0-15 0 0,0-10-1-3,0 0-8 3,0 0-48 0,0 0-61-1,0 0-80 0,0 0-159 1</inkml:trace>
    </iact:actionData>
  </iact:action>
  <iact:action type="add" startTime="23389">
    <iact:property name="dataType"/>
    <iact:actionData xml:id="d10">
      <inkml:trace xmlns:inkml="http://www.w3.org/2003/InkML" xml:id="stk10" contextRef="#ctx0" brushRef="#br0">391 18167 371 0,'0'0'366'5,"0"0"-176"1,0 0-37 2,0 0-23 0,0 0-38 0,0 0 9-2,0 0-18 2,164 46 1 0,-88-46-7 0,16 3 5-1,23 2-11 1,30 2-20 0,37 4-11-1,31 0 3 0,30 2-19 0,11 6 1 4,1-5 6-5,6 2-4 0,4 1-21 2,13 2-6 1,13-5 0 2,-12-1 0-4,-5 4 0-1,-25-6 0 2,-36 1 0-2,-31-5 0 0,-41-2 0 1,-35 0 0 4,-40-2 0-3,-31 3 0-3,-15-6-6 1,-17 0-117 4,-3-11-92-4,0-16-51 1,-39 8-63 0,-9 10-335 1</inkml:trace>
    </iact:actionData>
  </iact:action>
  <iact:action type="remove" startTime="27106">
    <iact:property name="style" value="instant"/>
    <iact:actionData xml:id="d11" ref="#d10"/>
  </iact:action>
  <iact:action type="add" startTime="27112">
    <iact:property name="dataType" value="strokeEraser"/>
    <iact:actionData xml:id="d12">
      <inkml:trace xmlns:inkml="http://www.w3.org/2003/InkML" xml:id="stk11" contextRef="#ctx0" brushRef="#br1">10204 21476 479 0,'0'0'274'10,"0"0"-158"-8,0 0-32 5,0 0-21 0,0 0-35 1,0 0-18-1,33 0-8 0,-13 0-2 0,-2 0-14 1,-12 0-164 0</inkml:trace>
    </iact:actionData>
  </iact:action>
  <iact:action type="add" startTime="29285">
    <iact:property name="dataType"/>
    <iact:actionData xml:id="d13">
      <inkml:trace xmlns:inkml="http://www.w3.org/2003/InkML" xml:id="stk12" contextRef="#ctx0" brushRef="#br0">579 18115 768 0,'0'0'254'5,"0"0"-121"3,0 0-20 0,0 0-10 0,0 0-10-2,158-17-8 2,-94 12-14 2,14-6 1-6,19 3-1 5,20 3-8-2,23-9-17 1,24 9 0-2,15 5-1 3,13 0-14-2,-3 0-10 1,-6 8 7 1,5 13-24-3,3-7-4 3,15 1 0-2,10-8 0 0,18-7 0 0,7 0 0 2,8 0 0-2,0 0 0 0,-5 0 0 0,-32-2 0 2,-20-6 0-2,-26 1 0-1,-22-5 0 3,-16 0 0-1,-29-4 0-1,-13 3 0-1,-28-1 0 6,-26 8 0-4,-12 0 0-3,-14 6 0 3,-6 0 0-3,0 0 0 3,0 0 0 0,0 0 0-2,0 0 0 2,0 0 0 0,0 0 0 0,0 0 0-2,0 0 0 2,0 0 0 0,0 0 0 0,0 0 0-2,0 0 0 2,0 0 0 0,0 0 0 0,0 0 0-3,0 0 0 4,0 0 0-1,0 0 0 0,0 0 0-2,0 0 0 2,1 9 0 0,3 21-50 0,-4 5-53-3,0-13-100 4,-24-13-142 0,-11-4-401-1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26T00:21:34.290"/>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6463">
    <iact:property name="dataType"/>
    <iact:actionData xml:id="d0">
      <inkml:trace xmlns:inkml="http://www.w3.org/2003/InkML" xml:id="stk0" contextRef="#ctx0" brushRef="#br0">3579 10394 717 0,'0'0'209'5,"0"0"-101"3,0 0-33 0,0 0-5 0,0 0-39 0,0 0-22-2,0 0-6 2,0 0-2 0,0 0 6 0,-33 103 3-2,11-70 10 4,2 0 0-4,-3 6-11 0,1-3-5 2,3 4 0 0,4 0 1 0,6 8-2-1,0 0 0 0,9 4 3 1,0 1 7 2,0 4-5-5,0 2 5 5,12 0 3-4,15 1 2 3,8 0-2-4,8-5 6 4,7-3-8-1,-2-2-3-1,2-8 1 0,-7 2-7 0,-7-3 0 2,-12-7-3-2,-6-7 0 0,-14-8-2 0,-4-8 0 0,0-6 0 2,0-2-1-4,0-1-2 3,0 1-2 0,0-3 0 1,-1 0-4-4,-30 0-4 6,-11 0 12-5,-9 0-1 2,-4-5-3-2,-3-12-17 2,3 0-2 0,13 1-5 0,2 3 7-2,16 8 8 3,6 2 11 0,9 3 3-3,8 0 1 0,1 0-1 2,0 0 5 0,0 0 16 0,10 0 1-3,22 10 6 4,15 13-10-1,1-4 8 0,4-3 3-2,-6 1-6 3,2-10 1-2,-5 0-1 1,-4-7-10-2,-9 0-8 2,-2 0-1 0,-7-7-4-1,-5-9 0 1,-9-4 1-1,1-3-3 3,-8-7 4-4,0-9-4-1,0-7 2 4,0-4-1-1,0 0 0-1,0 10-2 0,0 9-3 1,0 18-46-1,0 5-63 1,0 8-14-2,0 0-76 3,0 0-414-2</inkml:trace>
    </iact:actionData>
  </iact:action>
  <iact:action type="add" startTime="7627">
    <iact:property name="dataType"/>
    <iact:actionData xml:id="d1">
      <inkml:trace xmlns:inkml="http://www.w3.org/2003/InkML" xml:id="stk1" contextRef="#ctx0" brushRef="#br0">4569 14275 674 0,'0'0'208'5,"0"0"-87"1,0 0-38 2,0 0-42 0,0 0 19 0,0 0-33-2,-212-19-14 2,153 19-3 0,4 0-1 0,6 0 3-2,8 6 9 1,12 1 1 2,11 3-6-1,8-5-2-1,10-3-1 0,0-2 16 2,0 0 39-2,16 0-3 2,44 0-34-5,26 0-23 4,9-2 30 1,-6-19-7-1,-12 6-7-1,-19-2 4 1,-21 9-4 1,-16 0-9-2,-12 5-6 1,-7 1-9-3,-2 2 0 3,0 0-1 1,-50 0-5-4,-27 0 3 4,-16 0 1-1,7 0 2-1,7 0 0 0,21 2 0 3,20 5-9-4,19-3-16-1,12-1-12 3,7 0-20 0,7-3-23 0,45 0-58-2,-14 0-57 3,1 0-143-1</inkml:trace>
    </iact:actionData>
  </iact:action>
  <iact:action type="add" startTime="8225">
    <iact:property name="dataType"/>
    <iact:actionData xml:id="d2">
      <inkml:trace xmlns:inkml="http://www.w3.org/2003/InkML" xml:id="stk2" contextRef="#ctx0" brushRef="#br0">5390 14210 647 0,'0'0'256'7,"0"0"-84"-1,0 0-43 2,0 0-32 0,0 0-7 0,0 0-22-2,36-3-13 2,-12 3-24 0,7 0-22 0,10 0-4-2,2 0 2 2,-4-7 1 0,-8 7-6 0,-13-4 5 0,-8 4-5-2,-10 0-2 3,0 0-3-2,0 0-5-1,-25 0-10 2,-33 0-5 0,-24 0 23 0,-8 0 1-2,-2 4 0 4,3 3-1-2,20-2 0 0,20 0 0-3,19-3 0 4,20 2 0-2,10-4 1 0,0 0 3-1,22 0 14 2,38 0 8 2,23 0-26-3,-1 0 29 1,-8-4-13-2,-17 2 0 4,-17 0-8-4,-19-1 0-1,-15 3-8 3,-3 0-1 0,-3-2-1 0,0 2-4-2,0 0-1 3,0 0-13-2,0 0-22 1,-9 0-7-2,-12 0 14 3,-4 0-100-1,16 0-66-1,3 9-393 1</inkml:trace>
    </iact:actionData>
  </iact:action>
  <iact:action type="add" startTime="10822">
    <iact:property name="dataType"/>
    <iact:actionData xml:id="d3">
      <inkml:trace xmlns:inkml="http://www.w3.org/2003/InkML" xml:id="stk3" contextRef="#ctx0" brushRef="#br0">2026 1690 945 0,'0'0'178'7,"0"0"-77"0,0 0-21 2,0 0-10-3,0 0-14 1,0 0 2 2,0 0 4-2,4 2 23 0,31-2-3 0,20-2-15 3,20-18 11-4,24-6-17 0,26-5-11 2,18-1-5 0,18 1-16 0,-1 0-29 0,-12 7 0-1,-11 5 0 1,-23 2 0 0,-19 0 0-3,-26 5 0 6,-20 0 0-5,-22 1 0 3,-14 6 0-4,-12 2 0 3,-1 0 0-1,0 3 0 1,0 0 0-2,0 0 0 2,0 0 0 2,-12 0 0-3,-45 0 0-1,-27-2 0 2,-29-6 0 0,-6-6 0 0,-12-5 0-2,-6-9 0 1,-8-2 0 2,-7-8 0-1,6-7 0-2,11-6 0 3,21-4 0-2,14 3 0 2,23 6 0-4,22 16 0 3,29 11 0 0,13 14 0-1,13 2 0 0,0 3 0 0,0 0 0 3,0 0 0-4,0 0 0 0,0 0 0 2,21 16 0 0,21 20 0 0,13 4 0-1,12 10 0 1,13 13 0-1,16 14 0 2,20 12 0-4,15 19 0 5,11 7 0-3,-2 0 0 2,-9-1 0-5,-15-6 0 4,-16-20 0 1,-23-13 0-1,-21-23 0-1,-21-25 0 0,-23-12 0 2,-6-11 0-3,-6-4 0 0,0 0 0 3,0 0 0-2,0 0 0 1,0 0 0-2,2 0 0 2,-2-38 0 1,0-36 0 0,0-33 0-5,-8-31 0 7,-20-21 0-5,-6-31 0 3,-1-14 0-4,-2-9 0 3,6 9 0 0,5 21 0 0,6 29 0-1,6 21 0 0,0 29 0 3,7 31 0-4,-3 26 0-1,10 27 0 3,-3 18 0 0,0 2 0 0,-15 2 0-1,-16 57 0 1,-17 31 0 0,-17 32 0 0,-3 23 0-2,-7 25 0 4,-4 16 0-4,0 9 0 2,1-7 0-2,4-22 0 1,11-20 0 2,4-37 0-2,17-28 0 1,12-28 0-1,12-29 0 2,9-12 0-3,9-12 0 0,3 0 0 2,4-3 0 0,47-27 0 1,15-3 0-3,9 6-187 2,-43 19-113-1,-2 8-200 2</inkml:trace>
    </iact:actionData>
  </iact:action>
  <iact:action type="add" startTime="13988">
    <iact:property name="dataType"/>
    <iact:actionData xml:id="d4">
      <inkml:trace xmlns:inkml="http://www.w3.org/2003/InkML" xml:id="stk4" contextRef="#ctx0" brushRef="#br0">2917 14376 386 0,'0'0'470'4,"0"0"-295"4,0 0-63 0,0 0-22 0,0 0-2-2,147-183 4 3,-102 125-18-2,10-2-11 2,8-9-1-4,14 2-2 3,10-8-4 0,8 2-10 0,5-1-7 0,-3-3-13-2,3-2 4 2,5-5-9 0,-5-10-7 4,3-4-5-10,0-6-4 6,1 0 1 1,-2 2 1-1,5-1 12-2,4-5-3 2,9-3-5-1,6-4-1-1,-8 5 1 4,-2 13-6-3,-20 14 6 2,-5 8-11-2,-12 8 3-2,-8 12-1 4,-8 2-1-1,-13 16 0-2,-18 11 0 1,-8 10 2 2,-4 9-3-2,-13 4 1 3,-3 3-1-5,-1 0 0 2,-3 0 0 2,0 0-15-4,0 0 10 3,0 0-2 1,0 0 1-2,-14 0-3 1,-30 19 4 1,-14 3 5-3,-9 2-2 3,-11-3 4-2,-14-4-2-1,-1 0 0 3,4-3-2-1,13-4 1-1,16 2-3-1,17-3-5 2,19-8-3 0,12 3 10-2,9-4-6 1,3 0 6 1,0 0-8 0,3 0-15 0,52 0 17-1,26-9 8 0,25-13 0 1,4 3 1 0,0 2-3 1,-13 7 4-4,-12 10 0 6,-13 0-2-6,-17 0 4 1,-18 0 4 2,-20 0 0 0,-6 0 8-2,-11 5-2 1,0 26 6 2,0 6-19-1,-24 5-1-1,-4-6-1 0,-2-6 0 1,6-9-11 0,14-4-9-2,0-5-9 3,8-8-20-1,2-4-45-1,0 0-29-1,0 0-29 4,0-4-55-4,12-13-71 3,11-9-215-4</inkml:trace>
    </iact:actionData>
  </iact:action>
  <iact:action type="add" startTime="14798">
    <iact:property name="dataType"/>
    <iact:actionData xml:id="d5">
      <inkml:trace xmlns:inkml="http://www.w3.org/2003/InkML" xml:id="stk5" contextRef="#ctx0" brushRef="#br0">6526 11263 573 0,'0'0'90'4,"0"0"-3"4,0 0 23 0,0 0 2-1,0 0-38 0,-160 0-10 1,98 39 10 0,5 10-7 0,13 5-5-2,15 8-4 2,13 5 6 0,16 4-17 0,0-5-18 0,43-3-11-2,19-12-7 2,12-16-7 1,8-19 5-2,4-16-5 2,-4 0-4-3,-10-43 0 4,-20-19-4-6,-24-14 1 4,-28-9 2 0,0-6-3 1,-49-5 2-3,-17 4-12 1,-9 7-17 2,0 22-40-1,-1 24-63 0,46 39-68-3,5 3-263 4</inkml:trace>
    </iact:actionData>
  </iact:action>
  <iact:action type="add" startTime="17305">
    <iact:property name="dataType"/>
    <iact:actionData xml:id="d6">
      <inkml:trace xmlns:inkml="http://www.w3.org/2003/InkML" xml:id="stk6" contextRef="#ctx0" brushRef="#br0">4885 17676 731 0,'0'0'251'7,"0"0"-98"1,184 21-28 0,-105-13-2-2,16-8-39 2,15 0-16 0,24 0 7 0,21 0 6-1,24-8-5 0,19-6-10 2,12 9-14-2,11 5-6 1,-5 0-10-1,3 2 6 1,-4 20-7 0,-4-16-32 0,-1 2-3-1,0-8 0 0,4 0 0 3,9 0 0-6,-6-11 0 4,2 3 0 0,-10 2 0 1,-9 6 0-3,-7 0 0 1,10 0 0 1,3 6 0 0,-1 13 0 1,-8 0 0-4,-9-2 0 6,-12-7 0-6,-9-8 0 2,-11-2 0 1,-12 0 0-1,-17 0 0 1,-24 0 0-2,-21 0 0 3,-23 0 0-2,-20-2 0 2,-12 2 0-4,-15-2 0 2,-5 2 0 1,-7 0 0 0,2 0 0-2,-2 0 0 2,0 0 0 0,0 0 0 0,0 0 0 1,-2 0 0-4,-70 0 0 6,-38 16 0-5,-47-1 0-1,-26-5 0 4,-29-10 0-1,-37 0 0 0,-41-10 0-2,-57-24 0 2,-50-21 0 0,-22 2 0 1,-11-3 0-5,15 6 0 5,16 24 0-1,15 16 0-1,20 10 0 0,23 0 0 1,35 0 0 0,41 7 0 0,46 13 0-1,46 3 0-1,39 7 0 5,36-4 0-5,32-9 0-1,19 2 0 3,14-9 0 0,13-3 0 0,7 5 0-2,0-7 0 3,8 3 0-2,1-8 0 2,4 0 0-4,0 6 0 3,0-6 0 0,0 8 0 0,0 3 0-2,0 1 0 1,0-7 0 2,22-3 0 0,11 1 0-3,20-3 0 2,30 0 0 1,42 0 0-2,51 0 0-2,57-10 0 4,49-13 0-1,43 3 0-1,34 7 0-1,24 0 0 3,12 3 0-2,11-5 0 4,5-1 0-8,-11-3 0 5,-20-4 0 0,-25 16 0 0,-32 1 0-2,-15 6 0 2,-21 0 0 0,-26 33 0 0,-25 1 0 0,-48-5 0-2,-47-5 0 3,-54-10 0-1,-42-6 0-2,-27 1 0 1,-18-7-48 1,-36 4-205 0,-28-6-128-1,-9 7-61 1</inkml:trace>
    </iact:actionData>
  </iact:action>
  <iact:action type="add" startTime="29602">
    <iact:property name="dataType"/>
    <iact:actionData xml:id="d7">
      <inkml:trace xmlns:inkml="http://www.w3.org/2003/InkML" xml:id="stk7" contextRef="#ctx0" brushRef="#br0">21336 13074 1005 0,'0'0'142'4,"0"0"-2"4,0 0 8 0,0 0-70 0,0 0-11-1,173 3 26 0,-85-3 2 2,26 0-15-2,19 0-14-1,13 0 10 3,7 0-19-2,-5 0-57 1,-18 0 0-2,-13 0 0 2,-26 0 0 0,-26 0 0 1,-14 0 0-4,-20 0 0 4,-3-6 0-2,-8-1 0 7,-9-3 0-13,-5 6 0 6,-6-4-134 2,0 8-99-2,0 0-108 1,0 0-415-1</inkml:trace>
    </iact:actionData>
  </iact:action>
  <iact:action type="add" startTime="30434">
    <iact:property name="dataType"/>
    <iact:actionData xml:id="d8">
      <inkml:trace xmlns:inkml="http://www.w3.org/2003/InkML" xml:id="stk8" contextRef="#ctx0" brushRef="#br0">25787 13052 596 0,'0'0'422'6,"0"0"-278"0,0 0 39 2,0 0-33 0,0 0-32 0,202-31 5-2,-102 28-14 2,21-3-28 0,22 2 4-2,15 4-49 2,4 0-36 0,-14 0 0 0,-18 6 0 0,-29 1 0-2,-27 0 0 2,-22-4 0 2,-20-3 0-6,-6 0 0 4,-12 0 0 0,-4 0 0 0,-5 0 0-2,-5-10-201 2,0 3-129 0,0 1-136 0</inkml:trace>
    </iact:actionData>
  </iact:action>
  <iact:action type="add" startTime="31124">
    <iact:property name="dataType"/>
    <iact:actionData xml:id="d9">
      <inkml:trace xmlns:inkml="http://www.w3.org/2003/InkML" xml:id="stk9" contextRef="#ctx0" brushRef="#br0">29999 12949 476 0,'0'0'259'6,"0"0"-34"1,0 0-42 0,0 0-35 3,0 0 16-6,199 0-30 4,-115 7-19 0,17 3-25 0,7 2-8 0,18 2-22-2,2-4-9 4,14 2-11-4,-2-1-20 2,-6-5-20-2,-13-2 0 2,-18-1 0 0,-21 1 0 3,-14-2 0-7,-13 1 0 4,-16 0 0 0,-9-1-57 0,-9-2-50-1,-11 0-77 0,-4 0-25 2,-6 0-108-5,0 0-438 4</inkml:trace>
    </iact:actionData>
  </iact:action>
  <iact:action type="add" startTime="33140">
    <iact:property name="dataType"/>
    <iact:actionData xml:id="d10">
      <inkml:trace xmlns:inkml="http://www.w3.org/2003/InkML" xml:id="stk10" contextRef="#ctx0" brushRef="#br0">15419 12958 722 0,'0'0'275'5,"0"0"-118"4,162-2 1-1,-61 2-23-2,35 0-34 2,34-10-10 0,37-9-16 0,14-9-5-2,21-5-11 2,0-2-3 2,-5-3-9-3,1-1-3-1,-16 1-19 5,-16 2 2-5,-17 4-22 4,-20 1-5-6,-19 0 0 3,-22 8 0 1,-25 3 0 0,-18 7 0-2,-26 4 0 2,-24 5 0 1,-12-4 0-2,-18 8 0-2,-3-2 0 3,-2 2 0 0,0 0 0 0,-30 0 0-1,-55 31 0 0,-51 0 0 2,-56-5 0-1,-40-12 0-3,-28-6 0 5,-11 0 0-3,-4 3 0 2,21 2 0-4,11 4 0 3,27 6 0 0,30-4 0 0,37 1 0-2,37 1 0 2,36-6 0 1,34-3 0-3,24-4 0 0,10-5 0 2,8 0 0 0,0 0 0 0,13 4 0-2,53 7 0 3,36 5 0-1,28 3 0 0,28 2 0-2,31-1 0 4,29-7 0-4,16 1 0 5,10-10 0-8,-1-3 0 6,-20-4 0-2,-17 0 0 1,-20 0 0-2,-24 0 0 2,-25 0 0 1,-26-4 0-2,-30-9 0 1,-25 2 0-2,-23 3 0 3,-18 2 0-2,-12 6 0-1,-3-2 0 1,0 2 0 1,-18 0 0 1,-44 8-104-3,-31 33-73 4,33-19-97-4,7 2-194 3</inkml:trace>
    </iact:actionData>
  </iact:action>
  <iact:action type="remove" startTime="37880">
    <iact:property name="style" value="instant"/>
    <iact:actionData xml:id="d11" ref="#d10"/>
  </iact:action>
  <iact:action type="add" startTime="37886">
    <iact:property name="dataType" value="strokeEraser"/>
    <iact:actionData xml:id="d12">
      <inkml:trace xmlns:inkml="http://www.w3.org/2003/InkML" xml:id="stk11" contextRef="#ctx0" brushRef="#br1">22970 16065 598 0,'0'0'237'9,"0"0"-90"-5,0 0-33 4,0 0-41 0,0 0-42-2,0 0-22 2,0 0-9 0,14 0-6 0,-14 0-50-2,0 0-79 2,0 5-167 0,-9 4-383 0</inkml:trace>
    </iact:actionData>
  </iact:action>
  <iact:action type="add" startTime="39582">
    <iact:property name="dataType"/>
    <iact:actionData xml:id="d13">
      <inkml:trace xmlns:inkml="http://www.w3.org/2003/InkML" xml:id="stk12" contextRef="#ctx0" brushRef="#br0">15672 13012 508 0,'0'0'272'6,"0"0"-76"0,0 0-19 2,0 0-55 0,0 0 12 0,0 0-39-2,139-11-26 2,-99 11-9 0,9 0-1 0,12 0-5-2,7 7 1 2,6-3-11 0,15-4-14 0,11 0 2-2,13 0-7 2,6 0 1 0,5-6-4 2,5-17 7-5,8-6-2 4,7-7-16-1,-4 4-11 1,-6-1 0-5,-17 4 0 5,-9 13 0-2,-2 3 0 1,-1 8 0-2,0-1 0 2,1 3 0 0,-1 0 0 0,-3 1 0 0,1 2 0-2,2 0 0 4,1 0 0-4,-8 0 0 0,-5 0 0 2,-14 0 0 0,-4 0 0 1,-7 0 0-4,0 0 0 4,-12 0 0-2,-7 0 0 4,-9 0 0-8,-9 0 0 5,-16 0 0 0,-6 0 0 0,-9 0 0-3,0 0 0 4,0 0 0-1,0 0 0-3,-9 0 0 4,-37 17 0-2,-23-2 0 1,-20 1 0 0,-11-7 0-1,-17-3 0 1,-13-6 0 0,-18 0 0 0,-10 0 0-2,-13 0 0 2,1 0 0 0,9 0 0 2,1 0 0-6,9-6 0 22,2 1 0-23,6 1 0-1,7 0 0-1,9 4 0 5,4-6 0 4,5 4 0-4,2-3 0 3,-3 2 0-4,7 3 0 4,6 0 0-2,8 0 0-1,14 3 0 2,11 18 0 0,9 1 0 0,12-2 0-2,12-4 0 4,14-6 0-4,10-2 0 5,9-4 0-9,4-2 0 6,3-2 0 0,0 0 0 0,0 0 0-2,0 0 0 2,30 2 0 1,29-2 0-4,19 0 0 5,20 4 0-4,22-4 0 2,28 2 0 1,6 2 0-4,17-3 0 4,1 3 0-2,3 1 0 1,-9-2 0-2,-7 1 0 3,-13-4 0-2,-4 0 0 4,-1 0 0-7,2 0 0 3,-6 0 0 2,-6 0 0-3,-21 0 0 2,-7 0 0 0,-22 0 0 0,-14-7 0 0,-18 2 0-2,-9 0 0 2,-14-5 0 1,-10 6 0-5,-8 0 0 4,-3 2 0 1,-5 2 0-2,0 0 0 1,0 0 0-1,0 0 0 2,0 0 0-3,0 0-13 4,-19 6-171-5,-6 2-93 3,-2 8-152-1</inkml:trace>
    </iact:actionData>
  </iact:action>
</iact:actions>
</file>

<file path=ppt/ink/inkAction4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1T01:25:55.559"/>
    </inkml:context>
    <inkml:brush xml:id="br0">
      <inkml:brushProperty name="width" value="0.05292" units="cm"/>
      <inkml:brushProperty name="height" value="0.05292" units="cm"/>
      <inkml:brushProperty name="color" value="#FF0000"/>
    </inkml:brush>
  </inkml:definitions>
  <iact:action type="add" startTime="6659">
    <iact:property name="dataType"/>
    <iact:actionData xml:id="d0">
      <inkml:trace xmlns:inkml="http://www.w3.org/2003/InkML" xml:id="stk0" contextRef="#ctx0" brushRef="#br0">24816 7715 610 0,'0'0'240'8,"0"0"-90"-5,0 0 46 4,0 0-56 1,0 0-23-1,0 0-31 0,-15 19 1 2,15-19-24-2,15-14 10-1,20-22-15 2,20-20-11 0,12-18-8 0,12-19 1-2,19-17-10 3,10-18-5-2,11-12-3 2,-1-10-3-1,2-3-14-1,-3 7-5 1,-5 4 0 0,5 4 0-3,-7 3 0 4,-4 6 0-1,-9 14 0 0,-14 20 0 0,-21 18 0-1,-15 23 0 0,-13 18 0 1,-13 14 0-2,-14 11 0 2,-2 8 0-1,-5 3 0 1,0 0 0-3,0 0 0 4,-12 0 0-1,-31 0 0 1,-12 0 0-4,-8 0 0 3,-5 7 0 0,-1 14 0 0,-4 4 0 0,2 2 0-2,2 3 0 4,4-1 0-2,15-3 0-2,4-2 0 2,15-5 0-2,10-5 0 3,11-8 0-1,10-6 0-4,0 0 0 4,0 0 0 1,5 0 0-3,40 0 0 4,17 0 0-1,20-20 0 1,11-9 0-8,-2-5 0 5,-9 4 0 1,-9 1 0 0,-16 7 0-2,-15 11 0 3,-15 3 0-1,-14 8 0-1,-6 0 0 1,-7 0 0-2,3 0 0 2,-3 8 0-1,0 32 0 0,0 6 0 1,0 4 0 0,0-9 0 0,0-3 0-2,-12-8 0 3,1-4 0-3,4-10 0 4,4-8 0-6,-3-8 0 5,6 0-52-1,0 0-88-1,0-5-66 0,9-20-44 1,5 11-52 0,-4 5-330 0</inkml:trace>
    </iact:actionData>
  </iact:action>
  <iact:action type="add" startTime="7468">
    <iact:property name="dataType"/>
    <iact:actionData xml:id="d1">
      <inkml:trace xmlns:inkml="http://www.w3.org/2003/InkML" xml:id="stk1" contextRef="#ctx0" brushRef="#br0">27308 5097 712 0,'0'0'73'3,"0"0"30"5,0 0 28 0,0 0-69 0,0 0 35 0,0 0-17-1,0 0-4 0,-198-11 7 1,132 51-15-2,1 11-13 2,14 14-2 0,8 9-3 0,19 6-7-2,15-3-2 2,9-8-6 1,0-4 0-2,45-8-5-1,16-16-14 2,9-12-5 4,4-17-4-7,-4-12-6 1,-2 0-1 3,0-39 0-1,-8-13-2-1,-5-8 1 0,-12-12-2 2,-9-1-1-2,-20 0-1 2,-14-2-32-5,0 4-66 5,-9 9-34-1,-26 5-43 0,10 48-70-2,6 9-443 1</inkml:trace>
    </iact:actionData>
  </iact:action>
  <iact:action type="add" startTime="8262">
    <iact:property name="dataType"/>
    <iact:actionData xml:id="d2">
      <inkml:trace xmlns:inkml="http://www.w3.org/2003/InkML" xml:id="stk2" contextRef="#ctx0" brushRef="#br0">28123 5198 563 0,'0'0'413'5,"0"0"-256"3,0 0 32-2,0 0-54 2,0 0-49 0,0 0-16 0,42 159-16-2,-37-87 1 2,3 5-14 1,-1 1 3-2,6-1-2-1,1-4-4 2,-3-11-9 0,2-13-4 0,-2-18-8-2,2-14-2 2,-8-11 3 0,2-6-2 0,-1 0-4-2,11 0-6 3,14-35-4-2,13-20-2 1,2-24 0-2,8-20 1 2,-6-13-1 2,1-7 0-3,-9 4 1 0,-4 23-2 1,-9 25 1 0,-7 22-1-1,-5 26-24-1,-10 14-40 2,-2 5-24 0,-3 21-14 0,0 37-76-1,0 24-67 5,0-38-49-3,0-4-638-4</inkml:trace>
    </iact:actionData>
  </iact:action>
  <iact:action type="add" startTime="8705">
    <iact:property name="dataType"/>
    <iact:actionData xml:id="d3">
      <inkml:trace xmlns:inkml="http://www.w3.org/2003/InkML" xml:id="stk3" contextRef="#ctx0" brushRef="#br0">28986 5645 566 0,'0'0'141'7,"0"0"-26"-2,0 0-5 4,0 0-24-4,0 0-20 3,0 0 4 0,-166-7-6 0,119 7-2-2,5 19-19 2,8 4-1 1,7-3-3-2,12 2-6-1,10-1-4 2,5 1-7 0,0-3-11 0,33 0-10-2,12-2 0 2,7-9-1 0,-1-8-2 0,-4 0-4-2,-5 0 3 7,-5-19-4-9,-8-10-7 6,-5-2 0-5,-11 6 4 3,-8 14 7 0,0 5 3-2,-5 6 1 1,0 0 3 1,0 0 16-1,0 19-9 1,-5 18-7 1,-9-3-2-3,2-3-2 2,2-7-3 0,4-8-4-3,3-8-11 5,-1-1-30-2,4-7-29-1,0 0-33-1,0 0-77 3,0 0-174-3</inkml:trace>
    </iact:actionData>
  </iact:action>
  <iact:action type="add" startTime="9195">
    <iact:property name="dataType"/>
    <iact:actionData xml:id="d4">
      <inkml:trace xmlns:inkml="http://www.w3.org/2003/InkML" xml:id="stk4" contextRef="#ctx0" brushRef="#br0">29484 5615 570 0,'0'0'143'5,"0"0"-38"0,0 0 2 1,0 0-48 2,0 0-5 0,0 0-6 0,-6-11 12-1,-27 11 6 0,-6 24-2 1,0 3-1 0,5 9-1-2,7-1-17 2,5-4-7 0,13-1-10 0,6-6-5-2,3-2 12 3,0 4-6-2,8-5-6 1,27-2-12-2,4-2-9 2,4-9-2 0,-1-6-1 0,-5-2-14-2,-13 0-15 2,-10 0-40 1,-3 0-58-2,-11 0-46-1,0-5-103 2,0 0-237 0</inkml:trace>
    </iact:actionData>
  </iact:action>
  <iact:action type="add" startTime="9605">
    <iact:property name="dataType"/>
    <iact:actionData xml:id="d5">
      <inkml:trace xmlns:inkml="http://www.w3.org/2003/InkML" xml:id="stk5" contextRef="#ctx0" brushRef="#br0">29786 5655 529 0,'0'0'203'7,"0"0"-79"-1,0 0 10 3,0 0-65-4,0 0 2 3,0 0-1 0,6 113-9 0,-6-78-11-1,4-5-3 0,17-2-26 2,9-9-11-1,9-8-6-2,3-9-4 1,8-2-1 2,-2-8-16-1,0-35 7-3,-6-17 1 4,-3-4 4-1,-6 1-4-1,-11 17 8 0,-6 15 1 2,-6 16 0-3,-9 11 1 5,5 4 1-8,-6 0 1 5,0 0 29-1,0 19-15 2,0 24-10-2,0 3 6 1,0-2 0 0,0-6-2 0,0-11-4-3,0-6-6 4,0-9-1-2,0-7-1 1,0-5-4-2,0 0-58 2,6 0-44 0,10-11-60 0,-9-3-141-1,-1 1-263 2</inkml:trace>
    </iact:actionData>
  </iact:action>
  <iact:action type="add" startTime="10062">
    <iact:property name="dataType"/>
    <iact:actionData xml:id="d6">
      <inkml:trace xmlns:inkml="http://www.w3.org/2003/InkML" xml:id="stk6" contextRef="#ctx0" brushRef="#br0">30509 5527 584 0,'0'0'137'5,"0"0"8"3,0 0-10-2,0 0-50 2,0 0-5 0,0 0-8 0,0 167-10-2,0-127-11 2,0-9-11 1,0-9-5-2,10-8-14-1,17-12-6 2,8-2-11 0,5 0-3 0,1-16-1-2,-2-18-2 2,-9-1 2 0,-3 1-2 0,-8 7 2-2,-10 8-2 3,-2 12 2-2,-7 7 1 1,0 0 0-2,0 0 1 2,0 0 2 0,0 14 2 0,0 13 3-2,0 8 2 2,0 7-5 1,0-4-4-2,0 1-2-1,0-9 0 2,0-11-1 0,0-6-13 0,0-6-62-2,0-7-52 2,0 0-62 0,0 0-249 0</inkml:trace>
    </iact:actionData>
  </iact:action>
  <iact:action type="add" startTime="10501">
    <iact:property name="dataType"/>
    <iact:actionData xml:id="d7">
      <inkml:trace xmlns:inkml="http://www.w3.org/2003/InkML" xml:id="stk7" contextRef="#ctx0" brushRef="#br0">30969 5814 501 0,'0'0'105'1,"0"0"48"6,0 0-38 2,0 0-37-1,0 0-7-2,0 0-18 2,9 14-7 0,-9-14-12 1,0 0-10-3,0 0-7 1,0 0-5 1,0 0 1-1,0 0-2 0,1-8-3 1,8-25 2 0,2-11 3 1,2-11-9-4,-1-2-1 4,5-1-1-1,2 4-2-1,-1 8 1-1,3 9-1 4,-5 16 1-4,-4 6 2 4,-3 11 5-6,1 4 15 4,-2 0 7 0,-1 0 1 0,2 14-12-2,-4 29-3 3,-2 12-13 0,-3 6-1-3,0-4 2 0,0-16 0 2,0-11-2 1,0-14 0-2,0-11 1-1,0 1-3 2,0-6 2 0,0 0-2 0,10 0-1-2,8-19 0 2,3-12 0 1,3-5-1-1,0-1 0-3,-1 9 2 4,-6 7 0-1,-5 11 0 0,1 10 0-3,-7 0 3 2,4 0-2 4,1 10 0-5,-3 22 0 0,5 7-1 3,-3 5-1-2,-7-6 0 2,-2 0 1-4,-1-5-3 4,0-6-5-2,0-2-41 2,0-6-38-4,0-19-80 5,0 2-197-4</inkml:trace>
    </iact:actionData>
  </iact:action>
  <iact:action type="add" startTime="12365">
    <iact:property name="dataType"/>
    <iact:actionData xml:id="d8">
      <inkml:trace xmlns:inkml="http://www.w3.org/2003/InkML" xml:id="stk8" contextRef="#ctx0" brushRef="#br0">15940 10407 416 0,'0'0'92'4,"0"0"43"5,0 0 1-2,0 0-41-1,0 0-1 2,0 0-21 0,0 0-16 0,2 29 15-2,4-21-16 2,1 4-11 0,2-1 7 1,3 2-15-4,0 4 1 3,12-1-14 0,2 3 18-2,10 4-16 2,3-4-10 1,6-3-2-2,10-4 1-1,12-5 2 6,12-7-3-7,11 0-7 5,11 0 1-3,4 0 0-2,3 0 5 3,14 0 1 1,9-2-1-2,1-6 0-1,1-3-5 2,-9-3 2 1,0-3-1-1,10 0-2-2,3-7-4 2,5 2 1 0,2 3 2-2,-1 5 5 2,1 4 2 0,-13 3-1 0,6 3-3-3,-5-2 0 4,-10 6 3-2,-8 0-6 3,-8 0 1-4,-6 0 0 1,-10 0 1 0,-4 0-2 1,-4 0-1 1,-6 0 3-3,0 0 1 2,-7 0 4-1,0 0 1 4,-4 0 0-7,-6 0-6 3,1 0 3 1,-5 0-6-1,-10 0-3 0,-6 0 1 2,-10 0-3-2,-14 0 0 1,-4 0-2-1,-8-2-40 0,-3-1-47 2,0 1-41-4,0-10-41 2,0-2-80 2,-18 7 67 0,-6 7-253-2</inkml:trace>
    </iact:actionData>
  </iact:action>
  <iact:action type="add" startTime="13234">
    <iact:property name="dataType"/>
    <iact:actionData xml:id="d9">
      <inkml:trace xmlns:inkml="http://www.w3.org/2003/InkML" xml:id="stk9" contextRef="#ctx0" brushRef="#br0">18927 10593 488 0,'0'0'128'5,"0"0"-24"3,0 0 8 1,0 0-62-3,0 0-8 1,0 0-9 2,35 58 3-2,-29-54 15-1,7 6 13 2,3-1-32 0,4 8 27-2,4 3-10 2,-1 3-5 0,5 3 0 0,-3-1-10-2,-1-6-7 3,0-3-2-2,5-5-2 1,-3 3-6 0,14-3-7-2,2 2 10 2,8 6-3 0,5-2 8 0,-2 2-2 1,2 0 2-2,9-2-4 2,0-4-10-2,6-2-9-1,3-3-1 2,-1 3-1 0,11-3 1-1,-1 1 2-1,12-2-1 2,1 1 6 0,2 1 7-1,6-1 11 1,-8-2-9-1,2-6-3 1,-3 0-4 0,-3 0-5-2,3 0-2 3,4-19-2-2,5-12 3 2,7-5-4-3,5-4 2 2,1 1 1 1,0 2-1-2,-8 1 0-1,-11 1-2 2,-8-1 3 0,-11 5-2-2,-6 2 1 2,-7 5 0 0,-3-3-2 0,-7-4-1-1,0 0 1 0,-10 4-5 2,-8 2 4-2,-2 7 1-1,-4-2 0 2,0 4-1-1,-2-3 2 2,1-3-1-3,3 0 0 3,-7-3 0-2,-3 7 0 2,2 2 0-4,-2 1 1 3,-5 1-1-1,-4 4-1 1,-7 3 1-1,-4 3 0 2,-3 4 1-2,0 0-1 0,-3 0 2 2,-42 0-2-3,-11 0 3 3,-13 0 0-1,-7 0-1-2,-11 0-1 0,0 0-1 2,0-12 0 0,2-3 0 5,16-2-3-10,21 5 1 6,18 5 2-4,15 4-3 3,12 3 3-2,3 0 2 2,0 0 5 0,0 0-2-2,27 0-1 3,29 5-4-1,22 12 3 0,13 0-1 0,-3-2-2-3,4 1-3 4,-13-1 3-2,-9 1 1 3,-12 3-1-5,-7 0 2 3,-12-2-1 0,-11-4 6-1,-9-1-2 0,-11-8 8 1,-5 0-5 1,-3 7-3-3,0 13-3 0,0 12-1 2,-20 8-1 1,-8-4 0-2,-3-1 0 2,-3-3-3-2,2-9 1 1,-2 0-23-4,0-8-47 5,-3-9-32-2,5-10-43 1,19 0-75 0,10-7-144-2</inkml:trace>
    </iact:actionData>
  </iact:action>
  <iact:action type="add" startTime="15239">
    <iact:property name="dataType"/>
    <iact:actionData xml:id="d10">
      <inkml:trace xmlns:inkml="http://www.w3.org/2003/InkML" xml:id="stk10" contextRef="#ctx0" brushRef="#br0">22020 16304 530 0,'0'0'174'8,"0"0"4"-2,0 0 13 3,192 9-76-4,-122-9-7 3,12 0-14 0,28 0-4 0,20 0-41-2,32-11 27 2,33-6-18 0,16-3-8 0,21 8-19-1,-1 1 17 3,-5 3-15-4,-5 1-10 2,-7 3-1 1,-2-2-12-3,-9 0 1 2,-3-2-10-1,-4-1 6 1,2-4-2 0,-3-1 3-2,2-3-3 4,3 2 6-5,-2-1-3 3,-6-1-1-1,-22 3 1 2,-24 1-4-3,-25 4 6 2,-17 7-4 0,-14-1 1-1,-11 3-4 1,-8 0-2-2,-10 0 2 3,-9 0 1-2,-16 0-1 0,-9 0 1 0,-11 0 0 2,-11 0-1-2,-3 0 2-1,-2 0-3 2,0 0-2 2,-28 0 2-3,-49 0-2-2,-38 0 2 3,-32 0 1 1,-22 0-3-1,-29 0 0-2,-27 0 0 2,-12 0-2 0,-13 0 1 4,-1 8 2-9,7 1 2 5,3-6-1-1,4 4 0 0,6-4 6 0,9 10 9 1,4 2-17 2,7 4 0-3,11 3 0-3,4-3 0 5,21 0 0-1,17-2 0 1,21-5 0-5,22 0-5 5,12-5 4-1,20-3 1 0,11-4-2-3,12 0 0 3,17 0 2 0,15 0 1 1,9 0-1-1,16 0 1-2,3 0-1 0,0 0-5 3,0 0 0-2,0 0 5 0,45 0 0 2,43 0 3-1,46 0 2-3,31 0-2 5,20 3 1-3,15 13-1 2,10 5-3-5,10 4 0 9,17 0 0-1,13 0 0-11,-3-6 0 4,14-5 0 3,-2-14 0 0,1 0 0-1,0 0 0 2,0-17 0-3,-29-5 0 2,-30 3 0 0,-35-2 0-2,-36 4 0 2,-20 4 0 0,-16 4 0-1,-12 6 0 0,-14-1 0 2,-13-4 0-3,-13 8 0 4,-11 0 0-5,-12 0 0 3,-15 0 0 0,0 0 0 0,-4 0 0-3,0 0 0 3,0 0 0-1,0 0 0 2,-48 0 0-2,-45 0 0 0,-37 12 0 1,-31 1 0 1,-36 6 0-3,-29 4 0 2,-22-10 0-1,-23 1 0 2,3 0 0-4,10-1 0 5,4-1 0-3,12 7 0 2,-1 0 0-4,5 6 0 3,4 5 0 0,9 2 0 0,19 8 0-2,17-8 0 2,23-1 0 0,25-14 0 0,22 2 0-1,32-2 0 0,28-8 0 1,29-6 0 0,24-1 0-2,6-2 0 1,0 0 0 1,0 0 0 0,58 0 0 0,42-5 0 0,61-17 0-1,44 5 0 2,32-6 0-4,21 8 0 3,15 3 0 0,4 8 0 0,-6 4 0-2,2 0 0 2,-5 0 0 0,-4 0 0 0,10-8 0-1,-12-9 0-1,-19-7 0 4,-30-12 0-3,-37 3 0-1,-29 5 0 2,-32 15 0 1,-22-1 0-2,-25 11 0-1,-26 3 0 3,-18 0 0-2,-11 0 0 2,-13 0 0-5,0 0 0 4,0 0 0 0,0 0 0 0,-62 0 0-2,-33 22 0 5,-34 21 0-4,-19 3 0 0,-15 0 0-2,-6-6 0 3,-4-13-78 2,-2-15-143-3,127-12-75-2,15 0-170 8</inkml:trace>
    </iact:actionData>
  </iact:action>
</iact:actions>
</file>

<file path=ppt/ink/inkAction4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1T01:32:48.280"/>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3264">
    <iact:property name="dataType"/>
    <iact:actionData xml:id="d0">
      <inkml:trace xmlns:inkml="http://www.w3.org/2003/InkML" xml:id="stk0" contextRef="#ctx0" brushRef="#br0">7253 2578 624 0,'0'0'194'6,"0"0"-114"2,0 0 9 0,0 0 0 0,0 0-40-2,0 0 5 2,15 110-4 0,-12-75-15-1,0 1 0 0,4-1 7 1,-4-7-18 0,1-7 9 0,3-7-8-2,-4-5-3 2,-3-7-6 0,6 1 15 0,3-3-6-2,7 0-3 2,11 0-18 1,2 0 9-2,7 0 4-1,0 0-3 2,2 0 12 0,6 0 5 0,1 0 8 1,0 0-3-3,10 0-7 3,-5 0-7-1,8-3-5-3,-8-6 1 5,5 5 3-4,-2-4-1 1,-3-1-7 0,5 3 12 2,-1 4-7-1,5 2-2 0,-1 0-2-2,0 0 1 1,1 0-4 2,6 0-4-2,0 0 1 0,-3 0 2 0,0 0-2 2,-1 0 5-1,-5 0 2-3,6 0-3 4,-4 0-3-1,-2 0-2 0,4 0-7-2,-3 0 0 3,1-4 0-3,0 0 0 3,-2 1 0-4,4 0 0 3,0 0 0 1,4 1 0-1,-4 2 0-2,1-2 0 2,1 2 0 1,-1 0 0-5,-8 0 0 5,2 0 0-2,-4 0 0 1,4 0 0 0,-3 0 0-2,-2 0 0 4,-2 0 0-4,-6 0 0 4,-1 0 0-6,-2 0 0 5,-3 0 0-2,-2 0 0 2,2 0 0-3,1-7 0 2,0 2 0 0,2-3 0-1,3 1 0 1,2 5 0-2,10-3 0 3,-1 5 0-4,7-5 0 3,-10 2 0 1,0-1 0-1,-11 0 0-1,-5 1 0-1,-7 0 0 3,-10 1 0-1,2 2 0 0,-11 0 0-3,3 0 0 4,-6-4 0-2,1 4 0 1,4 0 0-2,-4 0 0 3,-5 0 0-2,3-1 0-1,-4 1 0 2,0 0 0 0,0 0 0 0,0 0 0-2,0-3 0 2,0 3 0-1,0 0 0 2,0 0 0-3,0 0 0 2,0 0 0 1,0 0 0-3,0 0 0 1,0-3 0 1,0-11 0 1,0-9 0-1,0-12 0 1,0-9 0-5,0 3 0 5,0 3 0-1,0 8 0 0,0 5 0-2,0 12 0 2,0 11 0-1,0 2-3 1,0 0-55-3,0 0-39 4,4 7-86-1,16 20-21 0,0 1-48-2,-17-13-77 4</inkml:trace>
    </iact:actionData>
  </iact:action>
  <iact:action type="add" startTime="4759">
    <iact:property name="dataType"/>
    <iact:actionData xml:id="d1">
      <inkml:trace xmlns:inkml="http://www.w3.org/2003/InkML" xml:id="stk1" contextRef="#ctx0" brushRef="#br0">10251 2811 312 0,'0'0'209'5,"0"0"-110"1,0 0 68 2,0 0-51 1,0 0-44-4,0 0 2 3,33 5-7 0,-20 9-19 0,5 3 11-2,0 4-6 2,3 1-10 0,3 0 14 0,5 5-8-2,-3 1-11 2,7-2-10 1,5 5-4-2,4-4 8-1,-2 2 4 3,3-5 1-2,4 0-6 2,-1 0-1-1,5-4-3-2,1 3 0 3,9-8 4-2,7 4-9 0,4-2-7 0,4-1-2 1,3-4 6-1,4-5-8 0,-1 1-6 1,0-5 0 0,2-1 7 1,7-2 0-3,3 0-4 2,2 6 1-1,-3-2 6 1,-1 0-6-2,-3 2-4 3,-6-3-1-1,-1-3 1 2,5 0-1-7,-5 0-1 6,0 0 1-2,0 0-3 2,-1 0 4-1,3 0 2-3,0 0-7 4,1 0 3-2,2 8 2 1,5 1 2-2,-3-1 0 4,-5-6-6-4,-9 1 3 1,-4-3-2 1,-1 0 2 0,-4 0 0 0,4 0-4-3,2 0 2 8,1 0-1-6,3 0 0-2,0-5-1 1,-1-6 5 1,3-6-4 1,-1 1-1 1,-2-3 1-4,-3-2 2 4,-9 4-3-2,-2-5 1 2,-6-2 0-3,3-2-1 2,-6 2 0 2,-4-1 0-2,-3 2-1-3,-1 2 2 2,-10 1-1 0,4 7 1 2,5-3-1-4,-3 5 1 9,-1-4-1-9,-3 0 0 1,-3 1-3-2,-1-5 3 7,-6 5-3-3,-2 1 3-2,-3-4 0 1,2 6 0 1,-9-2 0-1,0-4-2 2,-3 4 0-2,-2 0 0-1,-1 1 1 3,-3 4 0-1,-3 2 0 0,-2 6 2-3,0-3 0 3,0 3-1 0,0 0 0-2,0 0 0 2,0 0-1 0,0 0-4 0,0 0-8 0,0 0 6-2,-36 0 4 3,-18 0 3-1,-8 0 2-2,-13 0 0 1,5 0-1 1,-3 0-2 1,2 0-1-1,8 0 1-3,5 3 1 5,10 0-2-4,11 3 1 1,7-5 2 1,15 3-1 4,8-4 0-1,4 2 0-10,3-2 3 5,0 0-3 1,0 0 5 1,0 0-2-2,6 0 1 2,43 0-3 0,23 6 3 1,14-2-2-3,9 3 0 2,-2 1-1-1,1-3-1 2,-4 7 0-2,-8-1-2 0,-11-3 1 1,-16 4 1 0,-12-5 0-2,-10 2 0 2,-15-4 3 0,-8 0 1 0,-6-2 2-3,-4-3-5 4,0 2-2-2,0 13 1 2,-1 6-1-3,-33 8 1 2,-3 6 1 0,5-5 1 0,-5 1-1-2,9 5-1 2,1 3 0 0,3-1-3 0,3 3-31-1,1-7-46 0,6-8-65 2,-7-3-32-3,17-23-87 0,4 0-150 2</inkml:trace>
    </iact:actionData>
  </iact:action>
  <iact:action type="add" startTime="8456">
    <iact:property name="dataType" value="strokeEraser"/>
    <iact:actionData xml:id="d2">
      <inkml:trace xmlns:inkml="http://www.w3.org/2003/InkML" xml:id="stk2" contextRef="#ctx0" brushRef="#br1">16255 5785 692 0,'0'0'131'4,"0"0"-90"4,0 0 7 1,0 0-48-2,0 0-19-1,0 0-129 2,74 46-221 0</inkml:trace>
    </iact:actionData>
  </iact:action>
  <iact:action type="add" startTime="8764">
    <iact:property name="dataType" value="strokeEraser"/>
    <iact:actionData xml:id="d3">
      <inkml:trace xmlns:inkml="http://www.w3.org/2003/InkML" xml:id="stk3" contextRef="#ctx0" brushRef="#br1">16740 6073 635 0,'0'0'209'3,"0"0"-84"6,0 0-33-1,0 0-25-2,0 0-37 1,0 0-22 2,39-20-8 0,-28 20-6-4,1 0-70 3,-6 0-157 0,4 4-338 1</inkml:trace>
    </iact:actionData>
  </iact:action>
  <iact:action type="add" startTime="9178">
    <iact:property name="dataType" value="strokeEraser"/>
    <iact:actionData xml:id="d4">
      <inkml:trace xmlns:inkml="http://www.w3.org/2003/InkML" xml:id="stk4" contextRef="#ctx0" brushRef="#br1">16740 6073 501 0</inkml:trace>
    </iact:actionData>
  </iact:action>
  <iact:action type="remove" startTime="9193">
    <iact:property name="style" value="instant"/>
    <iact:actionData xml:id="d5" ref="#d0"/>
  </iact:action>
  <iact:action type="add" startTime="9193">
    <iact:property name="dataType" value="strokeEraser"/>
    <iact:actionData xml:id="d6">
      <inkml:trace xmlns:inkml="http://www.w3.org/2003/InkML" xml:id="stk5" contextRef="#ctx0" brushRef="#br1">16740 6073 501 0,'-204'-158'95'4,"204"154"-27"-4,0 4 14 1,0 0-22 4,0 0-18 3,0 0-21-1,8 0-18 2,1 0-3-2,4 19-106 0,-11-5-124 0</inkml:trace>
    </iact:actionData>
  </iact:action>
  <iact:action type="remove" startTime="9461">
    <iact:property name="style" value="instant"/>
    <iact:actionData xml:id="d7" ref="#d1"/>
  </iact:action>
  <iact:action type="add" startTime="9461">
    <iact:property name="dataType" value="strokeEraser"/>
    <iact:actionData xml:id="d8">
      <inkml:trace xmlns:inkml="http://www.w3.org/2003/InkML" xml:id="stk6" contextRef="#ctx0" brushRef="#br1">16728 6253 558 0,'0'0'217'5,"0"0"-107"2,0 0-19-1,0 0-39 2,0 0-52 0,0 0-13 0,43 27-61-2,-33-15-168 2,-1 2-273 0</inkml:trace>
    </iact:actionData>
  </iact:action>
  <iact:action type="add" startTime="11398">
    <iact:property name="dataType"/>
    <iact:actionData xml:id="d9">
      <inkml:trace xmlns:inkml="http://www.w3.org/2003/InkML" xml:id="stk7" contextRef="#ctx0" brushRef="#br0">21588 3611 846 0,'0'0'110'6,"0"0"30"0,0 0-17 2,0 0-42 1,0 0 2-2,0 0-4 1,-5-12-27-2,5 9-5 2,0-6 8 0,21-6 10 0,34-5-13-2,27-5-15 2,8 6 5 0,14 0-8 0,-2 9 0-1,-9 0-11 0,-14 3 0 5,-21 4 1-7,-19 1-9 1,-15-2-6 3,-15 4 10-1,-9-3-5-1,0 3-9-1,0 0-5 2,0-10-4 0,-33-17-3 2,-46-15 7-6,-31-9 4 5,-8-4-4-2,-3 2-2 2,12 7 0-3,12 6 0 2,5 7 0 0,14 13 2 0,22 7-1-1,15 7 1 3,21 6 0 3,10 0 0-11,8 0 5 2,2 0 8 3,0 27 8 2,2 39-9 3,42 25-12-9,13 13 0 5,5 4 0-1,4 5 0 1,-8-4 0-3,-3-7 0 4,-9-15 0-2,-10-13 0 4,-10-25 0-6,-7-21 0 3,-9-16 0 0,-6-12 0-2,7 0 0 0,-8 0 0 2,5-7 0 1,8-53 0-1,-1-27 0-3,4-40 0 4,-4-17 0-1,-5-17 0 0,-6-15 0-2,-4 1 0 2,0 14 0 0,0 24 0 0,0 31 0-3,0 32 0 3,0 26 0 1,0 27 0-1,0 18 0-2,0 3 0 1,-14 8 0 1,-22 61 0-2,-17 32 0 4,-14 41 0-3,-2 9 0 1,1-1 0-2,-1-8 0 4,1-21 0-3,7-25 0 0,11-26 0 0,10-17 0 0,12-23 0 0,10-17 0 2,9-8 0 0,4-5 0-5,5 0-78 3,0 0-75 2,14-10-85-1,14-9-100-1,9 0-452 1</inkml:trace>
    </iact:actionData>
  </iact:action>
  <iact:action type="add" startTime="12887">
    <iact:property name="dataType"/>
    <iact:actionData xml:id="d10">
      <inkml:trace xmlns:inkml="http://www.w3.org/2003/InkML" xml:id="stk8" contextRef="#ctx0" brushRef="#br0">21682 4821 719 0,'0'0'81'7,"0"0"-50"-1,0 0 118 0,-75 161-66 2,9-81-25 0,-15 8 8 0,-4 8-2 0,-2 2-10-2,-7 6 4 2,2 0 4 1,0 5-15-4,-7 3-8 3,5-2-13 0,-10-3 7 0,1-3 0 0,-5-12-10-2,3-7-3 5,-4-12 1 0,2-1 5 0,-6-2-3-9,-14 5-4 3,-4 2-3 3,-9 2-1-3,-5-3 0 4,-2-7-7 0,-5-3-5-2,1-9 5 1,-4-5-3-2,5-6 6 2,7-2-1 0,4-8 2-1,4-7-6 1,2 2 4-1,2-3 5 2,-1-1-6-2,6-3 5-1,3 1-1 2,-4-4 2 0,6-2 0-2,-4 1-6 2,3-6 4 1,9-4-11-3,2 2 4 1,7-1-6 0,4-9 4 1,2 4 0 1,-5-6 0-1,-7 0 0-2,-5 0 0 2,-1 0 0 0,4 0 5-3,0 0 0 5,7 0-3-4,7 0-1 3,0 0-3-3,1-8 3 1,0-3-3 2,2-2 5-1,-2-4-3-2,5-2 2 1,0-7-3 3,5 2-3-3,-3 0 0-1,12 2 0 2,-1 6 0 0,2-1 0 0,6 0 0 0,-2 1 0-2,12 0 0 1,6-3 0 2,1-2 0-2,8 1 0 1,-6-6 0-1,-2-1 0 1,-4-3 0-2,0 1 0 2,-4-4 0 0,2 0 0 0,-2 3 0-1,5 1 0 0,2 2 0 2,7 0 0-2,2 2 0-1,6 1 0 2,8 2 0 0,1 1 0 0,4 2 0-2,0-1 0 2,-4 1 0 0,4 2 0 0,-6-4 0-2,2 5 0 3,-3-1 0-2,-2 4 0 1,0-4 0-3,-2-2 0 4,0-14 0 4,-6-6 0-9,2-2 0 5,-1-2 0-4,2 7 0 1,10 9 0 2,6 10 0 2,11 6 0-5,3 6 0 2,6-1 0 1,0-3 0-1,-2 5 0 0,-3-4 0 1,1 3 0 0,-2-7 0-2,-2 4 0 2,1-1 0 0,-3-1 0 0,3 1 0-2,-1 4 0 3,-1-4 0-2,1 2 0 1,1-1 0-1,-1-1 0 0,0 1 0 3,9 0 0-4,-7 5 0 3,9 0 0 0,2 3 0-3,0 0 0 1,0-2 0-1,0-4 0 3,7-7 0-3,29-4 0 5,19 1 0-7,5 0 0 5,11 0 0-2,-1 4 0 1,-1 2 0-2,-5 6 0 3,-6 4 0-2,-10 0 0 1,-9 0 0-2,-4 0 0 1,-15 0 0 3,-6 0 0-3,-8 4 0-2,-6-2 0 3,0 1 0 0,0-1 0 0,0 3 0 0,-16 5 0-1,-27-1 0 1,-21 3 0 0,-12-1 0-2,4-3 0 2,-1-8 0 0,9 0 0 1,4 0 0-2,2 0 0-1,8 0 0 3,14 0 0-2,6 0 0 0,9 0 0 0,7 0 0 2,10 3 0-4,1-3 0 2,3 0 0 0,0 0 0 2,0 5 0-1,0 12 0-2,0 4 0 3,11 12 0-1,17 6 0 1,5 10 0-4,-1 8 0 5,8 9 0-4,1 5 0 3,-2 3 0-4,-5-12 0 3,-7-1 0-1,-9-16 0 1,-5-16 0 1,-8-15 0-3,-3-9 0 3,-2-5 0-3,0 0 0 0,0 0 0 1,0 0 0 2,0 0 0-1,0 0-88-1,4 0-63 2,9 0-60-1,-8 5-97-1,8 12-276-1</inkml:trace>
    </iact:actionData>
  </iact:action>
  <iact:action type="add" startTime="15873">
    <iact:property name="dataType"/>
    <iact:actionData xml:id="d11">
      <inkml:trace xmlns:inkml="http://www.w3.org/2003/InkML" xml:id="stk9" contextRef="#ctx0" brushRef="#br0">1195 12327 639 0,'0'0'324'4,"0"0"-183"3,0 0-44 2,0 0-14-2,0 0-24 2,0 0 2-4,219-41 1 3,-102 24-22 0,25-4 7-2,34-4 4 3,32 1-2-2,25 8-8 2,20 6 8-4,-11 8-2 6,-7 2-15-4,-21 0-5 1,-17 0 8-2,-10 0-15 2,-12 0 5-1,-14 0-11 1,-22 0-1 0,-29-8-4-2,-24-11-2 4,-30 2 2-3,-28 4-2-1,-16 7-3 2,-12 6-1 0,0 0 2-1,0 0-4-1,-18 0-1 3,-64 0 0 1,-45 0 9-3,-57 9-7 1,-25 4 3-3,-25 1-4 2,-12 0 16 2,-9-1-5-4,-10 6-12 6,10 7 0-4,5 0 0 0,21 4 0-2,33-6 0 4,29-3 0 0,35-6 0-2,48-6 0-1,39-6 0 1,25-3 0 2,20 0 0-2,0 0 0-1,73 0 0 3,58-19 0 3,67-10 0 0,39 2 0-11,31 3 0 3,5 2 0 5,-20 6 0-2,-25 11 0 0,-36 2 0 1,-34 3 0-1,-32 0 0 2,-36 0 0-2,-39 0 0 0,-30 0 0 3,-18 0 0-5,-3 0 0 1,0 0 0 2,-64 5 0 1,-44 20 0-2,-50 8 0 1,-26-3 0 0,-2 0 0-1,-6-4 0 1,13 1 0-2,25-1 0 1,26 1 0 2,38 4-67-2,32 0-64 0,58-21-104 0,6-1-146 2</inkml:trace>
    </iact:actionData>
  </iact:action>
  <iact:action type="add" startTime="18360">
    <iact:property name="dataType"/>
    <iact:actionData xml:id="d12">
      <inkml:trace xmlns:inkml="http://www.w3.org/2003/InkML" xml:id="stk10" contextRef="#ctx0" brushRef="#br0">9438 17040 477 0,'0'0'132'6,"0"0"-19"2,0 0-33-2,0 0-35 2,0 0-4 0,14 164 1 0,-13-134 1-1,3-5-6 0,-4-5 1 1,3 1 8 0,0-8-11-2,0 1 7 2,1-3-24 0,2-5-2 0,6-1 0-2,2-2 5 3,12 0-14-2,3-3 3 2,11 0 3-4,7 0 0 3,3 0 13 0,2-6 9 5,3 1-3-9,-1-7 6 3,1 7 1 1,0 3-12-1,3 2 1 1,-3-6-8-1,4 0-2 2,9 5-7-3,-3-6-5 1,1 2 7 0,5 1 2 2,-2 4-2-2,7 0 3 0,1 0 6 1,4 0-1 0,-2 0-1 1,0 0-6-5,-2 0-2 5,4 0-5-1,-8 0 0 0,-2 0-4-3,-5 4 3 3,-3-1 1 0,-2-1 0 1,2 1-5-2,0-3-2-1,-1 0 5 3,2 0-5-1,1 0 1-2,-7 0 1 5,0 0 0-2,-2 0 2 0,-2 0 0-8,1 0 1 7,-8 0-3-1,2 0 6 3,-4-3-5-6,-1-2 3 5,-2 1-1-1,-2-3 0 0,2 4-1-2,-5 1-2 5,-1-1 0-2,-9 3 0-2,-6 0 1-4,-8 0-1 4,-3 0 1 2,-2 0 1-3,-4-2 0 1,-4 2 1 1,0 0-2 0,0 0-2 0,0 0-1-2,0-3 1 2,0 3-1 0,0-11-5 1,8-6 4-5,-3-10 0 5,2-14 1-1,-4-1-1 1,-3-2 1-3,0 1-2 2,3 5 0-1,-3 8-33 2,0 14-8-2,0 8-54 0,0 8-65 0,-16 0-88 1,-8 1-102-2</inkml:trace>
    </iact:actionData>
  </iact:action>
  <iact:action type="add" startTime="19553">
    <iact:property name="dataType"/>
    <iact:actionData xml:id="d13">
      <inkml:trace xmlns:inkml="http://www.w3.org/2003/InkML" xml:id="stk11" contextRef="#ctx0" brushRef="#br0">8659 16964 587 0,'0'0'128'5,"0"0"68"3,0 0-78 0,-238 58-31-2,128-45-22 4,-12 3-10-3,-10-8-4 0,8 3-11-1,4 1-6 2,4-7-14 0,9 0-10 0,10 1-4-2,15 2-1 2,24-3-2 0,20-2-3 0,25 0 0-2,9-3 4 3,4 0-4-2,0 0 28 2,31 0-11-4,35 0-14 3,32-6-3 0,12-13 0 0,11 9 3 1,4-2 1-2,-2 12 13 0,-3 0 6 2,-18 0 10-2,-12 0 6-1,-31 5-9 3,-18 5-3-4,-23-6-1 4,-15-1 7-2,-3-1-7 1,0 10-13-3,-55-7 0 5,-51 7-6-2,-36 2-5-1,-17-13-1 3,5 3 1-5,9-2 0 2,22 1 0 2,23 4 2-1,29 0-4-2,29-7-1 1,26 3 1 2,16-3 0-4,43 0 6 5,57 0-1-4,46 0-5 3,18 0 0-4,1 0-1 3,-20 7 1 3,-29 7 8-2,-37 3 24-4,-41-3-3 1,-21-9 3 1,-17 7-8 1,-13 3-3 2,-56 13-3-6,-30 1-15 7,-18-2-1-4,10-4-2-3,7-3-2 5,24-11-22-2,15-1-29 2,25-1-64-2,36-7-81-1,0 0-162 2</inkml:trace>
    </iact:actionData>
  </iact:action>
  <iact:action type="add" startTime="24585">
    <iact:property name="dataType"/>
    <iact:actionData xml:id="d14">
      <inkml:trace xmlns:inkml="http://www.w3.org/2003/InkML" xml:id="stk12" contextRef="#ctx0" brushRef="#br0">15464 18088 561 0,'0'0'262'1,"0"0"-165"3,0 0 50 4,0 0-28 0,0 0-31-1,0 0-10 0,0 0-8 2,0 0-18-2,122-25-6-1,-97 24 7 2,5-6-3 0,1 2 5 1,7 5-4-4,3-5-5 4,1-4-3-2,2 6-6 2,1-2-12-4,3 2-3 3,1-8-2 0,3-1-3 4,6 5-4-9,0-10 3 6,-2 10 4-1,4 7-4 0,-4-5 1-1,5 5 1 0,1-7-10 2,-2 7-8-3,1-5 0 1,0 5 0 1,-2-2 0 0,-4-1 0 0,4 3 0-3,-7-3 0 5,-4 3 0-3,5 0 0 2,-3 0 0-5,0 0 0 5,-7-6 0-1,1 6 0 0,-6-5 0-2,0 5 0 2,-1 0 0 0,-3 0 0 0,-6 0 0-1,4 0 0 0,-1-6 0 4,-1 0 0-4,4 1 0-1,3 3 0 1,-1-10 0-1,-3 7 0 3,1-3 0-2,-1 4 0-1,0-3 0 3,4-1 0 0,3 3 0-5,8-2 0 5,2 7 0-1,3 0 0 0,1 0 0-2,1 0 0 2,-3 0 0 0,0 0 0 0,-5 0 0-1,6 0 0 0,-3 0 0 2,8 7 0-2,-2-4 0-1,6-1 0 2,-1 1 0 0,2 2 0 0,-1-5 0-3,9 7 0 5,4-7 0-3,-6 0 0 2,1 0 0-4,-3 4 0 3,-4-1 0-1,2 2 0 2,-2-1 0-3,4-3 0 2,3-1 0 0,1 0 0 0,1 0 0-1,1 0 0 0,0 0 0 1,-4 0 0 0,3 0 0-2,6 0 0 2,-6 0 0 0,5 6 0 0,2 0 0-3,3-6 0 5,6 0 0-3,3 0 0 2,4 0 0-5,5 0 0 5,2 0 0-1,3 0 0 0,1 0 0-2,1 0 0 2,-4 2 0 0,0-2 0 3,-3 0 0-7,0 3 0 4,-4-3 0-1,0 0 0 1,-7 0 0-3,0 0 0 4,7 0 0-2,-2 0 0 1,-2 0 0-1,-4 0 0 2,-2 0 0-2,-5 0 0 2,-2-3 0-4,-5 1 0 3,-2-4 0 0,1-5 0 0,6 3 0-2,-3 4 0 2,2-11 0 0,4 10 0-1,-2-2 0 2,5 7 0-3,6-4 0 3,-3-2 0-3,5 4 0 1,4-5 0 1,-4 7 0 0,4 0 0 0,8-2 0-2,-8 2 0 3,3 0 0-2,3-2 0 2,-3 2 0-4,8-6 0 3,6 0 0 0,2 6 0 0,-1 0 0-2,-3 0 0 2,-8 0 0 0,-2 0 0 0,3 0 0-1,5 0 0 0,9 0 0 2,-2 0 0-2,11 0 0-1,3 0 0 2,3 0 0-1,6 0 0 2,5 0 0-4,1 0 0 5,0 0 0-3,1 6 0 2,2 0 0-4,2 1 0 3,2 5 0 0,-4-1 0 0,-5-3 0-2,1 8 0 2,-4-4 0 0,6 1 0 0,0-6 0-1,-5 5 0 0,-5-1 0 2,3-8 0-2,-4 2 0-1,-2-5 0 2,-7 0 0 0,-4 0 0 0,-4 0 0-3,-9 0 0 5,-5 0 0-3,1 0 0 2,-4 0 0-4,-5 0 0 3,-10 0 0 0,-5 0 0 0,0 0 0-2,-6 0 0 2,3 0 0 0,7 0 0 0,6 0 0-1,5 0 0 0,8 0 0 2,2 0 0-3,-3 0 0 1,-4 0 0 1,-2 0 0 3,-4 0 0-1,-1-2 0-9,-5-4 0 7,5 0 0 0,-9 1 0 0,0-3 0-3,3 2 0 4,-9 1 0-2,-4-1 0 2,5-5 0-3,3 3 0 1,3-8 0 1,-3 1 0 0,-9 3 0 0,-10 1 0-1,-12-1 0 2,0 1 0-2,0 4 0 0,7-7 0 0,-3 2 0 1,4 2 0 0,-4 1 0-3,0 4 0 5,-3-7 0-3,3 8 0 2,-3-2 0-5,-8 0 0 5,-3 5 0-1,-7 1 0 0,-5 0 0-1,-3 0 0 0,-5 0 0 2,-7 0 0-3,-4 0 0 1,-6 0 0 0,0 0 0 1,-4 0 0-1,0 0 0-1,0 0 0 3,0 0 0-1,0 0 0-1,0 0 0 0,0 0-37 2,0 17-98-3,0 2-63 5,-5-7-96-6,-8-7-106 3</inkml:trace>
    </iact:actionData>
  </iact:action>
</iact:actions>
</file>

<file path=ppt/ink/inkAction4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1T01:32:48.280"/>
    </inkml:context>
    <inkml:brush xml:id="br0">
      <inkml:brushProperty name="width" value="0.05292" units="cm"/>
      <inkml:brushProperty name="height" value="0.05292" units="cm"/>
      <inkml:brushProperty name="color" value="#FF0000"/>
    </inkml:brush>
  </inkml:definitions>
  <iact:action type="add" startTime="9062">
    <iact:property name="dataType"/>
    <iact:actionData xml:id="d0">
      <inkml:trace xmlns:inkml="http://www.w3.org/2003/InkML" xml:id="stk0" contextRef="#ctx0" brushRef="#br0">23249 4086 591 0,'0'0'143'3,"0"0"19"4,0 0-6 1,0 0-52 0,0 0-4-2,0 0-9 3,0 0-6-2,0 0-20 1,0 0-3-2,128-23 5 2,-73 20-15 0,15 3-4 0,21 0-2-2,10-2-11 2,16-1-7 1,9-2-4-2,-2-2 0 2,-3 0-3 6,-2-1-2-14,-6 0-6 4,-12 0-1 2,-8 0-3 0,-21 5 1 2,-20-1-6-1,-18 2 6-2,-16 2-4 3,-13 0 2-2,-1 0 0 2,-4 0-4-5,0 0 0 4,-11 0 4 1,-60 6-7-1,-40 17 1-1,-36 3 4 1,-14-4-6 0,-9-5-3-1,0-2 1-1,11-3 0 2,14-10-1 0,16 0 3 0,26-2 0-2,27 0-2 2,24 0 2 0,25 0 2 0,19 0-1-2,4 0 0 2,4 0-1-1,0 0 2 1,12 0 5-2,50 0 5 3,36 0-6-1,31 0-6 4,8 0 0-8,-3 0 0 5,-17 0 0-4,-10 0 0 3,-25 0 0-3,-17 0 0 3,-20 0 0 4,-21 0 0-5,-11 0 0-3,-7 3 0 4,-6-3 0 1,0 0 0-2,0 4 0-1,-48-2 0 3,-41-2 0-2,-33 0 0 3,-14 0 0-4,0 0 0 0,16 0 0 2,17 0 0 2,17 0 0-5,23 3 0 2,21 2 0 2,16-5 0-2,18 2 0-2,8-2 0 3,0 0 0 1,18 0 0-2,67 0 0-1,43 0 0 5,38 0 0-5,-1-7 0 2,-12-9 0-2,-29-1 0 5,-39 7 0-5,-29 4 0 0,-28 3 0 1,-15 3 0 1,-13 0 0-1,0 0 0 1,-3 0 0-1,-52 6 0 0,-30 20 0 2,-27 1 0-1,-7-8 0-2,11-4 0 1,13-10 0 2,27-5 0-1,26 4 0-2,21-4 0 2,15 0 0 1,6 0 0-2,0 0 0 0,66 0 0 0,42-4 0 1,23-8 0 0,11-3 0-1,-20 3 0 1,-32 5 0 0,-28 7 0-1,-30-3 0 0,-16 3 0 0,-16 0 0 2,0 0 0-3,0 0 0 0,-42 0 0 4,-32 14 0-3,-16 5 0 0,-5-6 0 0,4-5 0 1,15-2 0 0,18-3 0 0,21-3 0-2,16 0 0 2,13 0 0-1,8 0 0 1,0 0-24-2,0 8-90 2,21 17-81 0,4-8-202 0,5 10-520-1</inkml:trace>
    </iact:actionData>
  </iact:action>
  <iact:action type="add" startTime="19460">
    <iact:property name="dataType"/>
    <iact:actionData xml:id="d1">
      <inkml:trace xmlns:inkml="http://www.w3.org/2003/InkML" xml:id="stk1" contextRef="#ctx0" brushRef="#br0">27031 11651 706 0,'0'0'147'5,"0"0"-18"2,0 0 32 1,0 0-52 0,0 0-11 0,0 0-2-2,0 0-37 2,0 0-5 0,0 0-4 0,64 121-8-2,-52-56 10 3,4 10-12-2,4 8 4 1,2-3-6-2,2-1-9 2,-1-7-1 0,5-10-2 0,-3-9-4 0,-1-12-9 2,2-13-3-1,-8-11 0-1,-7-10 1-3,-1-7-7 0,4 0-2 2,8 0-2 1,9-19-2-2,7-31-1 3,8-15 1 0,4-14 1-2,-5 2-2-1,-9 14 2 3,-9 23 2-1,-14 14-1 0,-7 18 1-4,-2 8 3 4,-4 0 3 0,0 20 16 0,0 45 6-1,0 20-23 1,0 6-3 0,3-11-1 0,-1-22 1 0,0-11-3-2,9-20 0 3,-5-17 0-2,-1-10 0-2,0 0 0 3,20 0 0 1,13-15 0-1,13-32 0-2,11-21 0 3,1-13 0-3,-1-18 0 4,-2 3 0-5,-11 7 0 2,-11 17 0 2,-12 25 0-1,-12 25 0-2,-10 14 0 1,-4 8-46 1,0 0-60 0,0 0-40 0,11 5-22-2,-9 14-108 4,6 6-62-3</inkml:trace>
    </iact:actionData>
  </iact:action>
  <iact:action type="add" startTime="20074">
    <iact:property name="dataType"/>
    <iact:actionData xml:id="d2">
      <inkml:trace xmlns:inkml="http://www.w3.org/2003/InkML" xml:id="stk2" contextRef="#ctx0" brushRef="#br0">28265 12430 632 0,'0'0'213'6,"0"0"-73"2,0 0-10 0,0 0-42-2,0 0-20 2,0 0-5 0,147 14-10 0,-117-16-3-3,6-13-17 5,-2-2-7-3,3-6-8 1,-5-1-6-2,-1-3-6 1,-7 2-6 2,-10 2 0-1,-2 4 0-2,-12 9-3 1,0-4-1 2,0 6-2-1,-23-3-3-1,-21 8 3 0,-2 3-2 1,-9 0 6-2,0 10 1 2,4 25 1 2,2 10 4-2,12 5 0-1,7 2 5-1,11-4 5 3,10-4-1-2,5-8 6 3,4-3 11-6,0-4-5 5,13 0-9-2,18-5-4 0,5-2-10 0,5-3-2 1,0-7-1 1,-4-7-9-2,0-5-16 1,-4 0-23-2,-2 0-23 3,5-8-43-4,-5-20-9 3,-2 1-52 0,-22 13-163 1,-1 7-253-2</inkml:trace>
    </iact:actionData>
  </iact:action>
  <iact:action type="add" startTime="20571">
    <iact:property name="dataType"/>
    <iact:actionData xml:id="d3">
      <inkml:trace xmlns:inkml="http://www.w3.org/2003/InkML" xml:id="stk3" contextRef="#ctx0" brushRef="#br0">29240 12264 9 0,'0'0'637'6,"0"0"-563"-1,0 0 112 4,0 0-82-2,0 0-20 2,-183-2-20-4,131 19-4 3,6 0-7 0,7 6-14 0,11 6 1-1,5-2-1 0,16 2-2 2,4 4-15-2,3 3-8-1,0 0-2 2,27 4-4 0,10-10-7 0,-1-8 1-2,1-14-2 2,0-8 0 0,-2 0-2 0,0-30-4 1,1-19 1-2,-10-6 0 1,-6 7-1 1,-3 8 0-5,-10 18 4 4,-6 17 2 0,-1 5 0-1,0 0 3 0,0 0 3 0,0 15 4 1,-1 27-5 1,-14 11 1-1,5 7-6-1,4 0 2 2,3-2-2-4,3-9-1 2,0-14-3 1,0-13-19 0,0-14-44 0,6-8-24-3,15 0-72 5,-8-13-114-4,2-15-226 4</inkml:trace>
    </iact:actionData>
  </iact:action>
  <iact:action type="add" startTime="21064">
    <iact:property name="dataType"/>
    <iact:actionData xml:id="d4">
      <inkml:trace xmlns:inkml="http://www.w3.org/2003/InkML" xml:id="stk4" contextRef="#ctx0" brushRef="#br0">29525 11720 465 0,'0'0'114'5,"0"0"56"4,0 0-1-1,0 180-85-2,-13-106 3 1,-2 5-21 2,-4 10-2-2,5-5-14 0,2-10-5 1,3-9-9 0,-2-15 0-2,9-14 4 2,0-12-8 0,2-9-5 0,0-15 0 0,0 0-8-3,0 0 1 4,0 0-1-1,0 0 4 1,2 0-13-4,20-10-7 3,-3-9-2 0,7-2-1-3,-1-4 0 4,-4-3 1-2,0 1-2 3,1-2 1-3,-1-2 0-1,3-1 0 2,0-3 0 0,7 1 0 1,-4 3 0-3,4 5-1 2,-10 9 1 4,-3 6-1-5,-5 8 0-4,-9 3-16 6,3 0-28-3,-7 0-39 1,0 19-71 0,0 4 17 2,-8-5-42-2,-18 1-89 0,12-13 9 1,4 2 34 0</inkml:trace>
    </iact:actionData>
  </iact:action>
  <iact:action type="add" startTime="21613">
    <iact:property name="dataType"/>
    <iact:actionData xml:id="d5">
      <inkml:trace xmlns:inkml="http://www.w3.org/2003/InkML" xml:id="stk5" contextRef="#ctx0" brushRef="#br0">29518 12344 738 0,'0'0'195'6,"0"0"-1"0,0 0-73 1,0 0-18 2,0 0-13-2,0 0-31 2,168 139-30-4,-144-109-12 3,-3 3-6 0,-3-9-9-2,-2-1-2 2,-4-4-15 0,-3-9-46 0,-9-4-82 0,0-6-28-2,0 0-197 2,0 0-408 0</inkml:trace>
    </iact:actionData>
  </iact:action>
</iact:actions>
</file>

<file path=ppt/ink/inkAction4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1T01:34:27.203"/>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00B050"/>
    </inkml:brush>
  </inkml:definitions>
  <iact:action type="add" startTime="38780">
    <iact:property name="dataType"/>
    <iact:actionData xml:id="d0">
      <inkml:trace xmlns:inkml="http://www.w3.org/2003/InkML" xml:id="stk0" contextRef="#ctx0" brushRef="#br0">17487 13612 634 0,'0'0'182'4,"0"0"-19"2,0 0-31 2,0 0-21 0,0 0-4-3,0 0-6 3,0 0-13 0,140 28-10 1,-104-25-14-4,4-1-4 4,8 5-6-2,1-2-9-1,9-3-9 2,-2 1-10 0,9 0 2 0,3 3-1 0,4-5-8-2,8 5 6 6,2 4-3-6,0-3 3 2,0 1-5-1,4 1-20 0,-5 1 0 2,1-1 0-2,1-1 0-1,1 0 0 4,-3-4 0-1,1-4 0 0,-7 0 0-7,-2 0 0 7,-4 0 0-3,-1 0 0 4,1 0 0-5,5 0 0 3,3 0 0 0,1 0 0 0,-5 0 0-2,-2 0 0 5,1 0 0-1,1 0 0-8,-1 0 0 4,1 0 0 3,3-10 0-2,1-3 0 2,-4-3 0-3,-4 2 0 2,-1 0 0 0,-8 8 0 0,1 0 0-3,2 5 0 5,1 1 0-3,4-4 0-1,-2 2 0 2,6-1 0 0,-2 0 0 0,1 1 0 0,-5-3 0-2,-1 1 0 2,-4 4 0 0,-3-3 0-2,-3 3 0 3,0-5 0-2,-5 3 0 1,1-4 0 0,1 3 0-2,0-2 0 2,3 0 0-1,0 2 0 2,3-4 0-3,-7 7 0 3,1-4 0-2,-7 4 0 3,1-3 0-7,3 3 0 6,-7 0 0-1,1 0 0-2,-7 0 0 2,-1 0 0 0,1 0 0 0,-2 0 0 0,5 0 0-1,5 0 0 0,5 0 0 1,-4 0 0 0,5 0 0-2,-4 0 0 2,-5 0 0-1,6 0 0 0,-1 0 0 1,-3 0 0 1,0 0 0-2,1 0 0-1,-2 0 0 2,2 0 0 0,-2 0 0 0,3 0 0-3,-4 0 0 4,7 0 0-1,-5 0 0 0,-4 0 0 0,3 0 0-1,4 0 0-1,6 0 0 3,6 0 0-1,-2 0 0-2,6 0 0 2,4 0 0 0,2 0 0 0,8 0 0-2,0 0 0 3,2 0 0-2,-5 3 0 0,1 1 0 0,-4-1 0 1,1 4 0 0,9 0 0-2,3 2 0 2,0-1 0 0,4 1 0 1,-1-2 0-2,-5 1 0 0,-6-3 0 0,-9 1 0 1,4-2 0-2,-7-2 0 2,-4-2 0 0,12 0 0 0,-5 0 0 0,5 0 0-2,6 0 0 3,-1 0 0-2,-4 0 0 2,-1-2 0-4,-8-2 0 3,-2 4 0 0,-3-2 0 0,-3 2 0-2,-2 0 0 2,-3 0 0 0,2 0 0 0,3 0 0-1,-6 0 0 0,10 0 0 1,-8 0 0 0,3 0 0-2,-6 0 0 3,1 0 0-2,-4 0 0 1,3 0 0-2,-3 0 0 3,-5 0 0-2,1 2 0 0,-7-2 0 0,-5 0 0 1,2 0 0 0,2 0 0 0,3 0 0-2,4 0 0 2,9 0 0 0,6 0 0-2,3 0 0 3,6 0 0-2,5 4 0 1,-2-2 0-2,2 3 0 1,-1-1 0 2,-7-4 0-1,-6 0 0 0,-4 0 0-2,-3 0 0 3,1 0 0-2,-3 0 0-1,2 0 0 2,5-4 0 0,4-1 0 0,4-7 0 0,5 2 0-2,2 3 0 2,-2-3 0 1,2 5 0-2,-6 3 0-1,3-1 0 2,-7 0 0 0,-2 3 0-2,-1 0 0 2,2 0 0 0,-9 0 0 0,-9 0 0 0,-11 0 0-2,-9 0 0 4,-14 0 0-4,-5 0 0-1,0 0 0 3,0 0 0 0,0 0 0 0,-24 0-57 0,2 0-311-2,-2-6-208 3</inkml:trace>
    </iact:actionData>
  </iact:action>
  <iact:action type="add" startTime="57932">
    <iact:property name="dataType"/>
    <iact:actionData xml:id="d1">
      <inkml:trace xmlns:inkml="http://www.w3.org/2003/InkML" xml:id="stk1" contextRef="#ctx0" brushRef="#br0">28141 6588 407 0,'0'0'113'4,"0"0"-62"3,0 0 38 1,0 0 15-2,0 0-50 2,0 0-15 0,0 0 17-2,0-6-1 3,0 6-16-1,0 0-10-1,0 0 22 1,-5 0-11-2,-16 0-7 3,-8 0-4-2,0 0-6 0,-7 0 4 0,1 0-7 2,-4 0 2-2,-4 0 1-1,-6 0 2 2,4 0-3 5,-6 0 2-9,2 0-6 3,-6 4 0 2,0 6 2-2,0 2-3 2,-5 1 7-2,4 0-15 0,-5 2 0 0,-2 1-4 1,-3 3 3 0,-2-3 4-2,-4 1-1 2,-6-6 0 7,1 1-6-14,-2-5 0 7,1 1-2-2,9 1 5 1,-1-1-2 0,5 3-2 1,3-1 2-1,4 4 1 2,-1-1-1-1,4 4-4-2,0 2 5 2,5-3-1 1,1 1 1-4,1 0-3 3,1-5-1 0,2 0-2 1,-4-1 0-4,1 0 0 7,0-2-1-5,-1 1 1-2,-4-2 0 2,3 0 1-1,-1-1-2 4,2-6 0-4,1 2 0 1,4 1 0 0,-1 1 0 1,-5-2 1 0,5 1 0-1,-7-4-1 0,4 4 1 1,-7-4 0 1,3 0 0-3,1 3-1 2,-1-3 0 0,3 0 1 0,2 0-1-2,3 0 0 2,-2 0 0 0,6 0 1 0,1 0 1-1,-1 0-2-1,-2 0 1 4,0 0 0-3,-5 0 2-1,2 0 1 2,-3 0 2 0,-1 0-2 0,-2 0 1-3,-3 0-5 5,4 0 4-3,-4 0-1 2,-4 0 1-5,0 0-2 6,0 0 0-3,1 0 2 1,-1 0-3 0,-3 0 2-2,-5 0-2 2,-3-3 2 0,0 3-1-1,-3-4 1 0,-2 4-2 2,1-2 1-2,0 0-1-1,4 2 0 2,-2-6 2 0,2 4-3 0,-6-2 0-3,6 1 3 4,-3 2-1-1,-5-2-1 1,5-3 2-5,-6 4-2 5,9-3-1-1,-3 1 2 0,1 1-1-3,2-2 1 4,-7 3-1-1,-3-4 1 0,-10 0 0-1,-4 1 0 0,-5-1 0 2,-3-2 0-2,-4-7-2 0,-3 3 0 0,1-7-1 1,-7 0 1 0,-2 0-1-2,-2-1-1 2,-3 1 2 0,5 2 2 1,2 7 2-4,9-1-4 4,1 3 1-2,0-1-1 1,5 1 1-2,-4 1 2 2,-2-5-2 0,5 4 0 7,-1-1-1-14,2 1 6 6,-7 0-5 0,-1 3 2 0,-11-1 1-1,-1 0-2 3,-4 6 1-1,-1 0-3 4,0 0-2-9,-7 0 2 5,-6 0 1-2,-4 0 0 3,4 0 3-3,1 0-4 2,3 0 3 0,2 0-1 0,7 0-1-3,0 0 2 4,-2 0 2-1,5-5-2 0,2 5-3-1,-3 0 6 0,-5-2-4 2,-7 2 3-2,-6-3-5-1,0 3 0 2,6 0-1 0,-2 0-2 0,-1 0 3-2,0 0 0 2,-6 0 1 0,7 0 0 0,2 3 4-2,4 4-3 2,6 3 1 0,0-1-1 1,5-3 0-4,5 0-1 3,4-6 0 0,0 2-1 0,3-2 1-1,1 0 2-1,-7 0-1 4,3 0 1-3,6 0-3 2,1 0-5-4,14 0 3 3,1 0 2 0,11 0 0-3,-2 9-3 4,7-3 3-1,-3 2 0 1,6-2 2-4,0-1-2 4,1-5 0-2,-1 2-1 1,1-2-1-2,5 3 2 2,2 0 0 0,4-1 1 0,-1 3 0-1,-2 1 0 0,5 2-1 2,6-2 1-2,-3 2-1-1,3 3 0 2,-2-3-1 0,-1 4 1 0,4-2 2-2,1-2-2 2,8-2 0 0,9 2 0 1,5-6 1-4,13 1-1 4,9-3 0-2,3 0 0 0,0 0 1-1,0 0 0 2,0 0 0 0,0 0-1 0,0 0 1-1,0 0-1 0,0 0 1 2,0 0-1-2,0 0 0 1,0 0-1-2,0 0-8 2,0 4-16 0,0 8-32-2,0 22-35 2,0 28-42 1,5-23-189 0,9 11-254-5</inkml:trace>
    </iact:actionData>
  </iact:action>
  <iact:action type="add" startTime="61501">
    <iact:property name="dataType" value="strokeEraser"/>
    <iact:actionData xml:id="d2">
      <inkml:trace xmlns:inkml="http://www.w3.org/2003/InkML" xml:id="stk2" contextRef="#ctx0" brushRef="#br1">20781 10046 560 0,'0'0'109'6,"0"0"-65"1,0 0 47-1,0 0-91 3,0 0-161-2,0 0-396 1</inkml:trace>
    </iact:actionData>
  </iact:action>
  <iact:action type="add" startTime="61793">
    <iact:property name="dataType" value="strokeEraser"/>
    <iact:actionData xml:id="d3">
      <inkml:trace xmlns:inkml="http://www.w3.org/2003/InkML" xml:id="stk3" contextRef="#ctx0" brushRef="#br1">20671 10012 486 0,'0'0'159'5,"0"0"-87"3,0 0-14 0,0 0-51-2,0 0-7 2,0 0-86 1,0-19-211-1</inkml:trace>
    </iact:actionData>
  </iact:action>
  <iact:action type="add" startTime="62161">
    <iact:property name="dataType" value="strokeEraser"/>
    <iact:actionData xml:id="d4">
      <inkml:trace xmlns:inkml="http://www.w3.org/2003/InkML" xml:id="stk4" contextRef="#ctx0" brushRef="#br1">20671 10012 415 0</inkml:trace>
    </iact:actionData>
  </iact:action>
  <iact:action type="add" startTime="62172">
    <iact:property name="dataType" value="strokeEraser"/>
    <iact:actionData xml:id="d5">
      <inkml:trace xmlns:inkml="http://www.w3.org/2003/InkML" xml:id="stk5" contextRef="#ctx0" brushRef="#br1">20671 10012 415 0,'-35'-38'298'1,"35"38"-149"-1,4 0-33 3,-1 0-57 2,3 0-35 2,6 0-24 2,-3 5-37-1,-3 14-81-2,-6-10-138 3,0-4-312-2</inkml:trace>
    </iact:actionData>
  </iact:action>
  <iact:action type="remove" startTime="62521">
    <iact:property name="style" value="instant"/>
    <iact:actionData xml:id="d6" ref="#d1"/>
  </iact:action>
  <iact:action type="add" startTime="62523">
    <iact:property name="dataType" value="strokeEraser"/>
    <iact:actionData xml:id="d7">
      <inkml:trace xmlns:inkml="http://www.w3.org/2003/InkML" xml:id="stk6" contextRef="#ctx0" brushRef="#br1">20446 9815 636 0,'0'0'125'6,"0"0"-33"1,0 0-62-1,0 0-30 2,0 0-13 0,0 0-49 0,0 0-75-2,0 0-152 2</inkml:trace>
    </iact:actionData>
  </iact:action>
  <iact:action type="add" startTime="64388">
    <iact:property name="dataType"/>
    <iact:actionData xml:id="d8">
      <inkml:trace xmlns:inkml="http://www.w3.org/2003/InkML" xml:id="stk7" contextRef="#ctx0" brushRef="#br2">28092 6466 354 0,'0'0'67'6,"0"0"14"-1,0 0 51 4,0 0 11-1,0 0-19 0,0 0-23-3,4-4-20 3,-4 4-19 0,0 0-17-2,0 0-4 2,0 0 2 0,-25 5-11 0,1 4-7-2,-6-1 0 3,-4 0 0-1,-5-2-10-1,-3-1 7 2,-5 1 7-3,-1 0-3 2,0-2-9 0,4 3-1 2,-4-2-3-6,2 0 1 6,1-3 0-3,0 6-1 3,-1-8 2-6,3 7 3 4,-2-2 3-1,2 0-12 2,-9 4 7-2,3-4-7 0,-2 6 1 1,-4-3-2 0,3 4-5-2,-7-5-1 1,2-1-2 2,-1-3-1-1,2-3 1-2,-2 0-1 2,-1 0 1 0,-2 0-1 0,5 0 1-2,-9 0 1 3,-1 6 1-2,-8 2 2 3,-3-1 5-5,-5 2-2 5,-6-6-3-3,0-3 3 1,-3 0-7-3,1 0 2 1,4 0 1 4,4-13-2-3,3-7 0-1,3 1 1 2,3 2-1 0,1 4 2 0,1-1-3-2,-4-1 3 2,6 7-2-1,3 1 0 2,0-2 1-3,5 4 0 3,-2-3-1-2,-2 2 0 2,-1 1 0-4,-5-3 1 3,-7 2 1 0,4-2-3 0,-1 3 0-1,-1 1 2 0,1 4-1 3,6 0-1-4,0 0 3 0,2 0-3 2,3 0 0 0,0 0 1 0,-4 0 0-3,-1 0-1 4,-1-5 0-1,1 2 0 0,-2-2 1-2,5 3 3 4,-2 2-3-4,5 0 2 4,-5 0 2-6,-1 0 2 4,1 0 1 0,0 0-4-2,-1 0-1 2,2 2 2 0,-5-2-3 1,0 0 1-4,-4 0-3 3,-1 0 2 0,1 0-1 0,0 0 3 0,0-4-3-3,-3 0 3 4,-3 4-1-1,-9 0-1 0,-4 0 0-2,2 0 0 3,-4 0-1-2,2 4 0 2,1 0-2-4,-1 1 2 3,1 3 2 0,3 4-1-2,-7-1-2 2,0 1 1 0,4-2 1 1,4-3 0-2,1 3 4-1,4-8-5 2,3 1-1 0,2-3 7 0,5 2-3-2,0 4 2 2,6-2-5 0,0 5 1-1,1-1 0 0,1 4 3 2,-2-1-2-2,0-3 2 2,-1 3 0-4,-6-5-2 8,-7-4 3-7,-7 0-5-2,-10 1 1 3,-8 0 2 1,-4 6 0 1,-7-5-2-4,2 6-1 3,0-3-1 0,0-1 0 0,0-2 2-2,-2 3-1 2,4-7-1 0,-1 0 1 0,7 0 1 0,-1 0-1-2,7 0 1 3,1-7-2-2,4 0 4 2,1-2 2-5,5 5-1 10,8-3 0-8,0 7-1 0,5-2 0 0,5 0-1 0,-10 2-1 4,0 0-1-4,-11 0 2 0,-6-4 0 3,-4 4-2-1,-2 0 0 0,-1 0 0-2,0 0-2 2,3 0 1 0,-4 0 0 0,5 0 3-2,-6 0-1 6,4 0 0-4,6 8-1-2,-2 2 2 0,8-3-2-1,9-1 3 4,3-6-1-1,9 4-2-1,9-4-1 0,4 0 2 2,10 0-2-3,5 0 1 1,6 0 0 1,1 0 0 0,-2 0 1-1,5 0 2 0,-2 0 3 1,-2 0-6 0,6 0 5-1,-6 0-1-1,-5 0-2 4,2 0 0-3,-6 0 2 2,-2 0-1-4,2 0 1 3,-2-4 8 0,-5 1-13 0,1 0 4-1,-9 3 1 0,-1 0 1 3,-2 0-6-4,-3 0 1 0,7 0 2 2,1 0 2 3,6-2-5-2,7-3 0-5,9-1 0 4,8 0 0-2,4 4 0-1,6 2 0 4,2-4 0 4,-2 4 0-9,3-2 0 2,-8-1 0 1,2 3 0 1,-4-3 0 2,-11 3 0-5,-6 0 0 2,-8 0 0 1,-3-3 0 1,-2 3 0-2,0 0 0-1,-1 0 0 2,4 0 0 1,-4 0 0-4,-9 0 0 3,2 0 0 0,-10 0 0 0,2 0 0 0,2 0 0-2,2 11 0 3,8-5 0-2,11 0 0 2,9-6 0-4,11 3 0 3,1 0 0-1,-8-3 0 3,0 1 0-4,-10-1 0 2,-4 6 0-1,-3-3 0 0,-3 4 0 0,3-3 0 1,4 2 0 0,5-4 0 0,6 1 0-3,3-1 0 5,-5 0 0-2,1 2 0-2,0 0 0 1,5-2 0 2,9-2 0-2,10 0 0 2,10 0 0-5,7 0 0 4,0 2 0 0,0-2 0 0,0 0 0-2,0 0 0 2,0 0 0 0,0 0 0 0,0 0 0-2,0 0 0 2,0 0 0 0,0 0 0 0,0 0 0-2,0 0 0 2,0 0 0 0,0 0 0 0,0 0 0-2,0 11 0 4,0 6 0-3,3 16 0 2,21 0 0-4,-6 0 0 3,0-9 0-1,-6-7 0 3,-5-1 0-2,0-3 0-1,1 4 0-1,1-1 0-1,3 3 0 3,-3 1 0 1,4 2 0-2,-2 2 0 1,2 9 0-1,2 2 0 0,-6 3 0 1,0 5 0 0,-3 0 0-2,0-2 0 5,1 2 0-3,-4 1 0-2,-1-4 0 0,-2 8 0 2,3 3 0 0,-3-1 0 1,2 7 0 0,3 4 0-5,-2-4 0 5,0-1 0-5,3-4 0 5,-4-2 0-1,1 3 0 1,4-2 0-4,-4 4 0 3,0-3 0 0,1-2 0 0,2-8 0 0,-6-3 0-2,0-3 0 4,3-7 0-4,-3 2 0 3,0-7 0-4,2 12 0 4,3 3 0-2,6 8 0-1,-3 4 0 2,2-3 0 0,-1 5 0 1,-4-6 0-1,2-7 0-3,-2-1 0 3,2-12 0 0,-5-5 0 0,-2-12 0-2,0 0 0 1,0-6 0 2,0 5 0-4,0-3 0 3,0-4 0 1,0 0 0-2,0-2 0-1,0 3 0 2,0-3 0 0,0 0 0 0,0 0 0-2,0 0 0 2,17 0 0 0,13 0 0 2,2 0 0-4,9-5 0 0,-7 0 0 2,1 0 0 0,-2 5 0-1,2 0 0 0,-2 0 0 2,6 0 0-1,3 0 0 0,1 0 0-2,6 0 0 1,-1 0 0 1,11 0 0-1,-1 2 0 1,1 1 0 0,1-3 0 0,-12 3 0-1,-5-3 0 1,-2 0 0-2,-4 0 0 5,-9 0 0-7,-1 0 0 3,-6 0 0 2,0 0 0-2,0 0 0-1,0 0 0 3,5 0 0-2,3 0 0 2,5 0 0 21,6 0 0-30,9 0 0 0,5 0 0 0,4 0 0 5,2 0 0 3,2 0 0 1,2 0 0-2,-2-3 0 1,4-6 0-1,9-1 0 2,2 1 0-1,5 8 0-3,9-3 0 3,3 4 0-1,1 0 0 1,5 0 0 2,-3 0 0-3,6-3 0-1,3 3 0 1,1-3 0 1,4 3 0-1,-2-6 0 2,1 5 0-2,-6-3 0 0,1-1 0 0,-9 0 0 1,-5 0 0 0,-2-2 0-2,-1 0 0 3,0 4 0-2,-3 0 0 2,0 0 0-4,-2 3 0 3,-7 0 0 0,2 0 0 0,-2 0 0-2,4 0 0 2,-2 0 0 0,-5 0 0 0,0 0 0-1,-1 0 0 0,-5 0 0 2,2 0 0-2,0-5 0-1,-1-3 0 2,1 1 0 0,-2-3 0 0,3 3 0-2,-3-2 0 3,0 1 0-2,0-1 0 2,0 2 0-2,-5 1 0-1,0-5 0 2,-3 2 0 0,-4 1 0-1,0 3 0 0,-1-2 0 1,-7 0 0 0,-4 2 0 0,3 0 0-2,-2 2 0 3,0 0 0-2,2 3 0-1,-3-3 0 2,-1 3 0 1,0 0 0-2,8 0 0-1,-4 0 0 3,9 0 0-2,-1-3 0 2,-1 1 0-1,4 2 0-3,2-3 0 3,6 3 0 0,1 0 0-2,6 0 0 2,6 0 0 0,1 0 0 4,2 0 0-9,4 0 0 4,-3 0 0 1,-3 0 0-1,-3 0 0-1,-3 0 0 3,1 0 0-1,-2 0 0-1,4 0 0 2,10 0 0-2,-1 0 0 0,3 0 0 1,0 0 0-3,3 0 0 4,-3 0 0-1,-3 0 0-1,-4 0 0-1,0 0 0 3,-5 0 0-1,-1 0 0 0,-1 0 0-1,-2 0 0 0,7 0 0 2,-1 0 0-1,7 0 0-3,-1 0 0 3,1 0 0 0,2 0 0 0,5 0 0-1,2 0 0 1,4 0 0-1,-1 0 0 3,-2 0 0-5,-1 0 0 2,-2 0 0 1,-1 0 0 0,12-3 0 0,-5 3 0-2,2-2 0 2,-4-2 0 0,-2 2 0 0,-2 2 0-2,-5-3 0 3,2 3 0-2,0 0 0 0,-1-2 0 0,-2 2 0 1,-2 0 0 0,1 0 0-2,1 0 0 3,-4 0 0-2,-3 0 0 3,-3 0 0-6,-3 0 0 4,-2 0 0 0,6 0 0 0,-1 0 0-2,6 0 0 2,0 0 0 0,1 0 0 0,-5 0 0 1,-5 0 0-4,-2 0 0 4,-5 0 0-2,-3 0 0-1,5 0 0 2,1 0 0 0,9 0 0 0,1 0 0 0,3-3 0-1,2-4 0 0,-2 4 0 3,-2-1 0-6,2 4 0 5,-4 0 0-2,2 0 0 2,2 0 0-3,0 0 0 1,0 0 0 2,1 0 0-2,-1 0 0-1,-1 0 0 2,-2 0 0 1,-4 0 0-2,0 0 0 0,0 0 0 0,5 0 0 2,2 0 0-2,1 0 0-1,5 0 0 4,-11 0 0-4,4 0 0 4,-12 0 0-6,-4 0 0 5,-6 0 0-2,-4 0 0 1,0 0 0-2,-3 0 0 2,-4 0 0 0,-2 0 0 0,-3 0 0-1,-4 0 0 0,-2 0 0 2,2 0 0-2,-2 0 0-1,0 0 0 2,2 0 0 0,-5 0 0 0,7 0 0-2,6 0 0 3,-2 0 0-2,-3 0 0 4,-5 0 0-8,-3 0 0 4,-8 0 0 1,-9 0 0 1,0 0 0-3,-11 0 0 2,-3 0 0 0,1 0 0-1,-4 0 0 0,0 0 0 0,3 0 0 1,4 0 0 0,4 0 0-2,6 0 0 2,3 0 0 2,-2 0 0-2,3 0 0-1,0 0 0 1,8 0 0-2,6 4 0 1,-1-4 0 0,5 1 0 1,-2-1 0 0,-3 0 0 0,-2 0 0-1,-5 0 0 0,-5 0 0 1,-10 2 0-1,-2-2 0 3,-10 0 0-6,0 0 0 4,0 0 0 0,0 4 0-2,0-4 0 2,0 0 0 0,0 0 0 0,0 0 0 0,0 0 0-1,5 0 0 0,1-23 0 1,2-16 0-1,2-11 0 1,-6-8 0 0,-4-14 0 0,0-7 0-2,0-3 0 1,0-2 0 2,0 7 0-1,-1 10 0-2,-12 5 0 1,1 2 0 1,5 5 0 1,-6 4 0-2,4-1 0 3,0 3 0-3,0 3 0 1,1 1 0-2,3-1 0 1,0 3 0 0,1-2 0 2,-2 8 0-4,-1-2 0 3,3 1 0-1,-1 0 0 2,3-7 0-1,-4 1 0-2,3 1 0 3,-7 0 0-1,2 2 0-4,2 3 0 4,-5 1 0 1,7 11 0-1,-3 4 0-2,2 1 0 1,4 6 0 2,1-2 0-2,0 3 0-1,0 1 0 3,0 2 0-2,-3-5 0 2,0-3 0-4,-2-6 0 4,-2-4 0-1,0 0 0 0,2-7 0 0,-5 2 0-3,2-5 0 5,1 0 0-3,-3 7 0-1,9 1 0 1,1 10 0 1,-3 6 0 0,3 5 0-2,0 3 0 2,0 3 0 0,0 1 0 0,0 0 0-2,-4 3 0 2,4 0 0 0,0 0 0 1,0 0 0-4,0 0 0 3,0 0 0 1,0 0 0-2,0 0 0-1,0-2 0 2,0 2 0 0,0 0 0 0,0 0 0-1,0 0 0 0,0 0 0 1,0 0 0 0,0 0 0-2,0 0 0 2,0 0 0 0,-7 0-75 0,5 0-107-2,-13 0-47 3,9 0-66-1,6 2-360 0</inkml:trace>
    </iact:actionData>
  </iact:action>
</iact:actions>
</file>

<file path=ppt/ink/inkAction4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9T02:38:17.587"/>
    </inkml:context>
    <inkml:brush xml:id="br0">
      <inkml:brushProperty name="width" value="0.05292" units="cm"/>
      <inkml:brushProperty name="height" value="0.05292" units="cm"/>
      <inkml:brushProperty name="color" value="#FF0000"/>
    </inkml:brush>
  </inkml:definitions>
  <iact:action type="add" startTime="11715">
    <iact:property name="dataType"/>
    <iact:actionData xml:id="d0">
      <inkml:trace xmlns:inkml="http://www.w3.org/2003/InkML" xml:id="stk0" contextRef="#ctx0" brushRef="#br0">27075 9001 298 0,'32'0'114'132,"-16"0"-13"-132,-5-3 0 0,-2 3 12 0,-2 0 23 0,-2 0-6 1,-2 0-9-1,1 0-1 1,-1 0-8-1,-3 0 1 0,3 0-9 0,-3 0-17 0,0 0-35 0,0 0-22 0,0 0-8 0,-15 0-11 0,-28 0 4 0,-19 0 42 0,0 0-27 0,-6-3-4 1,-1-5-7-1,-1-5 4 0,-6-1-3 0,4 3-3 0,-9 0-2 0,2 6 2 0,-5 2-5 0,-9 3 7 0,1-4-7 0,3 4-12 0,2 0 0 0,-1 0 0 0,11 0 0 4,3 0 0 4,5 0 0-2,2 0 0 2,3 0 0 0,1 0 0 1,-2 0 0-4,1 0 0 5,1 0 0-4,-4 0 0 4,1-4 0-6,7-4 0 5,8 3 0-2,5 1 0-1,3 1 0 2,4 0 0 0,-1 3 0 2,1 0 0-6,-3 0 0 6,-5 0 0-4,-4 0 0 2,-4-2 0 0,0 0 0-2,6 2 0 2,14 0 0 1,6 0 0-3,8 0 0 1,11 0 0 2,6 0 0-2,0 0 0 2,4 0 0-5,-3 0 0 4,-3 0 0 0,-5 0 0 1,1 0 0-4,-2 4 0 3,3 6 0 1,2-3 0-4,3-5 0 5,2 2 0-4,0-4 0 3,2 0 0-4,-3 4 0 6,-1 3 0-3,2 5 0 1,-2-2 0-4,1 3 0 2,0-2 0-1,-1-1 0 2,0 11 0 0,0-2 0-2,-1 5 0 3,5 6 0-2,0 3 0 3,0 5 0-5,0 7 0 3,0 1 0 0,0 0 0 1,0 4 0-4,0 3 0 3,0 3 0 5,0 6 0-7,0 2 0 3,0 1 0-6,5 6 0 5,-1-2 0-1,-4 3 0-1,3-3 0 3,2-3 0-1,-2 0 0 7,4-6 0-13,-1-5 0 4,-1-2 0 0,-3-2 0 2,6 1 0-1,-5-3 0 0,0 4 0 6,3-7 0-7,-6-3 0 0,0-4 0 0,2-8 0 1,-2-2 0 4,0-5 0-8,5 2 0 5,-5-2 0 0,0-5 0 1,0 0 0-3,0-9 0 0,0-1 0 3,1-6 0-1,3-3 0-3,-1 0 0 4,-3 0 0 2,3 0 0-3,-3 0 0-1,0 0 0-3,3 0 0 4,7 0 0-1,8 0 0 0,9 0 0 0,9 2 0 5,1 1 0-5,0 1 0-2,-1-2 0 3,4-2 0-1,-1 2 0 1,6 2 0-2,3 0 0 4,7 3 0-3,0-2 0 1,3-2 0-3,3-1 0 3,2-2 0 1,11 0 0-1,2 0 0-3,6 0 0 3,0 0 0 2,-6 0 0-4,-3 0 0 2,-5 0 0-1,-8 0 0 1,0 0 0-1,-1 0 0 0,2 0 0 0,-2 3 0 2,3 3 0-3,-3 2 0 1,3 1 0 3,3 1 0-3,-2 0 0-1,-2 4 0 3,-3-2 0 2,-3-2 0-6,-9-2 0 2,2 1 0-2,-2-3 0 3,-4 2 0 4,2-3 0-6,4 0 0-2,-2 1 0 4,2-6 0 0,-8 0 0 0,-8 0 0-3,0 0 0 5,1 0 0-3,-6 0 0 0,-1 0 0 0,3 0 0 3,-7 0 0-3,5 0 0 0,0 0 0-2,0 0 0 4,-1 0 0-2,0 0 0 1,-9 0 0 0,2 0 0-2,-10 0 0 4,1 0 0-4,-6 0 0 0,3 0 0 2,-1 0 0 0,-2 0 0-1,2 0 0 1,-6 0 0 0,2 0 0-1,-2 0 0 0,2 0 0 0,-2 0 0 2,0 0 0-2,0 0 0-1,4-14 0 3,0-7 0-2,-1-15 0 2,3-12 0-4,-1-3 0 4,1-6 0-1,-2-6 0 1,2-6 0-3,-3-2 0 2,4-5 0-1,-2-6 0 3,-3-6 0-5,5-8 0 7,-1 0 0-6,-2 4 0 0,-1 1 0 1,2 4 0-1,2 4 0 2,-1-1 0-1,-3 5 0 1,-2-1 0-1,3 6 0 1,-4 4 0-1,0 7 0 2,0 1 0-2,0 0 0 0,0 8 0 2,0 7 0-4,0 14 0 2,-4 20 0 2,3 13 0-2,-2 0 0 1,-10 5-101-1,-5 53-20 1,11-20-162 0,0 20-133 0</inkml:trace>
    </iact:actionData>
  </iact:action>
  <iact:action type="add" startTime="14180">
    <iact:property name="dataType"/>
    <iact:actionData xml:id="d1">
      <inkml:trace xmlns:inkml="http://www.w3.org/2003/InkML" xml:id="stk1" contextRef="#ctx0" brushRef="#br0">27318 12781 752 0,'0'0'112'5,"0"0"42"3,0 0-44-2,0 0-25 2,0 0-5 0,0 0 8 0,0 0-20-2,45-37-20 3,-45 30 4-2,-37 2 25 1,-11 1-13-2,-13-3-8 2,-13 2-2 0,-14-3-12 0,-9-1-10-1,-5-1 1 0,1 3-1 5,1 3-5-7,0 0 1 1,-5 2-1 3,2 2-7-2,-4 0-14 1,4 0-6-2,6 0 0 2,-1 0 0 0,5 0 0 2,5 0 0-6,-4 0 0 4,10 0 0 0,3 0 0 0,9 0 0-1,6 0 0 0,3 0 0 2,6 6 0-2,0 1 0 1,7-1 0-2,6 0 0 4,3-4 0-4,1 0 0 1,8-2 0 0,-3 0 0 2,-2 4 0-2,3-1 0-1,-2 2 0 3,-1 0 0-1,-1 5 0 0,-3 2 0-3,1 2 0 13,-6 6 0-14,9-4 0 0,0-2 0 2,8-4 0 0,7 0 0 2,-1-3 0 0,3-5 0 7,8 1 0-13,4-3 0 2,6 0 0 4,0 0 0-2,0 0 0 5,0 0 0-4,0 0 0 1,0 0 0-3,0 3 0 2,0 11 0 2,3 10 0 1,10 9 0-6,1 3 0 6,-4-1 0-4,-3 3 0 4,-3 1 0-6,-4 3 0 4,0 6 0 0,0 10 0 0,0-1 0 0,0 8 0-2,0 2 0 3,0-2 0-2,0 4 0 0,0-6 0 0,0 4 0 2,-4-2 0-2,4 8 0 0,-2-4 0 1,-1 4 0-1,3 0 0 2,-2 0 0-4,2 2 0 3,0-4 0 1,0 1 0 2,0-12 0-5,0-12 0-1,0-4 0 4,0-8 0-3,0-3 0 2,0-5 0 2,0-1 0-2,0-3 0-2,0-5 0-2,0 1 0 4,0-1 0-1,0-4 0 2,0-1 0-2,0-2 0 1,0-3 0 1,0-4 0-2,0-3 0-2,0-2 0 2,0 0 0 3,0 0 0-2,0 0 0-1,0 0 0-1,2 0 0 2,14 0 0-1,5 0 0 2,2 3 0 0,5 0 0-3,-1-1 0 2,-1 0 0-3,12 8 0 4,5-8 0-2,2 3 0 2,10-5 0-4,3 0 0 4,4 0 0-2,7 0 0 4,4 0 0-8,3 0 0 5,-4 0 0 0,5 0 0 1,-4 0 0-3,6 0 0 2,0 0 0-1,-4 0 0 1,2 0 0-1,-1 0 0 0,-2 0 0 2,-5 6 0-2,-2 7 0 0,0 1 0 0,-5-2 0 2,7-1 0-2,-6-2 0 0,-3 1 0 2,-1-3 0-1,-4 2 0 0,0-2 0-3,3 3 0 7,-3-3 0-6,5 3 0-1,-3-3 0 1,2-2 0 1,2-2 0 2,-5-1 0-1,-4-2 0 1,0 2 0-4,-5-2 0 5,1 0 0-1,-3 0 0-5,-5 0 0 3,-8 0 0 1,-1 0 0 0,-10 0 0 1,-4 0 0-1,0 0 0-2,-4 0 0 0,-3 0 0 0,-2 0 0 2,-2 0 0 1,-1 0 0-1,-5 0 0-3,0 0 0 3,0 0 0 0,0 0 0 0,0 0 0 0,0 0 0-1,0-4 0 1,5-27 0 0,-5-18 0-2,2-18 0 2,-2-12 0 0,0-15 0 1,0-14 0-4,0-8 0 4,0-8 0-2,-15 4 0 3,-3 2 0-5,-2 3 0 2,6 2 0 3,-2-3 0-4,2-13 0 1,1-5 0 0,1-5 0 3,3 4 0-4,1 12 0 3,4 18 0-4,4 16 0 8,0 29 0-7,0 21 0 0,0 22 0 0,0 7 0 1,0 8 0 2,0 2 0-2,0 0 0 0,0 17-44-1,0 41-124 4,0-16-120-5,0 4-96 3</inkml:trace>
    </iact:actionData>
  </iact:action>
  <iact:action type="add" startTime="16420">
    <iact:property name="dataType"/>
    <iact:actionData xml:id="d2">
      <inkml:trace xmlns:inkml="http://www.w3.org/2003/InkML" xml:id="stk2" contextRef="#ctx0" brushRef="#br0">27335 16666 344 0,'0'0'79'6,"0"0"41"3,0 0-2-1,0 0 15-2,0 0 3 2,0 0-8 0,0 0-7 1,25-17-23-4,-25 17-20 3,-13 0 17 0,-19 0-2 0,-16 0-18-2,-9 0-10 2,-12 0-13 1,-14 0-5-2,-10 0-3-1,-7 0-8 4,-7 0 2-3,-3-7-11 1,-5-2 7 2,-4 2-15 3,-3-3 1-11,1 3-2 4,2 4-2-2,5-4-3 5,13 3-13-1,3 4 0 4,7-6 0-7,3 4 0 0,1 2 0 3,4 0 0 0,1 0 0-1,0 0 0 6,6 0 0-10,1 0 0 5,9 8 0-2,5 3 0 0,0-1 0 5,4 4 0-4,2 5 0 1,4-8 0-2,-4 3 0 1,3 0 0 1,1-4 0-2,-1 2 0 4,-2-7 0-3,5-2 0 0,2-3 0-2,5 0 0 4,0 0 0-1,8 0 0 0,3 0 0-2,8 0 0 5,2 0 0-5,8 0 0 1,-1 0 0-2,7 0 0 4,4 0 0-2,-1 0 0 1,4 0 0-2,0 0 0 3,0 0 0-1,0 0 0-1,0 0 0-1,0 21 0 4,0 10 0-3,0 7 0 2,0 3 0-4,0 3 0 4,10 6 0-2,-2 3 0 2,2 2 0-4,3 5 0 4,-5 3 0 2,5 3 0-4,-2-3 0-1,5 3 0 3,-8 5 0-5,5 3 0 4,-7-6 0 3,1 6 0-6,-2-2 0 2,-2 1 0 0,3 1 0 2,-2-9 0-3,-1-3 0 1,3-9 0 2,3-3 0-3,3-1 0 6,-4-11 0-4,6 3 0-3,-1-5 0 1,-6 2 0 0,1-9 0 3,-3 2 0 0,-2 0 0-4,-1-7 0 2,1-5 0 1,1-9 0-1,-1-7 0-1,-3 4 0 3,3-3 0-1,0 13 0-1,-3-4 0 0,1 6 0 3,4 4 0-4,-5-10 0 11,4-2 0-14,-4-8 0 1,3-1 0 2,-2-2 0 2,-1 0 0-3,0 0 0 3,4 0 0 1,12 0 0-1,6 0 0-1,18 0 0 0,15 0 0 1,7 0 0 0,13 0 0-2,2 0 0 2,2-5 0 0,3 1 0 3,-4-3 0-3,3 7 0-2,3 0 0-1,2 0 0 3,-5 0 0-2,1 0 0 2,1 0 0 1,-5 0 0-2,4 0 0-1,4 0 0 5,-2 0 0-1,0 0 0-4,-5 0 0-1,-7 0 0 1,-2 0 0 2,-4 0 0 0,2 0 0-1,-7 0 0 4,-6 0 0-1,-4 0 0-5,-8 0 0 0,-3 0 0 1,-1 0 0 2,1 0 0 4,-8 0 0-8,5 0 0 2,-5-5 0 2,1 5 0 0,-4 0 0-2,7 0 0 2,2 0 0 0,1 0 0 0,6 0 0-3,-4 0 0 5,7-3 0-3,-8 3 0 2,-5-2 0-4,-1-1 0 3,-6 3 0 0,-1 0 0 1,-9-7 0-4,-1 7 0 3,0 0 0 0,-9-4 0 3,-1 4 0-6,-1 0 0 3,-3-6 0-3,-3 6 0 5,0 0 0-1,0 0 0-4,0 0 0 1,3 0 0 2,-3 0 0-2,0 0 0 2,0 0 0 0,0 0 0 0,0-2 0-2,7-2 0 2,-4 1 0 0,2-1 0 0,-2 4 0-2,0-6 0 4,-3 6 0-4,3-6 0 3,-3 6 0-4,0-5 0 4,4 5 0-1,-1-3 0-1,0 3 0-1,-3 0 0 4,2-5 0 0,0 0 0-1,2-18 0-3,-4-4 0-1,0-14 0 2,0-9 0 1,0-12 0-2,0-4 0 2,0-10 0 0,0-6 0 0,0-2 0-2,-8-2 0 5,2-3 0-5,-1 0 0 1,1 0 0-1,1-7 0 2,-2-3 0 0,7 0 0 0,-3-4 0 1,-3-2 0-2,3 2 0 1,-5 12 0-1,1-1 0-3,4 12 0 5,-1 7 0-1,1 7 0 0,3 7 0 3,0 11 0-4,0 16 0-1,0 12 0 2,0 11 0-4,-3 9 0 4,0 0 0-1,-1 0 0 3,3 0 0-6,1 39 0 8,0 14-42-5,0 12-122 1,0-11-55-4,0-37-123 4,0-4-419 0</inkml:trace>
    </iact:actionData>
  </iact:action>
</iact:actions>
</file>

<file path=ppt/ink/inkAction4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19T02:40:35.82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act:action type="add" startTime="9482">
    <iact:property name="dataType"/>
    <iact:actionData xml:id="d0">
      <inkml:trace xmlns:inkml="http://www.w3.org/2003/InkML" xml:id="stk0" contextRef="#ctx0" brushRef="#br0">10239 4720 787 0,'0'0'290'1,"0"0"-172"-1,0 0 12 15,0 0-16-15,0 0-57 14,0 0-21-13,0 0-8 13,0 0-2-13,0 0 3 10,0 0 25 15,15-120-7-26,-12 60-1 0,-3-7-1 0,0-6-12 13,0-10-7-12,0-9-7 12,0-4-3-10,-11 0-7 8,1 12-2 1,0 13-2-11,3 18 1 14,6 14 3-14,1 10 1 7,0 10 1 3,0 7-6-9,0 12 5 12,0 0 1-14,0 0 7 15,0 0 0-15,24 0 0 14,8 0-9-14,12 10-9 14,5 20 0-13,5 7 0 14,1 13 0-14,-3-1 0 21,-6 3 0-22,-3 2 0 0,-5 4 0 17,-9-4 0-16,-6 4 0 12,-8-3 0-12,-15 0 0 13,0 3 0-13,-15-10 0 13,-40 4 0-14,-11-10 0 16,-8-11 0-15,-2-14 0 14,8-11 0-15,18-6 0 11,10 0 0-8,19 0 0 11,10 0 0-14,11 0 0 13,0 0 0-12,0 0 0 12,0 0 0-11,5 0 0 12,35 0 0-14,11 19 0 13,5 25 0-10,3 8 0 11,-4 11 0-14,-10 3 0 24,-5-4 0-23,-9-9 0-1,-13-15 0 12,-6-10 0-11,-5-13 0 13,-7-6 0-13,2-3 0 11,-2-4 0 0,3-2 0-12,-3 0 0 15,0 3 0-13,0-3 0 21,0 0 0-23,0 0-25 0,0 0-110 14,2 0-80-14,-2 0-163 11,4 0-320-10</inkml:trace>
    </iact:actionData>
  </iact:action>
  <iact:action type="add" startTime="10466">
    <iact:property name="dataType"/>
    <iact:actionData xml:id="d1">
      <inkml:trace xmlns:inkml="http://www.w3.org/2003/InkML" xml:id="stk1" contextRef="#ctx0" brushRef="#br0">10919 4515 382 0,'0'0'402'7,"0"0"-189"5,0 0-1-11,0 0-17 13,0 0-62 0,0 0-10-14,0 0-27 2,64 27-21 11,-24-21-29 2,5-4-8-15,2-2-13 11,-2 0-13-11,-6-2-2 26,-6-23-9-26,-7-2-1 0,-11-6-5 16,-14 3-1-15,-1-3 1-1,0 3-6 15,-28 6-14-15,-22 2 2 16,-5 13 7-16,-4 9 2 11,0 0 7 3,8 0 2-14,5 19 4 15,9 8-2-15,12 6 3 17,17 9 4-17,8 4 2 3,0 12 15 10,6 9 12-11,28 10 3 14,8 3-8-16,3-1 0 14,2-10-9-14,-2-18-9 15,-5-12-5-14,-7-11-5 13,-4-15 0-13,-7-2-21 12,-3-8-27-11,2-3-48 9,-3 0-58-7,3-17-47 9,-18-2-59-12,1 0-134 11</inkml:trace>
    </iact:actionData>
  </iact:action>
  <iact:action type="add" startTime="11013">
    <iact:property name="dataType"/>
    <iact:actionData xml:id="d2">
      <inkml:trace xmlns:inkml="http://www.w3.org/2003/InkML" xml:id="stk2" contextRef="#ctx0" brushRef="#br0">11864 4531 498 0,'0'0'202'12,"0"0"-51"-9,0 0-25 8,0 0-56 5,0 0-14-16,0 0-22 0,22-79 58 27,-61 66-33-27,-14 4 2 0,-10 6-2 14,-6 3-1-13,-6 0-13 11,9 30-2-11,9 22 7 10,8 11-10 3,17 11 2-14,9 0-10 14,17-5-12-14,6-15-9 14,0-9 4-14,29-16-5 16,19-10 7-15,14-11-4 15,10-8-7-14,-2-13-6-2,-8-47 0 21,-10-37-2-20,-8-28 0 1,-20-22-1 13,-13-15 1-15,-11 5-4 16,0 15 1-16,-17 33-4 14,-11 43 3-13,10 36 2 12,-1 30 1-11,4 13 3 12,1 59 16-14,-2 27-3 13,6 24 5-11,8 3-9 8,2 1-1-5,0 8-6 6,0 2 6 4,0-8-2-14,0-20-4 1,2-28-2 13,3-28-3-14,-4-20-26 14,6-20-41-14,-1-13-64 14,9 0-40-15,-5-29-114 14,1-4-315-13</inkml:trace>
    </iact:actionData>
  </iact:action>
  <iact:action type="add" startTime="11601">
    <iact:property name="dataType"/>
    <iact:actionData xml:id="d3">
      <inkml:trace xmlns:inkml="http://www.w3.org/2003/InkML" xml:id="stk3" contextRef="#ctx0" brushRef="#br0">12501 4312 617 0,'0'0'239'2,"0"0"-104"12,0 0-32-13,0 0-48 14,0 0-1-14,0 0-7 22,0 0 32-22,-90-15-18-1,25 28 0 11,-1 14-17 3,8 1-9-14,11 1-12 13,18 0 0-13,16-6-3 24,10 7 11-24,3 1-2 0,6 7-1 13,40 8-1-13,15 9-10 15,2 2-4-15,-1 1 5 14,-2-3-1-14,-18-11 2 15,-14-9-2-15,-9-8-4 12,-15-8-5-8,-4-2-6 10,0 0-2-11,-4-5-5 9,-36 3 0-12,-9-10-10 14,-12-5-50-13,0 0-33 24,-1-25-34-24,10-21-79-1,42 18-62 11,10-4-482-9</inkml:trace>
    </iact:actionData>
  </iact:action>
  <iact:action type="add" startTime="12058">
    <iact:property name="dataType"/>
    <iact:actionData xml:id="d4">
      <inkml:trace xmlns:inkml="http://www.w3.org/2003/InkML" xml:id="stk4" contextRef="#ctx0" brushRef="#br0">12638 3645 617 0,'0'0'211'5,"0"0"-59"11,0 0-52-16,45 145-22 12,-35-60 2-9,1 14-12 8,2 7 1-10,-6 3 1 12,4 0-17 1,-7-1-10-14,8-10-5 23,-1 1 0-22,-1-12-17-1,-3-16 0 1,1-22-4 11,-5-26-12 2,0-15-1-14,-3-8-4 13,14-3-2-12,6-38-5 21,7-22 1-22,4-11 0 0,-2 2 6 15,1 13 0-15,4 12-1 15,0 15 2-15,-13 12-1 14,-3 9 1-14,-1 11 3 14,6 4 3-13,3 42 2 10,5 21 5-6,-4 8-11 8,-1 1 2-12,-9-10-2 13,-3-10-1-13,-2-20-2 12,-5-5 0-12,-2-14-3 13,-3-9-41-12,0-8-48 13,2-6-108-15,-4-21-62 15,0-5-217-14</inkml:trace>
    </iact:actionData>
  </iact:action>
  <iact:action type="add" startTime="12530">
    <iact:property name="dataType"/>
    <iact:actionData xml:id="d5">
      <inkml:trace xmlns:inkml="http://www.w3.org/2003/InkML" xml:id="stk5" contextRef="#ctx0" brushRef="#br0">13449 4396 399 0,'0'0'112'2,"0"0"8"0,0 0-5 12,0 0-56-14,0 0 19 13,0 0 6-2,0 0 13-11,62 56-5 25,-51-26-8-24,5 7-24-1,-4 13-29 13,-3 3-18-13,-3 2-12 11,-6-9-1 2,0-8-38-11,0-19-66-1,0-19-94 12,-6 0-315 1</inkml:trace>
    </iact:actionData>
  </iact:action>
  <iact:action type="add" startTime="12748">
    <iact:property name="dataType"/>
    <iact:actionData xml:id="d6">
      <inkml:trace xmlns:inkml="http://www.w3.org/2003/InkML" xml:id="stk6" contextRef="#ctx0" brushRef="#br0">13462 3944 541 0,'0'0'164'16,"0"0"1"-14,0 0-78-2,0 0-48 16,0 0-25-16,0 0-14 15,0-85 0-14,0 85-31 13,0 0-119-14,0 0-182 10</inkml:trace>
    </iact:actionData>
  </iact:action>
  <iact:action type="add" startTime="12947">
    <iact:property name="dataType"/>
    <iact:actionData xml:id="d7">
      <inkml:trace xmlns:inkml="http://www.w3.org/2003/InkML" xml:id="stk7" contextRef="#ctx0" brushRef="#br0">14120 3749 493 0,'0'0'287'15,"0"0"-147"-14,0 0-20 13,0 0-73-13,0 0-21 23,0 0 18-23,28-82-15-1,-68 71 5 13,-4 6-9-13,-1 5-12 13,1 0-2-12,4 0-8 9,11 3 8 16,5 21-6-26,1 4 3 1,9 7-4-1,7 6 1 13,3 6 0-3,4 2-1-7,0 1 0 8,0 6-1-10,13 3 15 13,9 8 11-14,9 5 2 15,-1 0 15-14,1 3-8 14,1-8-12-14,-1-2-6 13,-7-7-9-14,-4-16-7 14,-3-15-3-13,-4-10-1 22,-11-17-1-22,1 0-40-1,-3 0-99 14,0-40-68-13,0 10-83 13,0-3-338-14</inkml:trace>
    </iact:actionData>
  </iact:action>
  <iact:action type="add" startTime="13311">
    <iact:property name="dataType"/>
    <iact:actionData xml:id="d8">
      <inkml:trace xmlns:inkml="http://www.w3.org/2003/InkML" xml:id="stk8" contextRef="#ctx0" brushRef="#br0">14103 4127 685 0,'0'0'158'2,"0"0"14"9,0 0-57 2,0 0-5-11,-194-9-61 12,127 20-28-13,2-5-15 12,13-2-6-13,14 0-3 23,10-4-46-23,17 0-98 0,11 0-112 13,0 0-235-13</inkml:trace>
    </iact:actionData>
  </iact:action>
  <iact:action type="add" startTime="13594">
    <iact:property name="dataType"/>
    <iact:actionData xml:id="d9">
      <inkml:trace xmlns:inkml="http://www.w3.org/2003/InkML" xml:id="stk9" contextRef="#ctx0" brushRef="#br0">14533 3476 346 0,'0'0'260'2,"0"0"-95"-2,0 0 16 11,0 0-70-11,0 0-12 13,0 0-42 1,39 68-33-14,-38 20 25 14,6 16 9-13,1 8 11 22,4 4-14-23,3-3-16 0,5-8-8 1,-4-16-15 11,-1-18-9 2,1-13-6-13,-8-19-1 12,-2-17-1-12,-5-17-18 14,-1-5-45-15,6-5-83 23,1-40-73-22,-3 13-18-1,3 2-362 14</inkml:trace>
    </iact:actionData>
  </iact:action>
  <iact:action type="add" startTime="13854">
    <iact:property name="dataType"/>
    <iact:actionData xml:id="d10">
      <inkml:trace xmlns:inkml="http://www.w3.org/2003/InkML" xml:id="stk10" contextRef="#ctx0" brushRef="#br0">14971 3916 670 0,'0'0'268'2,"0"0"-118"11,0 0-22-12,0 0-62 12,0 0 1-12,0 0 55 22,-246-14-85-23,153 30-17 0,6 4-16 12,5 4-4-12,16 1-3 15,11-4-62-3,50-15-126-11,5-3-205 23</inkml:trace>
    </iact:actionData>
  </iact:action>
  <iact:action type="add" startTime="16524">
    <iact:property name="dataType"/>
    <iact:actionData xml:id="d11">
      <inkml:trace xmlns:inkml="http://www.w3.org/2003/InkML" xml:id="stk11" contextRef="#ctx0" brushRef="#br1">10488 17442 602 0,'0'0'309'5,"0"0"-186"6,0 0-7 3,0 0-24-14,0 0-28 24,0 0 2-24,0 0 3 0,3-50 13 12,-3-10-7-12,0-7-12 13,0-24-6-13,0-8 2 14,0-9-21 9,-11-7-9-22,-3 0-10-1,5 8-8 0,1 11 4 12,-3 23 2 3,9 17 2-15,-1 24-6 13,3 16-3-12,0 8-1 22,0 4 0-23,0 4 1 0,0 0 2 14,0-5 0-13,3 3-2 12,37 2 2-13,17 0-3 15,11 0 3-15,11 7-11 10,3 24 2 16,-6 8-3-26,-7-5 0 1,-11 1 0-1,-11-1 0 12,-19-5 0 3,-8 2 0-13,-12 0 0-2,-8 2 0 11,0 10 0 2,-21 9 0-12,-33 2 0 11,-16 2 0-10,-5-10 0 21,4-11 0-23,5-4 0 0,20-13 0 10,15-6 0 5,14-10 0-15,15 3 0 3,2-5 0 11,0 0 0 0,14 14 0-14,40 8 0 13,15 14 0-12,7 7 0 22,-2 0 0-23,-11 5 0 1,-11 3 0 13,-14-4 0-14,-11 2 0 15,-16-10 0-13,-11 1 0-1,0-4 0 14,-31 0 0-14,-24-12 0 13,-14-10 0-12,-7-14 0 10,-4 0 0-9,8-21 0 10,8-8 0-12,19 5 0 10,14 5 0 4,16 8 0-14,12-2-88 13,3-4-69-12,0 1-53 0,8 10-63 12,18 4-255-13</inkml:trace>
    </iact:actionData>
  </iact:action>
  <iact:action type="add" startTime="17375">
    <iact:property name="dataType"/>
    <iact:actionData xml:id="d12">
      <inkml:trace xmlns:inkml="http://www.w3.org/2003/InkML" xml:id="stk12" contextRef="#ctx0" brushRef="#br1">11641 16236 850 0,'0'0'156'5,"0"0"42"17,0 0-48-22,0 0-14 0,0 0-18 25,1 145-42-22,-1-35 5-3,0 13-4 1,0 21-18 23,0 7-8-24,0 10-12 1,0-2-11 20,0-13-12-21,0-21-9 1,-1-26-2 19,-5-26-5-19,-1-31-9-1,4-23-23 25,3-17-24-24,0-2-47-1,13-19-77 20,26-36 0-20,4-13-78 2,-25 26-87 24</inkml:trace>
    </iact:actionData>
  </iact:action>
  <iact:action type="add" startTime="17785">
    <iact:property name="dataType"/>
    <iact:actionData xml:id="d13">
      <inkml:trace xmlns:inkml="http://www.w3.org/2003/InkML" xml:id="stk13" contextRef="#ctx0" brushRef="#br1">12239 17032 777 0,'0'0'166'3,"0"0"4"0,0 0-31 28,0 0-41-31,0 0-9 1,0 0-17-1,5 172 0 19,-5-103-8-17,0 2-15-2,13-11-3 20,15-5-11-20,9-19-18 1,5-9-5 17,13-11-12-17,3-16-3 22,3 0-1-23,2-31 0 0,-8-31-4 15,-4-14 3-15,-12-14-5 1,-13-4-4 17,-8 3 3-18,-14 24 6 20,-4 19 5-20,0 24 0 1,0 19 1 20,0 5 0-20,0 46 12-1,0 40 33 20,0 22-36-20,-4 2 8 16,1-6-3-16,-1-11-12 1,4-16 1 16,0-14-4-15,0-22-2 15,0-22-18-17,0-14-45 2,0-5-49 15,0-26-81-15,7-37-31 11,-3 19-82-12,3 1-379 21</inkml:trace>
    </iact:actionData>
  </iact:action>
  <iact:action type="add" startTime="18218">
    <iact:property name="dataType"/>
    <iact:actionData xml:id="d14">
      <inkml:trace xmlns:inkml="http://www.w3.org/2003/InkML" xml:id="stk14" contextRef="#ctx0" brushRef="#br1">13123 17197 782 0,'0'0'220'1,"0"0"-56"0,0 0-45 16,181 20-58-16,-145-20-18 1,1 0-16 15,0-7-22-17,-8-18-3 20,-1-13-2-20,-11-3-3 1,-10-7-1 21,-7-5-4-22,0 12-16 1,0 8-3 16,-18 11-1-17,-16 11 9 28,0 11 9-27,-8 0 10-1,1 50 0 0,6 12 40 12,4 15 5-11,11 2 5 12,10 1 1-12,10 1 10 18,0 1 11-18,13 4 2 5,24-12-26-3,5-14-17 23,0-17-20-25,3-30-11 0,2-13-8 1,1 0-13 18,4-48-41-19,-5-26-59 18,-2-5-33-18,-13-6-30-1,-32 51-101 19,0 18-334-18</inkml:trace>
    </iact:actionData>
  </iact:action>
  <iact:action type="add" startTime="18691">
    <iact:property name="dataType"/>
    <iact:actionData xml:id="d15">
      <inkml:trace xmlns:inkml="http://www.w3.org/2003/InkML" xml:id="stk15" contextRef="#ctx0" brushRef="#br1">14271 16931 512 0,'0'0'277'4,"0"0"-148"-3,0 0 10 2,0 0-67 14,0 0-21-17,0 0-16 3,45-8-11 19,-90 8 14-20,-13 0 0-1,0 0-8 17,6 0-2-17,7 25 7 1,11 4 3 16,9 2 1-17,16 4-7 16,9 4 1-17,0 2 4 0,19 2-9 15,25 1 3-14,11 3-9 13,4 1 5-13,-1 2 2 13,-12-1-3-13,-11-8-7 12,-9-2-4-10,-18-9 3 24,-8-10-7-27,0-3-11 1,-3 2-4-1,-42 4 2 14,-20-10-6-12,-7-6-20 13,-7-7-52-15,2-10-61 17,9-44-38-16,58 19-65 14,5-1-282-15</inkml:trace>
    </iact:actionData>
  </iact:action>
  <iact:action type="add" startTime="19157">
    <iact:property name="dataType"/>
    <iact:actionData xml:id="d16">
      <inkml:trace xmlns:inkml="http://www.w3.org/2003/InkML" xml:id="stk16" contextRef="#ctx0" brushRef="#br1">14526 16256 723 0,'0'0'135'1,"0"0"-10"16,0 0-28-15,0 0-29-1,0 0-2 21,54 180 0-21,-41-106 10-1,-6 11-19 19,7 18 13-19,0 20-18 16,-1 11 5-15,1 3-5-1,6 0-12 18,-2-17 0-18,3-15-8 23,-5-25-15-23,-4-38-5 0,-6-17-4 19,-2-20-7-18,9-5-1 0,7-19-5 19,2-42-6-20,13-6 2 0,-2-8-4 25,-2 21 3-24,-4 20 9 1,-3 14 1 15,-2 13 0-16,-2 7 5-1,2 0 0 25,2 17 0-23,5 29 6-2,0 21 9 12,-1-2-11-11,-1 9-1 13,-3-13 3-13,-4-7-2 15,-4-10-2-16,-4-13-5 13,-5-14-2-12,-4-10-2 17,-3-7-24-17,0 0-69-1,0-23-69 17,0-34-43-16,0 19-9 15,0 3-288-16</inkml:trace>
    </iact:actionData>
  </iact:action>
  <iact:action type="add" startTime="19594">
    <iact:property name="dataType"/>
    <iact:actionData xml:id="d17">
      <inkml:trace xmlns:inkml="http://www.w3.org/2003/InkML" xml:id="stk17" contextRef="#ctx0" brushRef="#br1">15440 17273 717 0,'0'0'212'3,"0"0"-42"7,0 0-21 4,0 0-65-14,123 188-52 15,-113-135-21-15,-2-16-11 16,-8-1-12-15,0-24-78 15,0-12-111-16,0 0-405 18</inkml:trace>
    </iact:actionData>
  </iact:action>
  <iact:action type="add" startTime="19763">
    <iact:property name="dataType"/>
    <iact:actionData xml:id="d18">
      <inkml:trace xmlns:inkml="http://www.w3.org/2003/InkML" xml:id="stk18" contextRef="#ctx0" brushRef="#br1">15514 16818 742 0,'0'0'166'1,"0"0"4"15,0 0-85-15,0 0-22 1,0 0-16 11,0 0-40-10,0-106-7 11,-6 106-41-14,2 0-93 11,2 0-131 7,2 0-449-13</inkml:trace>
    </iact:actionData>
  </iact:action>
  <iact:action type="add" startTime="19989">
    <iact:property name="dataType"/>
    <iact:actionData xml:id="d19">
      <inkml:trace xmlns:inkml="http://www.w3.org/2003/InkML" xml:id="stk19" contextRef="#ctx0" brushRef="#br1">16367 16332 663 0,'0'0'126'6,"0"0"22"18,0 0-40-23,0 0-40 0,0 0-23 17,0 0-11-18,-1-79 8 0,-36 62-16 20,-7 4-15-20,-1 0-3 27,6 9-2-27,-1 4-4 0,5 0 3 1,7 0 1 24,1 11 0-25,7 14 3 1,3 6 7 0,2 5-3 26,6 12-1-27,5-5-6 1,4 6-2 16,0 1 4-16,0 10 11-1,0 11 7 31,25 11 0-31,5 19 2 1,2 3 9-1,-5 1 5 7,1-2-11-1,-5-5-4 26,-6-2-8-32,-2-6-6 0,0-8-5 1,-4-16-8 3,-6-10 0 25,1-32 0-29,-6-12-13 1,3-12-36-1,4 0-33 27,6-19-87-25,1-31-10-1,-7 13-103-1,-2 1-264 26</inkml:trace>
    </iact:actionData>
  </iact:action>
  <iact:action type="add" startTime="20382">
    <iact:property name="dataType"/>
    <iact:actionData xml:id="d20">
      <inkml:trace xmlns:inkml="http://www.w3.org/2003/InkML" xml:id="stk20" contextRef="#ctx0" brushRef="#br1">16326 17117 591 0,'0'0'127'2,"0"0"91"-2,0 0-89 33,0 0-56-30,-195-54-35-3,128 49-19 1,6 5-18 0,6-12-1 24,7 4-18-21,17-1-102-3,31 7-129 0,0-6-383 25</inkml:trace>
    </iact:actionData>
  </iact:action>
  <iact:action type="add" startTime="20663">
    <iact:property name="dataType"/>
    <iact:actionData xml:id="d21">
      <inkml:trace xmlns:inkml="http://www.w3.org/2003/InkML" xml:id="stk21" contextRef="#ctx0" brushRef="#br1">16924 16088 234 0,'0'0'334'16,"0"0"-198"-12,0 0 65 13,0 0-107-16,0 0-58 0,0 0 18 18,23 148 28-19,-23-46-14 1,3 7 1 20,-1 14 8-21,3 5-8 1,6 4-19 16,0 2-8-16,2-13-21 21,-5-16-5-22,2-16-3 0,-4-19-12 17,-3-27 0-16,-1-17-1 13,-2-16-6-13,0-10-23 18,3 0-49-19,7-17-67 0,3-29 14 18,7-6-48-17,-13 25-196 3</inkml:trace>
    </iact:actionData>
  </iact:action>
  <iact:action type="add" startTime="20967">
    <iact:property name="dataType"/>
    <iact:actionData xml:id="d22">
      <inkml:trace xmlns:inkml="http://www.w3.org/2003/InkML" xml:id="stk22" contextRef="#ctx0" brushRef="#br1">17471 16893 783 0,'0'0'111'2,"0"0"47"15,0 0-61-16,0 0-13 22,0 0 49-23,-201-85-25 0,102 78-29 20,-1 3-29-20,8 4-23 1,10 0-11 21,9 0-13-22,10 0-2 0,5 9-1 26,10-2-12-26,7-7-62 1,6 0-50 19,32 0-69-20,3 0-122 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6T03:59:35.380"/>
    </inkml:context>
    <inkml:brush xml:id="br0">
      <inkml:brushProperty name="width" value="0.05292" units="cm"/>
      <inkml:brushProperty name="height" value="0.05292" units="cm"/>
      <inkml:brushProperty name="color" value="#FF0000"/>
    </inkml:brush>
  </inkml:definitions>
  <iact:action type="add" startTime="8787">
    <iact:property name="dataType"/>
    <iact:actionData xml:id="d0">
      <inkml:trace xmlns:inkml="http://www.w3.org/2003/InkML" xml:id="stk0" contextRef="#ctx0" brushRef="#br0">15392 18189 997 0,'22'0'106'100,"-17"0"41"-100,8 0-15 4,2 0-58-4,7 0-4 1,7 0-12-1,8 0 12 0,5 0-13 0,9-5 0 0,4-6-10 0,10 3-5 1,5-3-3-1,7 5 0 0,4 0-9 0,7 4-3 0,9-1-3 6,-1-2-5 18,10 2-7-24,-13-9-12 0,-4 5 0 11,-7 2 0 1,-6-7 0-10,-3 7 0 5,-4 3 0-1,7-2 0 8,-2 4 0-12,2 0 0 6,0 0 0 0,-3 0 0-2,-4 0 0 3,-5 0 0-5,1 0 0 5,-2 0 0 0,2 0 0-5,10 0 0 7,4 0 0-4,7 0 0 1,3 0 0-4,5 0 0 4,-3 0 0 5,-7 0 0-9,-5 0 0 6,-8 0 0-6,-8 0 0 5,-8 0 0 5,-13 0 0-12,-6 0 0 11,-2 0 0-11,-3 0 0 9,-2 0 0-8,5 0 0 5,-3 0 0-4,0 0 0 6,2 0 0-2,-12 4 0-2,0-2 0 5,-13 3 0-6,2-5 0 4,-10 0 0-4,0 0 0 4,0 0 0-3,0 5 0 2,0-5 0 1,0 0 0-4,-29 7 0 5,-42 3 0 3,-26 4 0-11,-19-3 0 7,-5 3 0-5,-8-8 0 7,-5-1 0-7,0-3 0 6,2 1 0-3,1-3 0 0,-3 0 0 1,0 0 0 1,-9 0 0-4,1 0 0 3,-5 0 0-2,5-5 0 3,-5 0 0 0,-1 5 0-5,5 0 0 3,1 0 0 4,16 0 0-6,11 0 0 4,8 0 0-2,9 0 0 8,9 0 0-11,8 0 0-3,12 0 0 11,1 5 0-8,9-3 0 5,1 4 0-1,3-1 0-3,3 1 0 6,9 2 0-5,7-6 0 2,9 8 0-3,11-10 0 3,11 0 0 3,0 0 0-9,5 0 0 10,0 0 0-7,0 0 0 5,0 0 0-6,0 0 0 6,0 0 0-5,0 0 0 9,0 0 0-13,0 0 0 8,0 0 0-2,0 0 0 0,34 0 0 0,21 0 0 1,7 0 0 3,19 0 0-5,8 0 0 1,14-10 0 2,15 3 0-4,16 4 0 2,21-8 0 5,2 5 0-9,5 0 0 6,-13 5 0 1,-10-5 0-6,-3 0 0 5,1 6 0 8,4-8 0-14,3 5 0-3,-4 3 0 10,-9 0 0 0,-10 0 0-6,-8 0 0 7,-4 0 0-7,-2 0 0 4,-7 0 0 4,-3 0 0-9,-6-3 0 5,-8-2 0 1,-8 0 0-4,-8 5 0 1,-10-7 0 2,-2 5 0 3,-6 2 0-6,-9 0 0 3,-7 0 0 8,-11 0 0-15,-15 0 0 6,-7 0 0-3,0 0 0 4,0 0 0 1,0 0 0 0,-62 14 0-5,-40 17 0 7,-39-2 0-3,-34 2 0-2,-21-7 0 3,-18 1 0-5,-5-6 0 8,7-5 0-8,5 3 0 6,18-5 0-5,20 0 0 3,15-5 0 1,24-2 0-4,18 2 0 3,18-2 0 2,24 3 0-5,23-5 0 4,25 3 0-3,9-6 0 0,6 0 0 5,7 0 0-7,-3 0 0 5,3 0 0-3,-3 0 0 6,3 0 0-9,-2 0 0 4,2 0 0 4,0 0 0-4,0 0 0 0,36 0 0-1,33 0 0 1,36 0 0 4,16 0 0-6,9 0 0 4,5 0 0 0,-13 0 0-4,-14 0 0 0,-11 0 0 8,-13 0 0-9,-15 0 0 6,-9 2 0-6,-5-2 0 5,-4 0 0 0,1 0 0 6,-9 0 0-10,-7 0 0-4,-10 0 0 8,-11 0 0 2,-12 0 0-9,-3 0 0 5,0 0 0 2,0 0 0-2,0 0 0 1,0 0 0 0,0 0-63-1,0 6-77 0,-18 24-62 1,2-11-136 1,1 3-390-4</inkml:trace>
    </iact:actionData>
  </iact:action>
  <iact:action type="add" startTime="11352">
    <iact:property name="dataType"/>
    <iact:actionData xml:id="d1">
      <inkml:trace xmlns:inkml="http://www.w3.org/2003/InkML" xml:id="stk1" contextRef="#ctx0" brushRef="#br0">21391 18148 262 0,'0'0'635'1,"0"0"-532"204,0 0 59-200,0 0-59-5,0 0-21 0,0 0 11 1,179-35-29-1,-127 32-6 0,20 3 9 0,17 0-3 0,27 0-14 0,12 0-9 1,-1 0-10-1,-4 14-5 2,-17 2-7-1,-13 5 2 1,-12-4-11 1,-6-1-7-1,-14 3-3-1,-16-11-3-1,-7 4-33 2,-13-12-44-2,-6 0-51 0,-8 0-23 0,-7 0-80 0,-4 6-64 0,0-1-569 1</inkml:trace>
    </iact:actionData>
  </iact:action>
  <iact:action type="add" startTime="12284">
    <iact:property name="dataType"/>
    <iact:actionData xml:id="d2">
      <inkml:trace xmlns:inkml="http://www.w3.org/2003/InkML" xml:id="stk2" contextRef="#ctx0" brushRef="#br0">25827 18165 668 0,'0'0'191'5,"0"0"17"0,0 0-50 1,186-11-50 4,-104 11 7-8,15-6-30 9,19 6-18-6,12 0-7 0,9 0-8 6,5 0-8-4,-10 13-15 0,-14 10-16-1,-22 1-10 1,-16-4-3 3,-23-8-5-4,-11 0-30 2,-19-7-37-3,-11 1-49 6,-16-6-41-5,0 0-96 0,-9 0-319 2</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6T04:02:54.0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act:action type="add" startTime="6837">
    <iact:property name="dataType"/>
    <iact:actionData xml:id="d0">
      <inkml:trace xmlns:inkml="http://www.w3.org/2003/InkML" xml:id="stk0" contextRef="#ctx0" brushRef="#br0">19349 14127 358 0,'0'0'395'14,"0"0"-268"-14,0 0 33 3,0 0-33 5,0 0-37 2,0 0-3-8,0 0-9 7,84-7-12-4,-44 3 3 3,8-1-3 0,19-2-9-2,15 3-10 5,10-4-11-6,11 1-7 1,-3-1-1 2,-1 6-10 3,-3 0 8 4,-10 2-2-15,-12 0 4 5,-3 0-11 3,-8 0-3 0,-5 0-5 0,-13 0-2-1,-8 0 0-1,-12 0-2 4,-10 0-1-4,-10 0 5 1,-5 0 0 1,0 0 1 2,0 0-2-4,0 0-1 1,-20 4 1 1,-42 19-3-1,-25 4-3 2,-26-4-2-1,-5-13 0 1,-4-5-1-5,7-1 1 2,5-4 2 6,12 0-1-8,11 0-1 4,7 0-1 1,25 2 1 1,12 0 0-5,23 2-1 1,13-4-1 1,5 0 2 1,2 0 2-2,0 0 0 3,21 0 6 0,52 0-8-2,27 0 0 0,23 0 0 2,2 0 0-4,-5 0 0 4,-12 0 0 0,-22 0 0 2,-14 0 0-8,-22 0 0 9,-13 0 0-9,-17 2 0 6,-9-2 0-6,-5 0 0 5,-6 0 0 0,0 4 0 2,0-4 0-6,-19 0 0 5,-41 0 0-2,-19 0 0 1,-6 0 0 2,9 0 0-5,21 0 0 6,14 0 0-3,21 0 0-5,10 0 0 7,10 0 0-3,0 0 0-1,0 0 0-1,22 0 0 7,41 0 0-4,31 0 0-1,14 0 0 1,2 1 0-2,-20 3 0 2,-22-2 0 6,-30 1 0-12,-16 0 0 6,-17-3 0-4,-5 0 0 5,0 4 0-2,0-4 0 3,0 0 0-4,-20 4 0 1,-32 2 0 2,-20 1 0-5,-12 5-49 5,-4 5-51 1,-3 4-75-6,62-9-85 4,-1 1-216 10</inkml:trace>
    </iact:actionData>
  </iact:action>
  <iact:action type="add" startTime="22355">
    <iact:property name="dataType"/>
    <iact:actionData xml:id="d1">
      <inkml:trace xmlns:inkml="http://www.w3.org/2003/InkML" xml:id="stk1" contextRef="#ctx0" brushRef="#br1">5646 13993 197 0,'0'0'165'5,"0"0"-122"0,0 0 62 8,0 0 15-10,0 0 16 6,0 0-30-1,0 0-10-1,-19-8-19-3,10 8-2 3,2 4-10 3,-1 17-10-5,-4 6-13 2,8 9-6 1,-3 2-10 0,1 1-3 0,4-1-13-2,-1-7-4 2,3 0 1 0,-4-1-6 0,4-7 2 4,0-4 0-10,0-9-1 8,0-7 6-4,0 0 12 6,0-3 5-9,9 0-19 6,13 0-2-3,0 0 3 1,6 0-1 0,8 0 3 1,-5 0 9 0,7 0 11 0,-6 0 9-2,8 0-3 17,1 0-3-23,6 0-11 0,9-3 2 8,1-5-4 0,7-1 0 3,-1 6 13-8,2 3 3 8,1 0-5-4,2 0-4 6,1 0-5-11,-1 0-7 6,1 0-3-1,-1-4 0 2,1-4-4-4,4-1-3 1,1 3 0 4,2-2 1-2,0 7 0-2,9 1 2 2,3 0 0 2,8 0-1-6,6 0-4 6,-5 0 5-6,0 0-6 4,1 0 2 3,-5-7-2-8,8 2 1 6,5-4-1 1,4 4 4 1,4 0-1-9,-5-1 1 4,0 0 4 6,-9 1 4-5,-7-7-6 0,1 3-3-2,-5-1 2 3,-4-2-2-1,-6 1-1 7,-6 3 0-12,-2-1-1 7,-8 1 2-3,-2 6-3-1,-5-4 2 6,-5 2 0-4,-9 4 2 1,-2-2 1-4,-9-1-6 6,4 3 0-1,2 0 0-4,1 0 0 2,1 0 0 4,2 0 0-7,2 0 0 6,-2-2 0-6,6-4 0 5,1 0 0 0,6 1 0 4,5 0 0-12,-1-2 0 8,0 7 0 0,-6 0 0-5,2-4 0 4,1 4 0 3,-3 0 0-8,-1 0 0 6,-2 0 0-2,-7 0 0 1,-2 0 0 0,-9 0 0 1,-7 0 0-5,-9-3 0 3,-3 3 0 3,-7 0 0-4,2 0 0 1,-1 0 0-1,-6 0 0 5,3 0 0-5,1 0 0 1,-4 0 0 0,3 0 0 5,0 0 0-6,-3 0 0-1,0 0 0 1,0-3 0 3,0 3 0-1,4 0 0-2,9 0 0 4,-1-2 0-3,7 2 0 1,-8 0 0 0,2-3 0-4,-1 3 0 5,-2 0 0-1,-6 0 0-2,3 0 0 1,3 0 0 5,-10 0 0-6,3-4 0 0,0 4 0 2,-3 0 0 1,0 0 0-3,0 0 0 0,0 0 0 3,0 0 0-2,0 0 0 1,0 0 0 0,0 0 0 1,0 0 0-2,0 0 0 3,0 0 0-8,0 0-3 9,0-1 1-4,0 1-3 1,0 0 1-3,0 0-1 5,3-3 2-5,7-3 0 4,1 0 3-1,4-5 0 0,1 1 0-1,-1-9-1-1,1 0-2 2,-2-12-1 0,0 4-14-2,-3 6 1 1,-6 6-2 0,-1 13-16 2,-4 2-31-2,0 0-52 1,0 0-47-2,0 5-82 2,0 19-105 2</inkml:trace>
    </iact:actionData>
  </iact:action>
  <iact:action type="add" startTime="24503">
    <iact:property name="dataType"/>
    <iact:actionData xml:id="d2">
      <inkml:trace xmlns:inkml="http://www.w3.org/2003/InkML" xml:id="stk2" contextRef="#ctx0" brushRef="#br1">7122 14305 650 0,'0'0'151'8,"0"0"-50"-8,0 0-10 8,0 0-22-2,0 0-18 2,0 0-6-1,0 0-4 1,-22 44-3-1,4-20-6 1,0 14 6-3,4 6 3 4,1 11 0 0,0 3-2-2,8 7-8-2,5 4-3 4,0 3-5 0,0 1 1 0,0-2 1 1,8 0 4-6,15 0-6 4,6 3-5 6,4 3 0-13,10-2-2 7,-4 8-5 0,4 2-3 0,-5-3 0-5,-2 1 1 5,-4-13-6 3,-7-12 5 1,-3-10-1-10,-4-10 0 6,-5-7 2-2,-5-14-5 4,-2-9 0-6,-6-4-3 4,0-3-1 3,0 5-1-6,0-6-3 1,0 0-6 3,0 0 1-3,-12-14 5 3,-34-19 4-4,-8 1 0 3,-8-4-2 3,-1-2 2-3,-1 7-3-3,4 2 2 2,8 7-4 3,15 5-5-4,10 8 5-1,12 4 5 6,9 5 0-4,2 0 1-1,2 0 0 1,2 0 6 1,0 0 1-1,0 9 2 1,9 20 24-1,36 10-26 2,11 2 12 0,13 2 17-4,8 7-7 3,-6-2 9-1,1-9-3 4,-4-3-2-7,-14-15-3 4,-11-9-6 3,-9-9-5-8,-1-3-7 5,2 0-13 0,4-31 0 1,7-15-4-1,-4 0 1 1,-3-2-1-5,-6 8-1 3,-1 8-10 3,-11 5-57-4,-6 6-46 2,-8 19-50-3,-7 2-24 5,0 2-56-4,0 34-380 3</inkml:trace>
    </iact:actionData>
  </iact:action>
  <iact:action type="add" startTime="25602">
    <iact:property name="dataType"/>
    <iact:actionData xml:id="d3">
      <inkml:trace xmlns:inkml="http://www.w3.org/2003/InkML" xml:id="stk3" contextRef="#ctx0" brushRef="#br1">5900 17459 271 0,'0'0'352'7,"0"0"-157"-3,0 0 1 1,0 0-47 6,0 0-24-5,0 0 12 2,169-14-34-3,-126 11-3 3,3-1-21 0,12 0-5 1,13-2-7-4,10-4-10 6,10 3-5-6,19 3-10 8,3 1-4-11,1 3-28 5,9 0-10 10,-2-5 0-16,10 5 0 6,2-7 0 3,-2 7 0-5,-4 0 0 3,-7 0 0 2,-6 0 0-4,3 0 0 3,-3 0 0-5,6 0 0 4,-7 0 0 2,-3 0 0-6,-2 0 0 6,-7 0 0-5,-4 0 0 2,-3 0 0 2,4 0 0-2,2 0 0 0,0 7 0 2,-4-7 0 1,-6 0 0-6,-8 0 0 6,-9 0 0-6,-4 0 0 5,-1 0 0-2,-2 0 0 0,5 0 0 0,0 0 0 3,0 0 0-1,-1 8 0-6,0 0 0 6,-8 0 0 1,0-3 0 1,-4 1 0-9,-3-2 0 7,-3-4 0 4,-5 0 0-11,6 0 0 5,-9 0 0-1,7 0 0 3,-7 0 0-1,2 0 0-3,-2 0 0 3,1 0 0-1,-1 0 0 3,-1 0 0-6,4-4 0 4,-5 4 0 2,2 0 0 3,7 0 0-10,-6 0 0 4,7 0 0 0,-1 0 0 6,1 0 0-11,-1 0 0 5,-2 0 0 1,-12 0 0-3,-3 0 0 3,-13 0 0 1,-3 0 0 0,-9 0 0-5,-2 0 0 5,-7 0 0-1,0 4 0 1,0-4 0-2,0 0 0-4,-16 0-42 7,-47 0-233-1,26-10-85-2,-9-3-395 2</inkml:trace>
    </iact:actionData>
  </iact:action>
  <iact:action type="add" startTime="32087">
    <iact:property name="dataType"/>
    <iact:actionData xml:id="d4">
      <inkml:trace xmlns:inkml="http://www.w3.org/2003/InkML" xml:id="stk4" contextRef="#ctx0" brushRef="#br1">28205 14077 227 0,'0'0'341'10,"0"0"-228"-8,0 0 48 2,0 0-42 6,0 0-57-4,0 0 23 2,0 0-37 0,0 0 5-1,28 113 6-2,-28-88-17 4,3-4 22-3,0 5-25 4,-2-8-1-4,3-2-20 1,-1-4 4 0,3-7-9 1,-2-3-1 0,-1 1 2-2,2 1 2 2,8-1-4 0,3-1-8-1,5 1 3 1,3-1-1-1,7 1 5 2,-2-3 1-2,4 0 0 1,5 0 5-2,1 0 3 11,4 3-2-16,-1 0 8 7,-2 2-6 0,-1-2 5 0,1 2-1 0,2-1-7-5,3 1 0 6,2-3-4-2,2 1 0 4,2-3 3-8,1 3 4 6,6-1 0-2,1 1-2 2,6-1 1-2,-6-2-1 2,9 0-5-1,-6 0-4-4,0 0-5 3,0 0 1 4,-3 0 0-2,-4 0 0-5,-1-2-1 2,-6-9 5 2,1 5 4 0,2 1-1 0,4 3-3 0,3-1 0 3,2 0-1-7,4-2-2 3,1 2-1 6,4 0-5-10,1-2 0 5,-3 5 0 0,0-5 0-4,-3-2 0 6,-1 4 0 1,-1-1 0-8,-5 1 0 6,-5 0 0-1,-4 3 0 0,-2 0 0-2,0 0 0 2,3 0 0-3,-1 0 0 5,7 0 0-4,-3 0 0 4,3 0 0-5,-4 0 0 4,4 0 0 3,0 0 0-10,0 3 0 6,3 0 0 2,1-1 0-6,3 0 0 5,4 5 0 1,5 1 0-7,5-6 0 6,3 4 0 0,0-6 0-2,3 0 0 2,-7 0 0-5,-6 0 0 3,-6 0 0 3,-5 0 0-5,-7 0 0 5,-3 0 0-6,1 0 0 5,0 0 0-2,1 0 0 2,3 3 0-3,2-2 0 1,2 3 0 4,2-1 0 2,-1 2 0-11,-7-1 0 5,-2 1 0-2,-1 3 0 4,-2-3 0 4,2 1 0-12,2-1 0 8,-2-2 0 3,1-1 0-10,-8 1 0 6,0 0 0 2,-9-3 0-6,2 0 0 4,-6 0 0 3,2 0 0-8,-6 0 0 6,4 0 0-3,-4 0 0 4,-4 0 0 2,3 0 0-9,-5 0 0 2,0 0 0 3,-2 0 0-1,-5 0 0 7,0 0 0-12,1 0 0 4,-1 0 0 2,4 0 0 0,-2 0 0 1,1-6 0-4,2 6 0 3,-11-2 0 2,0 2 0-7,-3 0 0 6,-2 0 0-1,0 0 0 0,0 0 0-3,0 0 0 4,0 0 0-2,0 0 0 2,0-3 0-1,0 3 0-2,0 0 0 3,0-5 0 0,0-9 0-4,0-12 0 3,-2-8 0-1,-11-5 0 4,0-7 0-8,3-4 0 10,6 4 0-9,0 3 0 11,1 7 0-11,-1 11 0 3,4 8 0-2,-2 9 0 8,0 6 0-10,-1 2-72 2,-4 0-56 4,-12 0-53-2,-10 0-56 0,9 16-95-1,0 13-499 4</inkml:trace>
    </iact:actionData>
  </iact:action>
  <iact:action type="add" startTime="34356">
    <iact:property name="dataType"/>
    <iact:actionData xml:id="d5">
      <inkml:trace xmlns:inkml="http://www.w3.org/2003/InkML" xml:id="stk5" contextRef="#ctx0" brushRef="#br1">30607 14392 518 0,'0'0'172'7,"0"0"-9"-1,0 0-28 2,0 0-53-2,0 0-7 3,0 0 0-2,0 0-18-1,1 6 1 1,-1 17-12 1,6 9 5 2,-6 9-9-3,0 17 1-1,0 12 3 2,0 13 1 5,0 7-19-13,3 2 1 8,1-4-6 6,0-5-5-3,-1-10-3-11,4-12-3 8,-6-3-4-1,4-6 0 0,-3-12 4 2,1 0-3-1,0-7-5 1,-3-7 1-4,0-6-2 1,0-3-2 3,0-5 1-2,0-5 0 6,0 3-2-11,0-8 1 6,0 0-1-2,0-2 0 5,0 0 0-8,0 0 0 5,0 0-1 1,0 0-3-1,0 0 0-1,0 0 0-1,0 0-1 2,0 0 1 1,0 0 4-1,0 0-1-2,-3 0 2 3,0 0-1-3,1 0 0 0,-3 0 0 3,5 0 1-1,-1 0-1 0,-3 0 0 0,1 0 0 0,3 0 0-1,-3 3 1-4,-1 7 3 9,0 7 1-5,-5 8 1 2,8-3 12-4,1 0 7 4,0 0-8-3,0-11-8 3,0-3-3 0,0-3-3-3,0-2-2 3,0 0-1-1,0 2 0-2,0 0 1-3,0 2-1 8,0-4 2-5,0 2 1 3,0-5 1 0,0 0 2-3,0 2-5 1,0-2 1 1,0 0-2-1,0 0 0 1,0 0-1-1,-3 0-2 0,-10 0-2 2,-8 0-2-4,-11-30 5 12,-6-10 1-15,-1-10 1 7,-4 1-1-7,8-1 1 7,-2 4-1 6,3 3 2-13,4 0-2 10,5 8 1-10,4 5 0 11,10 9 0-11,1 7 0 12,5 6 0-12,5 1 0 8,0 3 0-8,0 1 2 5,0-2-1 1,0 1 4 0,0 1 5 1,0 1-5-2,0 2 5 5,0-2 7-11,0 2 13 7,7 0 9-1,22 2-1 5,10 29-22-5,3 3-4-4,4 6-12 7,-4-2 0-1,0-2 0-3,-1 1 0 3,-1-1 0-4,-8-3 0 4,-1 3 0 0,-11-4 0-1,0-1 0-5,-8-5 0 7,-6-6 0-3,-3-7 0 7,-2-2 0-11,3-2 0 9,-1-2 0-10,7 3 0 4,-1-3 0 2,3 2 0 1,1-4 0-4,4 3 0 0,3-8 0 8,2 0 0-5,9 0 0-3,7-13 0 2,2-20 0 2,1-6 0 0,-7-1 0-4,-12 3 0 4,-2 11 0-4,-5 3 0 4,-10 7 0 3,-5 5 0-10,0-1-50 8,0 12-162-4,0 0-97 1,-5 7-202-1</inkml:trace>
    </iact:actionData>
  </iact:action>
  <iact:action type="add" startTime="36145">
    <iact:property name="dataType"/>
    <iact:actionData xml:id="d6">
      <inkml:trace xmlns:inkml="http://www.w3.org/2003/InkML" xml:id="stk6" contextRef="#ctx0" brushRef="#br1">28412 17741 470 0,'0'0'341'4,"0"0"-197"0,0 0 26 6,0 0-58-4,0 0-7 0,0 0 2 1,183-3-23 2,-142 0-4-4,0-4-8 4,4 1-8 0,1 0-8-4,6-2-12 5,-4 2-11-5,7 1 1 5,-3-1-4-2,6 0-1 1,-2 1-5-3,2 3 0-1,10 0-6 11,-5-2-12-16,6 4-6 8,0-6 0-2,-1-4 0 5,-3 3 0 1,-6 0 0-10,3-6 0 6,3 6 0 2,0-2 0-6,7-1 0 3,-3 6 0 3,2 1 0-6,0 0 0 5,0 3 0 0,1 0 0 3,1 0 0-10,1 0 0 6,-2 0 0-1,2 0 0-1,-2 0 0 4,4 0 0-5,1 0 0 4,-4 0 0 0,0-6 0-3,-6 1 0 1,-5 3 0 3,1-2 0-5,-7 2 0 5,7-2 0 3,-3 3 0-10,-1-5 0 9,9 6 0-9,-3-6 0 9,-6 4 0-10,3-2 0 10,0 2 0-10,3-6 0 6,-4 1 0-3,-3-3 0 2,-6 5 0 5,-4 0 0-8,-4 5 0 6,-3 0 0-5,-1-7 0 4,1 7 0-2,2 0 0 0,-4 0 0 0,-1 0 0 2,5 0 0 2,9 0 0-9,0 0 0 6,1 0 0 2,-6 0 0-3,-7 0 0 5,-4 0 0-9,2 0 0 5,9 0 0 6,-2 7 0-9,4-4 0-5,1-1 0 11,-2 3 0-8,-3-3 0 6,-6 6 0 0,-2-4 0 7,-6-4 0-12,-1 3 0-3,-2-1 0 9,3 1 0 5,1 0 0-12,4 3 0-3,3-4 0 10,-1 4 0-4,4 0 0 5,-5-5 0-7,-3 5 0 7,4 0 0-3,-10-1 0-4,-1 1 0 6,7-3 0 3,3 2 0-11,-1-3 0 7,4 8 0-5,-11-10 0 4,2 5 0 3,-7-1 0-7,0 3 0 5,-5-6 0-3,-2 3 0 1,-6-1 0 3,0 2 0-6,-5-5 0 5,-2 0 0-2,-1 0 0 6,-3 0 0-11,0 7 0 6,0-7 0 0,-3 0 0 1,-52 12-96-1,-40-1-210-4,36-11-95 5,-3 4-659 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8-06T04:06:39.59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5" units="cm"/>
      <inkml:brushProperty name="height" value="0.055" units="cm"/>
    </inkml:brush>
  </inkml:definitions>
  <iact:action type="add" startTime="5078">
    <iact:property name="dataType"/>
    <iact:actionData xml:id="d0">
      <inkml:trace xmlns:inkml="http://www.w3.org/2003/InkML" xml:id="stk0" contextRef="#ctx0" brushRef="#br0">31327 10169 260 0,'0'0'207'11,"0"0"-31"-7,0 0 43-3,0 0-62 8,0 0-32-4,0 0-11 3,0 0-25-1,3 2-6 1,7-2-22-3,17 0-4 6,8 0-6-7,27 0-7 10,20 4 1-13,28-4-8 7,27 0-3-1,15 0-8 13,12 0-6-20,4 0-2 12,-7-6 12-12,-5 4-12 7,-12 2 5 2,-16 0 8 0,-16 0-11-5,-21 8-5 7,-14 6-3-7,-17-4-12 5,-15-3 1 0,-11 0-1 4,-8-4-6-11,-8-3-29 5,-7 0-50 2,-5 0-41-3,-2 6-37 2,-4-5-62-3,0 8-142 4</inkml:trace>
    </iact:actionData>
  </iact:action>
  <iact:action type="add" startTime="5815">
    <iact:property name="dataType"/>
    <iact:actionData xml:id="d1">
      <inkml:trace xmlns:inkml="http://www.w3.org/2003/InkML" xml:id="stk1" contextRef="#ctx0" brushRef="#br0">31552 11705 181 0,'0'0'214'2,"0"0"-51"2,0 0 80 2,0 0-51 3,0 0-60-2,0 0 17 2,0 0 3-5,14 9-27 4,49-9-17 1,30 0-16-1,33 0-19-4,29 0-20 5,33 0-25-2,13 0 7 4,12 0-17-8,-1 0 0 18,-13 0 3-21,-31 0-7 14,-23 0-5-14,-39 0-4 6,-30 0-4 3,-24 0-1 4,-28 0-8-11,-8 0-54 7,-16 0-68-5,0 6-75 4,-40 0-108-2,-11 8-33 3</inkml:trace>
    </iact:actionData>
  </iact:action>
  <iact:action type="add" startTime="6541">
    <iact:property name="dataType"/>
    <iact:actionData xml:id="d2">
      <inkml:trace xmlns:inkml="http://www.w3.org/2003/InkML" xml:id="stk2" contextRef="#ctx0" brushRef="#br0">31340 13326 504 0,'0'0'201'8,"0"0"6"-8,0 0-34 9,0 0-37-1,0 0-8-4,0 0-1 4,167-3-10-2,-70-1-14 2,43 0-17 7,26-2-10-15,33 1-34 10,25 5-6-5,20 0-11 4,3 0-7 9,-20 0-6-18,-28 3-4 4,-38 16 16 7,-27 5-11-2,-26 1-8-6,-22-12-5 6,-26-2-5 7,-22-11-51-12,-17 0-81-3,-18 0-76 10,-3 0-105-7,-13 0-243 2</inkml:trace>
    </iact:actionData>
  </iact:action>
  <iact:action type="add" startTime="9433">
    <iact:property name="dataType"/>
    <iact:actionData xml:id="d3">
      <inkml:trace xmlns:inkml="http://www.w3.org/2003/InkML" xml:id="stk3" contextRef="#ctx0" brushRef="#br1">24879 8484 372 0,'0'0'175'4,"-192"-25"-86"7,68 25 75-11,-21 0-73 7,-9 0-36 5,-1 8-4-9,-2 31-8 3,5 21 0 2,11 22 25 2,10 13 4-2,14 15 12-4,12 5-15 22,14 8-2-26,16 3-16 7,20 8 2-7,20 8 13 8,30 12-6 6,5 7-8-12,53 6-17 12,52 1 1-12,48-6-10 10,33-2-7-10,25-22-7 12,8-24-9-12,-5-44 4 10,-5-50 0-10,-9-20-7 10,5-77-1-10,4-58-4 9,-2-43 0-7,-9-26 0 5,-25-10 2-4,-45 6 1 5,-43 18 0 0,-48 17 1-7,-37 14-2 7,-43 23-3-6,-75 13-3 5,-40 18-63-1,-28 18-47-2,-9 19-42 2,113 68-107 1,8 0-290-5</inkml:trace>
    </iact:actionData>
  </iact:action>
  <iact:action type="add" startTime="10648">
    <iact:property name="dataType"/>
    <iact:actionData xml:id="d4">
      <inkml:trace xmlns:inkml="http://www.w3.org/2003/InkML" xml:id="stk4" contextRef="#ctx0" brushRef="#br1">27010 10216 454 0,'0'0'165'3,"0"0"-87"-3,0 0 37 6,0 0-14 4,0 0-24-4,-141-17-18 2,47 17-3-5,-16 3-4 5,-7 18-6 1,-13 10-8-2,-7 13-5-1,3 10-1 1,0 15-1 2,16 7 2-1,15 9 4-1,17 5 1 2,16 6-6 5,17 8 6-12,20 16-5 6,28 18-9-1,5 9-5 5,63 12-5-12,53-3-2 8,42-1-6 0,34-3-2 2,33-10 5-7,21-22-7 7,1-28 6-2,-3-28-3 7,-13-33-4-13,-17-28 8 8,-19-3 4-7,-22-59-6 5,-23-45-4-3,-34-36-2 4,-26-32 1 0,-35-33-4-5,-28-26 0 7,-27-16 1-5,-3 3 1 2,-52 29-6-1,-20 40-4 2,-19 56-42-4,-22 43-46 6,-14 37-27-5,2 31-57-1,78 10-134 5</inkml:trace>
    </iact:actionData>
  </iact:action>
  <iact:action type="add" startTime="11887">
    <iact:property name="dataType"/>
    <iact:actionData xml:id="d5">
      <inkml:trace xmlns:inkml="http://www.w3.org/2003/InkML" xml:id="stk5" contextRef="#ctx0" brushRef="#br1">24401 12057 611 0,'0'0'72'11,"0"0"82"-10,0 0-44 2,-195-4-43 13,119 4-20-12,-6 0 23-3,-8 14-18 5,-7 17-15 1,-8 8 7 2,0 12-15-2,4 9-10 1,10 14 5-1,6 10 3 0,12 16 2 2,9 9 2-5,12 8-6 4,15 4 2 12,13 7 0-16,17 12 13-4,7 7-15 10,27 0-3 5,51-6 5-9,23-19-2-5,35-13-6 7,24-13 1 5,21-17 0-10,16-18-11 9,16-30 1-10,-1-31 1 6,1-13-11 0,0-62 0-4,-9-29-1 7,-6-24-1-5,-16-18-2 11,-21-20 4-11,-30-10 0-6,-31-12-1 8,-29-10 0 7,-32 8-1-13,-23 10-1 3,-16 12-2 4,-13 29 2 2,-42 18-7-9,-26 20-13 6,-17 19-36 3,-24 13-9-6,-17 17-10 10,-16 16-50-11,-15 11-14-4,108 25-112 9,-8 0-355 3</inkml:trace>
    </iact:actionData>
  </iact:action>
  <iact:action type="add" startTime="13306">
    <iact:property name="dataType"/>
    <iact:actionData xml:id="d6">
      <inkml:trace xmlns:inkml="http://www.w3.org/2003/InkML" xml:id="stk6" contextRef="#ctx0" brushRef="#br1">19694 12149 557 0,'0'0'154'4,"0"0"-1"-3,0 0 41 6,0 0-64 1,0 0-23 2,0 0 22-8,0 0-26 7,123-11-29-3,-14 11 10 3,27 8-30-2,35 0 5-1,24-8-25 4,11 0-10-4,-5 0 1 1,-26 0 13 1,-31 0-6 10,-42-1-4-18,-43-3-4 8,-31 4 4-1,-25 0-12 2,-10 0-16-4,-86 0 0 1,-65 0 0 3,-68 0 0-1,-36 0 0 5,-1 0 0-10,12-3 0 4,21-1 0 2,36-1 0-5,34 5 0 3,55 0 0 3,44 0 0 3,36 0 0-10,25 0 0 0,38 0 0 6,59 1 0 0,48 15 0-2,32 3 0 2,20-2 0-4,-8 0 0 3,-20-3 0 2,-35 2 0-7,-42-3 0 6,-43-4 0 0,-30-4 0 7,-17-1 0-14,-2 4 0 1,-36 4 0 7,-53 8 0 4,-32-1 0-13,-16-8 0 10,0-1 0-9,13-7 0 6,29 4 0 2,32-2 0-6,29-5 0 5,27 0 0-1,7 0 0-1,68 2 0 1,50 8 0-1,50 2 0 3,25-1 0-7,12 1 0 12,-16-1 0-12,-44-4 0 3,-48-5 0 4,-42 5 0-6,-36-4 0 6,-19 1 0-2,-19 3 0-1,-72 3 0 0,-43-1 0-1,-33-4 0 4,-3-5 0-5,15 0 0 4,28 0 0 1,32 0 0-7,40 0 0 6,28 0 0-3,20 0 0 1,7 0 0 2,31 0 0-3,36 0-50 3,19 5-124 1,0 15-76 1,-45-13-56-9,-15 5-271 4</inkml:trace>
    </iact:actionData>
  </iact:action>
  <iact:action type="remove" startTime="16662">
    <iact:property name="style" value="instant"/>
    <iact:actionData xml:id="d7" ref="#d5"/>
  </iact:action>
  <iact:action type="add" startTime="16614">
    <iact:property name="dataType" value="strokeEraser"/>
    <iact:actionData xml:id="d8">
      <inkml:trace xmlns:inkml="http://www.w3.org/2003/InkML" xml:id="stk7" contextRef="#ctx0" brushRef="#br2">31905 15489 489 0,'0'0'289'9,"0"0"-241"-8,0 0 79 5,0 0-62 3,0 0-54-4,0 0-11 1,0 0-7 1,15-20-40 10,-15 1-89-14,0 8-156 1,0 0-246 2</inkml:trace>
    </iact:actionData>
  </iact:action>
  <iact:action type="add" startTime="17035">
    <iact:property name="dataType" value="strokeEraser"/>
    <iact:actionData xml:id="d9">
      <inkml:trace xmlns:inkml="http://www.w3.org/2003/InkML" xml:id="stk8" contextRef="#ctx0" brushRef="#br2">32056 14840 733 0,'0'0'80'8,"0"0"10"-6,0 0-40 3,0 0-50 5,0 0-21-6,0 0-69 4,6 13-197-2</inkml:trace>
    </iact:actionData>
  </iact:action>
  <iact:action type="remove" startTime="17432">
    <iact:property name="style" value="instant"/>
    <iact:actionData xml:id="d10" ref="#d4"/>
  </iact:action>
  <iact:action type="add" startTime="17450">
    <iact:property name="dataType" value="strokeEraser"/>
    <iact:actionData xml:id="d11">
      <inkml:trace xmlns:inkml="http://www.w3.org/2003/InkML" xml:id="stk9" contextRef="#ctx0" brushRef="#br2">31674 14650 499 0,'0'0'84'21,"0"0"-80"-18,0 0 45-2,0 0-49 2,0 0-7-2,0 0-69 5,0 0-101 1</inkml:trace>
    </iact:actionData>
  </iact:action>
  <iact:action type="add" startTime="17971">
    <iact:property name="dataType" value="strokeEraser"/>
    <iact:actionData xml:id="d12">
      <inkml:trace xmlns:inkml="http://www.w3.org/2003/InkML" xml:id="stk10" contextRef="#ctx0" brushRef="#br2">30938 13554 550 0,'0'0'198'7,"0"0"-125"-4,0 0 60 6,0 0-85-6,0 0-43 6,0 0-5-1,-10 6-62-3,10-1-135 2,-3 1-202 0</inkml:trace>
    </iact:actionData>
  </iact:action>
  <iact:action type="remove" startTime="18269">
    <iact:property name="style" value="instant"/>
    <iact:actionData xml:id="d13" ref="#d3"/>
  </iact:action>
  <iact:action type="add" startTime="18292">
    <iact:property name="dataType" value="strokeEraser"/>
    <iact:actionData xml:id="d14">
      <inkml:trace xmlns:inkml="http://www.w3.org/2003/InkML" xml:id="stk11" contextRef="#ctx0" brushRef="#br2">30972 13828 650 0,'0'0'114'27,"0"0"-23"-26,0 0-21 0,0 0-58 4,0 0-12-4,0 0 0 0,10 10-32-1,-10-10-66 12,0 0-201-11</inkml:trace>
    </iact:actionData>
  </iact:action>
  <iact:action type="add" startTime="18889">
    <iact:property name="dataType" value="strokeEraser"/>
    <iact:actionData xml:id="d15">
      <inkml:trace xmlns:inkml="http://www.w3.org/2003/InkML" xml:id="stk12" contextRef="#ctx0" brushRef="#br2">26831 15409 759 0,'0'0'153'8,"0"0"-98"-8,0 0 37 8,0 0-50-2,0 0-35 3,0 0-7-2,-16 19-19-1,16-19-63 2,0 3-212 0</inkml:trace>
    </iact:actionData>
  </iact:action>
  <iact:action type="remove" startTime="19533">
    <iact:property name="style" value="instant"/>
    <iact:actionData xml:id="d16" ref="#d6"/>
  </iact:action>
  <iact:action type="add" startTime="19562">
    <iact:property name="dataType" value="strokeEraser"/>
    <iact:actionData xml:id="d17">
      <inkml:trace xmlns:inkml="http://www.w3.org/2003/InkML" xml:id="stk13" contextRef="#ctx0" brushRef="#br2">26365 15510 455 0,'0'0'183'40,"0"0"-100"-38,0 0 70 6,0 0-40-6,0 0-45 0,0 0-5 3,0 0-20-2,27-44-22-1,-27 76-21 1,0 8-28 6,-8-20-161-6,1-8-310-1</inkml:trace>
    </iact:actionData>
  </iact:action>
  <iact:action type="add" startTime="28018">
    <iact:property name="dataType"/>
    <iact:actionData xml:id="d18">
      <inkml:trace xmlns:inkml="http://www.w3.org/2003/InkML" xml:id="stk14" contextRef="#ctx0" brushRef="#br0">16422 6097 490 0,'0'0'178'7,"0"0"-105"-7,0 0 42 11,0 0-21-8,0 0-8 5,0 0-21 1,0 0 26-3,-45-58-14 1,-16 58-25-1,-12 0 27 3,-9 0-25-3,-15 0-5 2,-3 2-14 2,-9 20-2-5,2 2-12 3,7 7-3-2,2 1-8 14,11 7 3-20,4 1 1 6,14 10 2 4,8-1 1-6,12 11-1 5,6 6 2-4,9 11-1 4,10 7 0 6,12 6-1-12,5 4-4 4,7-4-7 5,0-5 1-10,25-2 2 11,30 1 8-11,21 3-2 5,15 1-7 1,21-6 1-2,14-7 4 11,11-10-5-13,11-15 5-3,11-10-10 9,2-19 7-6,0-13-6 6,-9-8 0 4,-15 0-3-12,-16-26 0 11,-14-13 0-11,-4-4 2 7,-5-7-1-4,-11-5 0 3,-14-10-1-4,-13-3-3 5,-18-15 0 2,-10-8 2-8,-13-6-1 8,-16-10 2-6,-3-2 0 9,0 2 1-11,-41 5 0 10,-19 6-1-11,-21 7 0 5,-17 1-1-2,-14 1 1 4,-10 7-1 1,-8 11 0-7,-2 16 1 8,-5 14 0-5,-4 16 0 1,3 13 1 6,1 10-1-11,2 0 1 6,10 17 2 2,8 24 0-7,2 10-2 8,6 9 0 3,16 9 3-12,7 5 0 6,18 3-1-5,13 5-1 4,9 2 3 7,12 6 3-12,17-5 3 11,10-3 3-11,7-10-5 9,0 2 1-5,51 1-4 7,29 4 3-11,30 1-4 6,20-2 2 8,19-15-4-12,1-17-3-4,-13-16-1 9,-19-22-2 1,-15-8-16-7,-14-2-46 6,-14-39-71 3,-12-6-90-9,-59 20-122 3,-4 10-721 5</inkml:trace>
    </iact:actionData>
  </iact:action>
  <iact:action type="add" startTime="29293">
    <iact:property name="dataType"/>
    <iact:actionData xml:id="d19">
      <inkml:trace xmlns:inkml="http://www.w3.org/2003/InkML" xml:id="stk15" contextRef="#ctx0" brushRef="#br0">20275 10369 14 0,'0'0'339'6,"0"0"-211"-5,0 0 21 6,0 0-19-1,0 0-16 3,0 0-37-3,0 0-9 0,103-90-16 1,-108 86-5 3,-40 0 32-5,-20 4-20 2,-14 0-3 2,-13 4-15-2,-7 30 2 1,-11 15-18-1,-3 8 2 1,5 12-2 13,1 6-11-19,14 5-9-2,15 5 1 7,12 4 14 4,11 3 7-7,18 11-11 4,16 7 24 8,15 1-13-11,6-3-2-4,30-1-3 11,39-4 3-9,30 5-15 12,13-5 8-13,13-5-3 5,4-4 3 4,7-17-5-7,-6-17-7 7,6-22-2-7,5-19 1 4,-4-19-5-4,-4 0-1 5,-11-11 1 0,-13-33-1 0,-5-7 1-4,-13-9 1 3,-12-12-1 3,-13-2 1-8,-11-5-1 6,-16-12-3-1,-13-1 2 1,-20-4-2 1,-6-5 2-8,0-7 1 8,-37 0-2-5,-18-5 1 3,-11 1 0 1,-13 6-1-4,-10-3 2 4,-14 4 0 4,-6 9 0-11,-15 12 0 6,1 16 1 0,-1 15 0 4,-1 17-1-10,1 15 2 5,4 9 0 4,3 12 4-7,1 0-2 7,6 0 0-7,3 26 1 3,14 17 1 4,1 10 2-8,10 7 1 5,5 8 3 3,5 6 6-6,7 3-1 9,10 10-3-12,11 9 1 12,10 13-3-9,16 14 2-5,15 5-1 11,3 4 4 4,28-3 2-8,41-1-3-7,26-6 8 15,26 1-8-13,29-8-7 10,16-9-1-10,20-17-8 6,2-23 0-3,8-28 0 3,-3-32 0 2,-1-6 0-6,-16-50 0 6,-21-32 0 2,-25-19 0-10,-31-14 0 7,-26-5 0 0,-26-1 0-4,-27 2-30 7,-20-2-62-9,-16 1-74 5,-50 10-64 1,16 86-99-5,8 17-542 3</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27T03:26:57.99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7030A0"/>
    </inkml:brush>
  </inkml:definitions>
  <iact:action type="add" startTime="6682">
    <iact:property name="dataType"/>
    <iact:actionData xml:id="d0">
      <inkml:trace xmlns:inkml="http://www.w3.org/2003/InkML" xml:id="stk0" contextRef="#ctx0" brushRef="#br0">1479 3806 2 0,'0'0'59'11,"0"0"-6"-9,0 0-17 4,0 0-11-1,0 0 6 2,0 0 25 1,0 0 34 0,4 0 8-1,-4 0-22 0,0 0 12 2,0 0 1-2,0 0 10-1,0 0 11 2,0 0-19 0,0 0-8 0,0 0-12-2,0 0-7 2,0 0-19 0,0 0 7 0,0 16-11-2,0 11-7 2,0 9-1 0,0 4-7 0,0-1-7-2,0 1 2 2,0-8-10 0,0-2-4 4,0-7 1-7,0-8-2 1,0-7-1 2,0-2 11 0,0-6-2-2,0 0 3 2,0 0 6 0,0 0-3 0,12 2-6-2,11 5-9 3,5-2-2-2,-1 0 13 1,1-3 5-1,2 5-1 1,4-4 11 0,2-3-3 0,4 0-6-2,4 0-6 2,-1 0 12 0,4 0-9 0,-2 0 2-1,-4 0 6 0,10 0-5 1,-6 0 2 0,3 0-4-2,-2 0 0 2,-3 0-4 0,-1 0 2 0,-3-3-11-2,4-6 2 2,6 1-4 0,-2-1-1 1,1 5 3-4,-6-2-2 3,-5 0-5 0,-5 6 0 0,0 0 0-2,4 0 0 2,6 0 0 0,-2 0 0 0,5 0 0-1,1 6 0 0,-1 2 0 2,0-6 0-2,2 5 0-1,-2-7 0 2,3 2 0-1,-1 1 0 2,-2 0 0-3,-3 1 0 2,-5 3 0 0,2-2 0 1,1 0 0-4,-4-3 0 3,1 2 0 0,-4-4 0 0,-7 0 0-3,-3 0 0 4,-8 0 0-1,-10 0 0 0,-5 0 0-2,0 0 0 1,0 0 0 1,0 0 0 0,0 0 0-2,0 0 0 1,0 0 0 2,0 0 0-1,0 0 0-2,0 0 0 2,0 0 0 0,0 0 0 0,0 0 0-2,0 0 0 3,5-4 0 0,-2-31 0 0,1-8 0-3,6-9 0 0,0 8 0 1,-3 5 0 1,2 10 0 1,-7 12 0-3,-2 9-16 3,5 8-71-3,12 0-33 1,4 30-37 1,8 23-180 1,-16-23 39-2,-3-10-308-1</inkml:trace>
    </iact:actionData>
  </iact:action>
  <iact:action type="add" startTime="7856">
    <iact:property name="dataType"/>
    <iact:actionData xml:id="d1">
      <inkml:trace xmlns:inkml="http://www.w3.org/2003/InkML" xml:id="stk1" contextRef="#ctx0" brushRef="#br0">4377 3981 462 0,'0'0'276'6,"0"0"-102"2,0 0-49-3,0 0-35 3,0 0-25 0,0 0-9 0,21 36-21-2,-12-12 14 3,-4 5 0-1,2-6-3-1,-1 4-9 1,1 2-19-2,-4-3 0 2,2 1-1-1,-3-6-9 1,2-9 7-1,0-2-1 2,1-8 3-2,-1-2 7-1,8 0-6 4,7 0-3-4,8 0 8 4,9 0-7-6,1 0 4 4,4 0 6 0,5 0 4 1,4 0-6-1,1 0 1-1,6 0-7 1,4 0 3 0,10 0-10 0,-1 0-1-2,2 0 3 4,0 3-6-4,0 1-7 1,-7 3 10 0,-3 3-4 1,-3-4-1-1,-4 2 2 0,0-2-1 3,-1-4-1-4,-1 2-2 4,-1-4 1-6,3 0-2 5,5 0 1-2,-1 0-1 2,4 0 3-3,-2 0-2 1,-6 0-1 1,-4 0 2 0,-7 0 3 0,-6-4 4-2,-3 4-5 4,-3 0 2-4,-5 0-4 0,-4 0-2 2,-5 0 0 0,-4 0-2 0,-4 0 4-3,-6 0-3 59,0 0 3-63,1 0-4-1,-5 0 2 0,0 0-2 0,0-2 0 0,0 2-6 0,2-12 2 0,0-13-4 4,-2-11 8 5,4-14 0-2,-4-6 0 1,0 7 0-2,0 6 0 3,0 10-1-2,0 10-3-1,0 13-37 2,0 10 0-1,0 0-13 0,0 0-34 0,16 0-22 3,23 27-99-3,19 4-21 3,-31-19-97-6</inkml:trace>
    </iact:actionData>
  </iact:action>
  <iact:action type="add" startTime="8734">
    <iact:property name="dataType"/>
    <iact:actionData xml:id="d2">
      <inkml:trace xmlns:inkml="http://www.w3.org/2003/InkML" xml:id="stk2" contextRef="#ctx0" brushRef="#br0">7789 3670 363 0,'0'0'75'7,"0"0"45"-3,0 0-21 5,0 0-14-2,0 0-19 2,0 0 7-4,-117-3 16 3,117 0 24 0,0 3-9 0,10 0-1-2,35 0 0 2,28 0-74 0,16 0 26 0,14 11-14-2,14 0-2 2,7-2-12 0,3-4-9 0,-9-3 4 0,-15 3 10 0,-17 2-14-1,-26-2 2 2,-26-3-12-3,-19-2 1 3,-12 0-8-3,-3 0-1 4,-21 0-9-6,-46 0 7 4,-34-15 2 1,-22 4 2-1,-14-1 3-2,-4 4-4 2,2-3 1 0,5 3 0 0,18-3 0 1,24 6 0-4,39 2-2 5,25 3 1-4,22 0 2 0,6 0 25 1,0 0 37 1,61 0 8 0,33 3-44-1,27 21-28 2,1-2-1-2,-7-8-1 4,-23 0-2-8,-19-7 3 5,-22-2 5 0,-25 2-5-3,-17-4 0 5,-4-3-4-3,-5 2-3 2,0 3-22-3,0 3-35 3,-40 7-41-2,-13 1-2 1,-15 0-95-1,38-11-82-1,5 7-568 2</inkml:trace>
    </iact:actionData>
  </iact:action>
  <iact:action type="add" startTime="14560">
    <iact:property name="dataType"/>
    <iact:actionData xml:id="d3">
      <inkml:trace xmlns:inkml="http://www.w3.org/2003/InkML" xml:id="stk3" contextRef="#ctx0" brushRef="#br0">1297 7922 614 0,'0'0'200'5,"0"0"-92"4,0 0-65-2,0 0-2 1,0 0-1-2,0 0 34 3,0 0-21-2,0 0-8 0,-110-31 2 0,80 31 3 1,-4 0-6 0,-5 0 10-1,-1 0-8 3,-2 2-14-5,-1 12-10 5,4 1-4-6,-3 2-3 4,2 6-3 0,-4 2-3 0,5 2 6-2,-1 0 1 2,4 6 4 3,1 5 2-4,1 0-8 0,0 3 0 0,4 3-8 2,-1-4-2-2,7 3-3-1,0-2-1 2,6-10 2 0,-3 3 3 0,5-5 11-3,1 2 1 6,9 5 6-6,2 5-2 5,4 7 0-5,0 8-8 4,0 3-3-2,0 8-6 1,0 1 2 1,0 3-2-4,7-6 0 4,0-7 3-2,4-7 0 0,-2 1 7 0,3-2-3 2,-2-4 0-2,10 0-6-1,5-7 3 2,-2-1 0 0,8 7 3 0,3-4-7-2,5-1-3 5,4-1 2-6,-7-7-2 5,0-1-1-6,4-7 1 5,1-4-2-2,10-9 1 1,7-3-2-1,5-6-1 0,0-2 3 2,8 0 0-2,-7 0 0 1,-1-7 0-2,5-15 0 4,-7-9 0-4,2 1 0 0,-4-5 1 2,-5-1-1 0,-6-5 0 0,-1 0 0-2,-8 0 0 3,-2-6-1-2,-8-2 2 4,-5-6-1-7,0-7 2 2,-1-6-4 3,-5-6 2-2,-4 0 0 0,-4 2-2 1,-1 4 2 1,-9 8 0-2,0 2-2 1,0 6 2-2,0 3-1 3,-9 6 0-2,-15 2 0-1,-4-1-1 2,-2 1 0 0,-4-2 1 0,-5-7 1-2,-3-1-1 5,-2 1 0-6,2 1 1 30,-1 8 0-35,1 6 1 0,3 1-1 0,-4 10-4 4,5 2 3 1,0 6 0 2,1 4 1 2,-2 7-1-1,-3 5 3-1,-1 0-1 0,-6 0 0 3,1 4 3 20,-4 13-4-28,1 14 4-2,-3 1-1 0,6 4-1 3,-2 7 4 3,-1-3-3 5,7 8 2-6,-5 5-2 6,4 5 3-6,-3 4-5 1,0 13 4 3,4 9-3-1,5 8 2-1,5 13 7 0,10-2-6 1,11-4 2 0,13-3-5 0,0-5 9-2,16-7-4 4,33 3-4-4,12-4-3 0,8-10-3 2,4-11 0 0,3-14-3 0,7-20-6-1,15-24-3 1,9-4-3-1,13-37-9 3,4-45-8-6,-3-25-32 4,-16-14-26 1,-25-1-47-1,-26 4-32-2,-54 80-77 1,0 15-328 2</inkml:trace>
    </iact:actionData>
  </iact:action>
  <iact:action type="add" startTime="18730">
    <iact:property name="dataType"/>
    <iact:actionData xml:id="d4">
      <inkml:trace xmlns:inkml="http://www.w3.org/2003/InkML" xml:id="stk4" contextRef="#ctx0" brushRef="#br0">11026 7617 2 0,'0'0'569'5,"0"0"-442"3,0 0 8 0,0 0-14-1,0 0-51 0,0 0-11 3,0 0 3-4,0 0-3 0,149-71-2 2,-109 55-3 0,12-1 2-2,6 3-9 3,11 0-16-1,7 4 0-1,9 1-11 1,6 6 1-2,7-2 4 8,-1 5-4-11,3 0-6 8,4 0-4-7,-1 0-1 4,6 0 2 0,-2 0-4 0,-5 0-6-1,-3 0-1 0,-8 0-1 3,-8 0 1-4,-2 0-2 0,-8 0 3 2,-8 0-1 0,-6 19 3-2,-9 1 1 1,-5 2-3 2,-9-3 1-1,-2-3-2 1,-4-5 1-4,-10 0 2 5,-1-6-4-4,0-1 1 0,-7-1 1 2,4 1 2 0,-2 4-3 0,0-3 4 0,2 1 3-1,-4 0-6-1,1-4 3 3,-3-2-3-4,-2 3 0 4,2 0-2-2,-4 3 2 1,2-3-4-1,-1-1 4 1,-4 3-2 1,1-5 0-2,-4 3 0 2,5-3 1-5,-5 0 0 6,0 4-2-4,0-4 2 0,0 0-1 2,0 0 0 0,0 0 0 0,0 0-1 0,0 0 0-1,0 0 0 0,0 0 1 2,0 0 0-4,0 1-3 3,0 5 2 0,-21 3 1 0,-18 1 3 1,1 0-3-4,-1-6 0 5,-12 2 0-3,-4-4 0 1,-7 1-1-3,0-1 2 7,-3 0-1-7,0-2 1 4,9 0-1-4,1 0-1 3,12 0 0 0,10 0 2 0,11 0-1-1,14 0 0 0,5 0 0 2,3-2 1-3,0 2 2-1,0 0 3 4,35 0 6 0,26 0-7-2,17 10 5 0,3-3-2 1,6 3 3 0,0-1 2 0,-12-1 0-2,-8-2 0 4,-14-4 5-4,-14 2-6 0,-12-4 2 2,-9 0-7 0,-9 0-1 0,-1 0-3-2,2 0-3 2,-4-30 3 0,-6-13-4 2,0-7 2-7,0-3 1 5,-6-5 5 0,-18 5-6 0,-1 0 6 0,2 10-6-1,3 10 0 2,6 8-1-1,4 11-1-2,6 8 0 0,3 4-20 2,1 2-74 0,-3 0-64-2,3 0-111 2,0 0-146 0</inkml:trace>
    </iact:actionData>
  </iact:action>
  <iact:action type="add" startTime="29050">
    <iact:property name="dataType"/>
    <iact:actionData xml:id="d5">
      <inkml:trace xmlns:inkml="http://www.w3.org/2003/InkML" xml:id="stk5" contextRef="#ctx0" brushRef="#br1">15679 327 761 0,'0'0'255'5,"0"0"-78"2,0 0-21 1,0 0-20 1,0 0-23-3,0 0-12 0,0 0-15 3,14 13-25-2,-14-13-18 2,0 0-10-3,0 0-6 1,0 0-4 2,0 4-1-1,-42-4-7-3,-19 0 23 5,-12 0-38-3,1 0 0 1,-6 0 0-3,3 0 0 7,-4 0 0-5,-7 0 0 0,-4 0 0 0,-10 0 0 0,3 0 0 3,-6 0 0-4,11 0 0 1,0 2 0 0,1-2 0 1,0 8 0 0,-3-6 0 0,2 8 0-1,5 0 0 0,2-3 0 1,12 5 0-2,2-7 0 4,13 4 0-4,12-4 0 4,13-5 0-6,11 3 0 4,13-3 0 0,1 0 0-1,5 0 0-1,0 0 0 3,3 0 0 1,-4 0 0-5,1 0 0 1,0 0 0 2,1 0 0 0,2 0 0 0,0 0 0-2,0 0 0 2,0 0 0 0,0 12 0 0,0 9 0-1,0 8 0 1,0 7 0 0,0 3 0 2,0 1 0-6,0 8 0 4,0-2 0 0,8 2 0 0,2 8 0 0,3-1 0-2,-5 3 0 4,0-1 0-4,5 3 0 1,-3 0 0 0,-3-5 0 2,4-4 0-2,-5-6 0-1,0-7 0 2,4 3 0 0,-5-7 0 1,1 6 0-4,4-3 0 5,-5-6 0-4,1-4 0 4,1-6 0-6,-1-4 0 4,-4 2 0 0,4-2 0 0,-2-7 0-2,-1 0 0 2,-1-3 0 2,-2-7 0-5,0 0 0 1,0 0 0 2,4 0 0 0,-1 0 0 0,-3 0 0-2,12 0 0 2,4 0 0 1,4 12 0-1,8-5 0-2,3 2 0 4,1-2 0-4,13 3 0 4,5-5 0-6,8 0 0 4,5 2 0 0,5 0 0 0,8-2 0 0,7 0 0-2,13-1 0 4,7-2 0-4,4-2 0 1,-2 0 0 0,-1 0 0 2,-7-11 0-2,-5-5 0-1,-14 3 0 2,-7 1 0 0,-10 2 0 1,-6 1 0-4,-4 4 0 5,-9 2 0-4,-2-3 0 5,-6 6 0-7,-1-1 0 3,-3 1 0 1,1 0 0 0,-1 0 0-1,-4 0 0 0,7 0 0 3,-11 0 0-4,4 0 0-1,-5 0 0 3,-3 0 0 2,-5 0 0-4,-4 0 0 1,-7 0 0 0,1 0 0 0,-3 0 0 2,0 0 0-3,0 0 0 4,0 0 0-4,0 0 0 3,0 0 0-4,0 0 0 3,0 0 0 1,0 0 0-2,0 0 0-1,0-33 0 3,0-30 0 0,-10-23 0-2,-9-18 0 0,-1-6 0 0,0-1 0 3,5-4 0-4,-1 7 0 2,2 24 0 0,4 24 0-2,3 27 0 2,6 20 0-2,-4 9 0 3,3 4 0-3,-7 0-8 1,-16 0-229 1,12 17-105-1,-1 14-171 2</inkml:trace>
    </iact:actionData>
  </iact:action>
  <iact:action type="add" startTime="31118">
    <iact:property name="dataType"/>
    <iact:actionData xml:id="d6">
      <inkml:trace xmlns:inkml="http://www.w3.org/2003/InkML" xml:id="stk6" contextRef="#ctx0" brushRef="#br1">14167 1514 451 0,'0'0'227'3,"0"0"-61"6,0 0-42-1,0 0-21 0,0 0-36-3,0 0-10 5,31 91-5-4,-28-45 8 2,-1 9 0-1,-2 8 3 0,0 7-20 1,0 9-11 0,0 10-7-1,0 9 3 0,0 12 0 2,-15 5-4-2,-3-4 3 3,-2 0-3-4,0-8 3 4,-4-2-5-4,3-2-1 0,-3-3-7 2,1-7 4 1,-2 2 1 0,0-10-6-5,-2-1-1 6,-3-9-2-4,1-8-2 4,2-5-1-5,-6-1-3 2,-2 3-3 0,0 0 5 2,-5 5-2-2,4-1 5-1,-1-1-1 5,0-5-4-6,3-7 6 2,2-6-8 1,-2-5 5 0,3 2-1 0,-1-4-1-1,-4 3-2 0,5-3 2 1,0 1-3 2,-4 1 2-5,4 4-2 1,0 4 1 3,-1 0 2-2,1 7-2-1,-7 5 0 2,-2-2-1 2,2-2 0-2,1-1 0-1,2-5 3-1,7 0-3 4,0-6-1-4,-2 1 1 1,2-2 0 0,1-4 1 2,3-1 0-1,-4 6-3-3,2 6 1 4,4 0 1-1,-4 0 8 1,4-4-4-4,2 0-3 4,0 2 0-3,6 0 0 5,-3-9 3-7,5 2-2 3,-4-6-3 1,1 8 1 0,1 3 1-1,-2 3-1 0,3 1 7 4,5-12-2-6,-3-9-2 2,1-3-3 0,3-6-1 2,-3 1 1-2,3-2-1-1,-2 0 0 3,2 1-1-2,-5 9 0 2,-4 14 0-4,-4 12 2 5,10 13 2-4,-8 11 1 5,0 0-2-8,5 1 4 5,-10 5-7-1,9 14 0 2,6 2 0-2,-5-3 0 0,8-16 0 4,-4-26 0-6,2-26 0 1,1-17 0 2,6-6 0 1,-2-7 0-3,2 0 0 0,0 0-32 2,0 0-30 0,0-12-30 3,0-13-89-7,0 8-40 4,0 9-118-1,0 8-556 0</inkml:trace>
    </iact:actionData>
  </iact:action>
  <iact:action type="add" startTime="32678">
    <iact:property name="dataType"/>
    <iact:actionData xml:id="d7">
      <inkml:trace xmlns:inkml="http://www.w3.org/2003/InkML" xml:id="stk7" contextRef="#ctx0" brushRef="#br1">12312 8097 304 0,'0'0'127'4,"0"0"29"3,0 0-5 1,0 0-21 1,0 0-25-3,0 0-24 2,0 0-9 1,-13 34-11-2,5-17-9-2,2 4-4 4,-5 6 0-2,7 12 3 1,-6 1 1-1,1 8-11 1,2 0-8-1,2 2-6 2,-2 5-1-3,2 1-1 1,-4 4-7 4,3-1-1-5,-1 4-6 1,1-7 10 1,3 11-1 0,-2-5-3 0,2 1-4-1,0 0 5 0,0-5-8 4,-2-4 0-6,3 4 1 1,-1-3-4 2,1 3 2 0,-5-1 1 0,4-5 2-1,0 2 0 2,0-4 0-3,3-4-4 3,0-2 1-4,-4-6-5 4,4 1-1-2,-2-1 2 1,0 3-2-1,2 2 6 0,0 0-1 1,0-3 1 0,0-1 0 1,-3-3-3-4,-4 0 1 4,7-5-3-2,-3-4-1-1,0-2-3 2,0 2 3 1,-1 2-1-2,1 5 1-1,0 11-2 2,1-2-1 0,-5 1 4 1,1 2 1-5,-1 0 2 6,5 1-3-3,-3-1 2 1,2 0-4-2,-1 4 6 2,1 8-3 0,0 2-2 0,0 0 0-1,-2 3 3 0,-5-6-4 3,-2 1-1-4,-3 2 0 0,2 9 2 2,1 6 0 1,0 8 0-2,2-7 2-1,-2-4-3 2,3-9 9 0,-2 10-6 2,-5 12-3-6,4 8 5 5,0 3-5-2,-3-8 0 3,-5-6 0-6,3-5 2 4,-4-9-2 0,0-6 1 0,-7-4-3-1,1-1 1 0,-4 1 0 4,1-3-1-6,-1 0 2 2,-1-6 0 0,-5-3-4 2,1-2 4-2,-8-2-2-1,-1 6 2 3,-9 9-3-2,-4 1 1 3,-2 0 0-5,2-12-1 4,3-6 1-3,-3-1-1 4,-7 11 4-5,4 3-2 2,-1-5-1 1,0-5 0 0,0 1 1-1,-5-4 0-1,-3-4 3 4,-2-2-2-3,3-10 1-2,2-10-3 3,9-14 0 1,7 0 0-1,-1-14 0-2,-2-24 0 2,5-3 0 0,-3 0 0 3,0 7 0-9,4 8 0 7,-2 6 0-1,2 10 0 1,3 4 0-3,-8 3 0 1,2 3 0 1,-8 0 0 0,-4 0 0 1,-3 17 0-4,-7 19-3 5,-3 2 0-4,-6 5 3 0,0-1 0 2,-1-7 0 0,4 4 0 0,-2-6 1-2,10 3-1 3,1 1 0-2,0 1 0 3,1 11 0-6,-2 6 0 6,2 4 1-4,4-3-1 4,7-1 4-5,8-3-4 2,7-3 0 1,8-6 0 0,13-7 0-2,2-5 0 1,6-4 0 4,1 4 0 186,0 1 0-194,-2 1 0-3,1 3 0 0,-2-5 0 0,5-2 0 0,1-8 0 0,4-4 0 0,4-9 0 0,-1-4 0 1,3-3 0-1,0 3 0 0,0-2 0 0,0 0 0 0,0 2 0 0,0-4 0 0,0 2 0 0,0-2 0 0,0 0 0 0,0 0 0 0,0 0 0 0,0-8 0 0,8-36 0 1,23-14 0-1,-1-10 0 0,1 0 0 0,-4 5 0 0,-9 11 0 5,-10 14 0 5,2 5 0-5,-7 10 0 3,0 2 0 0,0 7 0 0,-3 3 0-1,0 9 0-1,0 2 0 2,0 0 0 0,0 0 0-1,0 0 0 0,0 0 0 2,0 0 0-3,0 0 0 0,0 0 0 2,0 0 0 0,0 0 0 1,0 0 0-3,0 0 0 2,0 0 0 0,0 0 0 1,0 0 0-4,0 0 0 2,0 0 0 2,4 0 0-2,2 0 0 0,-4 0 0 1,4-6 0 1,1-2 0-3,-5-1 0 2,2 4 0-1,-4 3 0 2,3-1 0-2,-3-4 0-1,0-3 0 2,0-7 0-1,0-6 0 2,0-7 0-3,0 4 0 3,0 7 0-3,0 5 0 5,0 11-6-7,0 3 5 4,0 0-2 0,0 0 2-1,0 0 2 0,0 0 0 1,0-7-1 0,0-2 0 0,-3-4-1 1,-10-6 0-4,5 2 0 4,-2 6-1-4,4 3 0 3,3 6-1 0,3 2 3 0,0 0 1-1,0 0 1 0,0 0-1 1,0 0 0 0,0 0-1-2,0 0 0 2,0 0 0 0,0 0 1 0,0-3-2-2,0 3 2 2,0 0 0-1,0 0 2 3,0 10 2-3,0 29-4 1,-4 11 2-1,-4 9-3 0,2-1 0 2,-2 5 0-4,-2 0 0 4,4-6 0-1,-1 1 0 0,1-6 0-3,6 0 0 4,-4-6 0-1,4-8 0 3,0-7 0-9,0-1 0 6,0-8 0 2,0-3 0-3,0-7 0 0,0-7 0-1,7-3 0 2,3-2 0 0,0 0 0 1,10 0 0-3,1 0 0 3,4 0 0-3,2-14 0 1,3-2 0 1,8-1 0 1,4-5 0-2,6 1 0-1,-2-4 0 3,0 6 0-2,-7 2 0 3,-5 5 0-5,-7 9 0 2,-5-3 0 1,-8 3 0 0,-2 3 0-2,-2-3 0 1,-8 3 0 2,1-4 0-2,-3 4 0 1,0 0 0-2,0 0 0 2,0 0 0 0,0 0 0-2,0-4-74 2,0 1-234 1,-5 0-204-2</inkml:trace>
    </iact:actionData>
  </iact:action>
  <iact:action type="add" startTime="41079">
    <iact:property name="dataType"/>
    <iact:actionData xml:id="d8">
      <inkml:trace xmlns:inkml="http://www.w3.org/2003/InkML" xml:id="stk8" contextRef="#ctx0" brushRef="#br2">18810 174 533 0,'0'0'207'7,"0"0"-7"0,0 0-56 2,0 0-37-3,0 0-16 1,0 0-5 1,0 0-4 2,13 0-11-5,-13 0-10 2,2 0 5 1,-2 0-9 0,0 0-4-1,0 0-9 0,0 0-10 1,0 0-12 0,-2 0 0-1,-31 7 8 0,-8 8-7 2,-8-1-10-2,-5 0 9-1,-8-1-5 2,-5-2-1 3,-3 2-2-4,1-6 10-2,2 2-16 4,3-1-8-1,1-2 0 1,2 0 0-4,0-4 0 3,4 3 0 0,-1-1 0 0,3 2 0-2,0 3 0 2,4 1 0 0,2 1 0 0,6-6 0 1,7 2 0-4,-1 3 0 5,2-5 0-4,4 0 0 0,2-5 0 2,3 3 0 0,2-3 0 0,8 4 0-2,3 0 0 3,8-1 0-3,-2-3 0 4,4 0 0-6,3 0 0 4,-3 0 0 0,3 0 0 0,0 0 0-2,0 0 0 1,0 0 0 2,0 0 0-1,0 0 0 0,-3 0 0-2,3 3 0 3,0-3 0-1,0 2 0-3,0-2 0 3,0 0 0 26,0 0 0-31,0 0 0-3,0 0 0 0,0 0 0 1,0 5 0 10,-4 7 0-9,4 7 0 6,-1 6 0 0,1-2 0 1,0 6 0-1,0 4 0-1,0-1 0 1,0 6 0 0,0-2 0 1,0 0 0-4,0-2 0 5,0 1 0-4,0-7 0 0,0-5 0 2,0 2 0 0,0-4 0 0,0 4 0-2,0 2 0 3,0 0 0-2,0-1 0 2,0-2 0-5,0 1 0 5,0-1 0-1,0-5 0-1,0-2 0-1,0-3 0 2,0-9 0 0,0 0 0 0,0-5 0 0,0 0 0-2,0 0 0 3,0 0 0-2,0 0 0-1,0 0 0 2,1 0 0 0,3 0 0 0,-1 0 0-2,0 0 0 3,12 0 0-1,0 0 0 2,10 0 0-5,3 6 0 2,-4 0 0 1,3-1 0 0,4 3 0-1,-1-2 0 0,3-1 0 1,1-2 0 0,3 3 0-1,5-5 0 0,1 3 0 3,6-4 0-4,-1 2 0 1,4-2 0 0,3 3 0 1,-4 0 0 0,4-3 0-2,-3 4 0 3,-4-3 0-2,-4 3 0 2,6-2 0-5,3-2 0 7,-5 0 0-5,4 2 0 2,-8-2 0-1,2 0 0 0,-6 0 0 1,3 0 0 0,-3 0 0 0,-1 0 0-2,-2 0 0 4,-2 0 0-4,-1 0 0 1,-7 0 0 0,1 0 0 1,-4 0 0-1,-8 0 0 0,0 0 0 1,-6 0 0 0,-3 0 0 1,-4 0 0-5,-3 0 0 4,0 0 0 0,0 0 0 0,0 0 0-3,3 0 0 4,-3 0 0-1,0 0 0 0,0 0 0 0,0 0 0 54,0 0 0-62,0 0 0 0,0 0 0 1,0 0 0-1,0 0 0 0,0 0 0 0,0-4 0 0,0-41 0 4,0-21 0 4,0-13 0 0,0-9 0-3,0 1 0 3,-10 3 0 0,-4 0 0 1,0 21 0-3,1 10 0 2,3 17 0 1,5 17 0-2,1 11 0 1,1 5 0-2,-3 3 0 1,-8 0-111 1,-6 0-118-2,5 0-82 2,1 0-50 1</inkml:trace>
    </iact:actionData>
  </iact:action>
  <iact:action type="add" startTime="43706">
    <iact:property name="dataType"/>
    <iact:actionData xml:id="d9">
      <inkml:trace xmlns:inkml="http://www.w3.org/2003/InkML" xml:id="stk9" contextRef="#ctx0" brushRef="#br2">17405 1166 83 0,'0'0'152'6,"0"0"-128"2,0 0 15-3,0 0-16 3,0 0-1 1,0 0 41-2,0 0 4 0,0-33 17 1,0 33 17 0,0 0 8-2,0 0-6 1,0 0-25 1,0 0-22 1,0 0-32-4,0 0 9 4,-10 9 31-2,-18 10-15-1,1 3-9 2,-2 0-6 0,-1 1-1 0,-1 3-5 1,-3-1 4-4,-1 4 1 3,-2 6-7 1,-1-3-2-1,-1 6-7 1,3-2 0-3,0 1-3 5,-4 2-1-5,-1 1-4 0,6 2 4 2,-2 2 0 0,5-3-2-1,-1 3 0 0,4-1 4 2,3-2-1 30,4-2 1-39,-2-4 0 0,-1-1-7 0,2-4 6 0,3 2-4 5,-2 2-1 1,5-5-2 1,-6 4-1 2,3-3 2-2,-2 3-6 0,-1 3 7 1,2 4-3-1,0 6-1 1,-2 2 1-1,1-2 3 0,5-5-5 2,-6-1 0-2,9-1 1 0,-3-3-2 4,2-1 1-6,-1 1-2 6,1-4 5-8,1 1-5 4,1-2 5 1,0-2-6 1,-2 1 5-3,3 3 0 2,3 0 0 0,-4 3 4 1,4 3-3-2,1-1 1 0,-5 3-3 1,3-3 7-1,2 4-6 0,2-4 0 0,1 5-4 1,-5 4 1 0,4 2 7-2,-4 1 4 3,5 3-3-2,-1-3-4 4,-5 7 4-8,4 1-2 6,-3-4-5-2,1 6 2 2,-1-5-2-3,3 3 0 1,0-1 1 1,0 1 1 0,2-3-4 0,2 0 7-2,-1-4-6 3,4 4 5-4,0-2-3 4,0-2-1-2,0-3 6 1,0 0-6-1,0-1 7 0,0-10-6 3,0 6 0-4,0-7 0 1,4 7 3 0,9 5-4 2,-5 3 3-2,0 8-5 2,2-5 5-3,-4 1 2 1,4 0-8 1,-2 3 2 0,2-10 3 0,-6-1-1-2,6-10-1 3,-3-3 1-2,-1-6-2-1,-2 4-2 2,10 3 3 0,-5 4-4-1,3 4 0 1,-6-4 0 1,7 1 0-2,-1 13 0-2,10 7 0 3,-1 3 0 3,0-1 0-5,-3-6 0 1,-1-13 0 1,0-4 0-2,-7-9 0 2,4-10 0-2,-5-7 0 3,-4 1 0-2,2-1 0 3,-1 0 0-3,0 7 0-1,6 3 0 0,1 8 0 3,8 7 0-1,0 8 0-2,2 14 0 4,9-5 0-3,-5 5 0 3,1-1 0-6,-1-10 0 2,-4-5 0 2,-1-4 0 1,-6-6 0-2,-1-5 0-1,-6 0 0 3,3 0 0-2,4 7 0 0,-5 2 0 0,5-5 0 1,-6-6 0 1,-2-8 0-2,1-5 0 0,-2-1 0 0,4 5 0 1,2 0 0-1,2 9 0 3,6 8 0-4,0 7 0 5,1-4 0-8,2 1 0 4,-1 7 0 2,11 4 0-1,2 7 0-1,3 4 0 0,-1-5 0 0,-1 2 0 0,-3-6 0 2,-8-3 0-2,1 4 0 0,-4-4 0 2,-2 0 0-3,-3 2 0 2,-4-1 0 0,2-4 0-1,-3 1 0 0,-6-3 0 4,4-4 0-7,0 2 0 8,-1 1 0-8,-1 2 0 2,3-6 0 3,-3 3 0-1,3 8 0-1,1-4 0 0,-4 0 0 2,-4-4 0-4,2-9 0 5,-5-1 0-4,5 1 0 4,-4 3 0-4,-1 3 0 0,-2-1 0 2,0 5 0 0,0 4 0-1,0 0 0 0,0-7 0 2,0-2 0-2,0-4 0-1,0-2 0 2,0 1 0 0,0 2 0 0,0 0 0 0,0 2 0-1,0-2 0 0,0 3 0 2,0 6 0-2,0 11 0 1,0 5 0-2,0 17 0 4,0 13 0-6,0 2 0 4,7 10 0 0,2-6 0 0,1 0 0-1,-2-10 0 0,-5-7 0 4,3-17 0-6,-6-19 0 5,0-9 0-6,0-15 0 5,0-6 0-2,0-8 0-2,0-3 0 4,0 2 0-1,0 2 0 1,0 7-52-5,0 4-80 6,0 3-58-4,-9 4 7 3,4-19-100-2,-1 2-134-1</inkml:trace>
    </iact:actionData>
  </iact:action>
  <iact:action type="add" startTime="46263">
    <iact:property name="dataType"/>
    <iact:actionData xml:id="d10">
      <inkml:trace xmlns:inkml="http://www.w3.org/2003/InkML" xml:id="stk10" contextRef="#ctx0" brushRef="#br2">16852 12257 853 0,'0'0'139'4,"0"0"0"4,0 0-44 1,0 0-28-3,0 0 3 1,0 177-9 1,0-117-12 0,0 9-1-1,0 4 2 0,0 9-6 2,0 4 0-2,0-3-15 0,0-4-7 0,0 5-2 3,0-5 4-4,0-2-2 3,12-7-1-4,3-6-7 6,8-13 1-4,5-4-2-1,10-7 5 3,4 5 5-1,6 1-9 1,4 6-2-4,-4-2-2 5,4 1 0-5,-4-1 2 5,-1-2-2-3,-8 5-6-2,-3 1 3 3,-5 4-3 1,-10-2 2-2,1-5-1-1,-7-8-2 5,-3-5 2-6,1-4-2 0,-5-7 1 3,2 1-2 1,-5-10 2-1,2-6-2-2,-5-5 2 3,1-3 1-2,0-4-3 2,-3 0 2-5,0 2-2 3,0-2 2 2,0 0-2-1,0 3 0 0,0-3-2-2,0 3 1 2,0-1-1 0,0-2-1 0,0 2 1-2,0-2 0 4,0 0 0-4,0 0 0 0,0 0 0 2,0 0-1 0,0 0-1 0,0 0-1-2,0 0-1 2,-3 0 0 0,-24 0 1 1,-9-2 2-3,-9-17 1 4,-5 0 0-4,2-6-1 4,3-2-9-5,4 0-6 1,12 2 1 2,7 6 9 1,11 11 2-2,10 2 4-1,1 6-1 5,0 0 1-6,0 0 1 1,0 0 2 2,0 0 0 0,0 0 1 0,0 0 5-2,0 0 14 3,0 0 5-2,0 0-3 2,1 2-25-4,32 23 0 6,2 0 0-5,3 0 0 3,-1 2 0-3,-5-6 0 1,5 2 0 1,-6-4 0 0,0-2 0 0,-4-4 0-2,-3-2 0 5,-3-3 0-6,-6-3 0 1,-5-1 0 2,1 1 0 1,-5-5 0-2,-3 0 0-2,0 0 0 4,7 0 0-1,2 0 0 1,2-19 0-4,8-19 0 5,-4-6 0-4,0-8 0 5,1 0 0-8,-5 5 0 4,-2 8 0 2,-2 10 0-1,-6 10 0-1,2 8 0 0,-6 8 0 4,0 3 0-7,0-3 0 2,3 3 0 2,-3 0 0 0,0 0 0 0,0 0 0-2,0 0 0 32,0 0 0-38,0 0 0 1,0 0 0-1,0 0 0 0,0 0 0 7,0-2 0 1,0 2 0-2,0 0-74 2,0 0-199 0,0 0-166 0</inkml:trace>
    </iact:actionData>
  </iact:action>
  <iact:action type="add" startTime="48010">
    <iact:property name="dataType"/>
    <iact:actionData xml:id="d11">
      <inkml:trace xmlns:inkml="http://www.w3.org/2003/InkML" xml:id="stk11" contextRef="#ctx0" brushRef="#br2">16813 15734 415 0,'0'0'584'6,"0"0"-453"1,0 0 40-1,0 0-9 3,0 0-58-2,0 0 3 1,0 0-7-2,111-52-17 3,-74 21-13-2,2-5-14 2,11-10 0-4,5-6-48 4,8-4-8-2,11-9 0 1,4-5 0-2,7-4 0 3,4-11 0 1,-4-5 0-3,2-9 0 1,5-5 0-2,-1 0 0 4,0 0 0-4,-7 8 0-1,-3 12 0 3,-12 12 0 1,-14 16 0-1,-14 13 0-2,-6 14 0 3,-11 10 0-2,-13 8 0 3,-4 5 0-6,-7 4 0 3,0 2 0 1,0 0 0 0,0 0 0-2,0 0 0 2,0 0 0 0,0 0 0 0,-14 0 0 0,-30 0 0-1,-9 0 0 4,-9 0 0-6,7 2 0 1,10 4 0 2,8-6 0 1,10 2 0-2,12-2 0-1,6 0 0 2,5 0 0-1,4 0 0 4,0 0 0-7,0 0 0 2,0 0 0 3,0 0 0-1,0 0 0-2,0 0 0 2,0 0 0-1,0 0 0 2,0 0 0-1,0 0 0-2,25 0 0 4,18-5 0-3,13-14 0-1,9 2 0 2,0 0 0 1,-3 0 0-2,-3 3 0-1,-14 5 0 3,-12 6 0-2,-14 3 0 3,-16 0 0-7,-3 0 0 5,0 0 0 0,0 0 0 0,0 6 0-1,0 31 0 1,0 11 0 1,-12 7 0-2,-7-4 0 2,5 2 0-4,-4-3 0 5,4-2 0-4,7-10 0 0,1-13 0 2,5-13 0 0,1-5 0 0,0-7 0-3,0 0 0 4,0 0 0-2,0 0 0 2,0 0 0-4,0-8-32 3,0-15-143 1,7-11-97 0,-2 13-83-3,-3 0-450 1</inkml:trace>
    </iact:actionData>
  </iact:action>
  <iact:action type="add" startTime="48873">
    <iact:property name="dataType"/>
    <iact:actionData xml:id="d12">
      <inkml:trace xmlns:inkml="http://www.w3.org/2003/InkML" xml:id="stk12" contextRef="#ctx0" brushRef="#br2">19036 13602 856 0,'0'0'192'5,"0"0"-47"2,0 0-28 1,0 0-77 0,0 0 4-2,0 0 18 4,0 0 27-4,-89 3-23 1,29 24-4 0,5 8-9 1,9 10-3 0,4 4-5-2,11 3-3 3,14 1-11-2,15 7-6 3,2-5-7-6,10 1-9 4,37-8-2 0,12-10 6 2,7-11-8-3,0-20-4 0,1-7 2 1,-5 0-1 0,-7-19-2 0,-9-27 0-2,-10-15 0 3,-11-8 0-2,-19-12-2-1,-6-1 1 2,0 0-3-1,-23 13-2 2,-15 14-30-3,-14 21-70 3,-14 17-69-2,30 17-46 3,1 2-155-6</inkml:trace>
    </iact:actionData>
  </iact:action>
  <iact:action type="add" startTime="50928">
    <iact:property name="dataType"/>
    <iact:actionData xml:id="d13">
      <inkml:trace xmlns:inkml="http://www.w3.org/2003/InkML" xml:id="stk13" contextRef="#ctx0" brushRef="#br3">19780 1109 725 0,'0'0'229'5,"0"0"-63"2,0 0-21 0,0 0-25 2,0 0-9-2,0 0-12-1,0 0-13 2,14 0-7 0,-14 0-24 0,0 0-13-1,-26 0 1 0,-14 3 13 1,-2 3-16 0,-8 2-4-2,2-2-21 3,-4-1-15-2,4 0 0 1,2 2 0-2,1-2 0 4,-8-3 0-2,3 3 0 2,-8 3 0-6,-6-4 0 5,-6 1 0-2,-1 0 0 1,-5-3 0-2,1 1 0 2,1 1 0 1,2-4 0-2,5 0 0 1,3 0 0-2,3 0 0 2,0 0 0 0,1 0 0-3,-1 3 0 4,3 2 0-1,3 0 0 0,4 1 0-2,2-1 0 3,7 0 0-2,-1 2 0 3,4-2 0-6,2-3 0 4,-2 4 0 0,-1-4 0 0,1 1 0-1,2-1 0 0,-4-2 0 2,9 0 0-2,-4 0 0 1,5 0 0-2,-2 0 0 2,-7 0 0 0,-2 0 0-2,-8 4 0 2,1-2 0 0,1 4 0 0,6-1 0-2,2-2 0 3,5 3 0-2,4-6 0 3,-3 2 0-6,0 1 0 5,-5-1 0-2,-2 1 0 2,1 4 0-3,5-6 0 1,8 2 0 2,3 2 0-2,-1-2 0-1,11 1 0 1,-4-3 0 3,2 3 0-4,1-1 0 1,-4-3 0 1,1 2 0 0,-6 3 0 0,-3-2 0-2,-4 3 0 4,4 0 0-4,-4 0 0 1,4-3 0 0,2 4 0 0,1-4 0 1,6-1 0 1,6 1 0-2,4-3 0 0,7 0 0 2,-2 0 0-3,3 0 0 1,-3 0 0 0,0 0 0 1,3 0 0 0,-4 0 0-2,1 6 0 2,3 2 0-1,-3 0 0 3,0 5 0-5,-1 4 0 5,3 0 0-3,-2 5 0 2,3 2 0-4,-4 6 0 2,1 2 0 1,3 11 0 1,-4 3 0-2,2 2 0 0,-1 9 0 2,1 1 0-2,-1 0 0 1,3-1 0-2,0-1 0 4,0-4 0-4,0 1 0 0,0-3 0 2,0-4 0 0,0 0 0-1,0 2 0 0,5 0 0 3,0 8 0-4,2 3 0 0,-3 2 0 2,-1-1 0 1,-2-5 0-2,3-14 0 1,-1-6 0-2,3-5 0 2,-2-2 0 1,-1-6 0-2,3 2 0 0,-5 3 0 0,5-3 0 3,-6-1 0-4,0-4 0 0,0 1 0 2,0-3 0 0,5 0 0 0,-3 0 0-3,2-1 0 4,-1-1 0-1,-3-1 0 2,0-1 0-5,0-5 0 3,0 3 0-2,0-3 0 0,0 0 0 4,0 3 0-3,3 2 0 2,1 1 0-3,-4 1 0 2,3-5 0-2,-3-1 0 3,2-7 0-4,-2 1 0 3,3-3 0 0,-3 0 0-1,0 3 0 1,3-3 0 0,-3 0 0 0,10 0 0-1,1 0 0 2,8 4 0-3,2-4 0 1,3 7 0 1,2-7 0 0,7 3 0 0,-1-1 0-1,8-2 0 3,-1 0 0-4,8 0 0 2,-5 0 0-2,3 3 0 4,6-3 0-4,1 2 0 0,3-2 0 2,0 2 0 0,-5 2 0-1,-5 0 0 0,0-4 0 3,-4 0 0-4,4 0 0 4,-3 0 0-5,1 0 0 25,-1 0 0-30,-5 0 0 0,-1 0 0 0,-8 0 0 6,5 0 0 4,-2 0 0-4,-4 0 0-1,0 0 0 5,4 0 0-2,-2 0 0 0,5 0 0-2,1 0 0 2,6 0 0 0,4 0 0 0,2 0 0-2,-1 0 0 4,5 0 0-4,0 0 0 4,1 0 0-5,3 0 0 2,0 0 0 1,-1 0 0 0,1 0 0-1,0 0 0 0,3 0 0 2,2 0 0-2,-3 0 0 1,5 0 0-2,-4 4 0 3,-3-1 0-4,5-1 0 3,-2-2 0 1,0 0 0-2,-3 3 0 2,4-3 0-4,0 0 0 5,-1 0 0-4,-3 0 0 0,-4 0 0 2,-4 0 0 1,-5 0 0-1,0 0 0-1,-2 0 0 0,-1 0 0 0,-2 0 0 3,-3 0 0-4,-8 0 0 1,4 0 0 0,-2 0 0 0,-1 0 0 2,0 0 0-3,7 0 0 2,-3 0 0 0,5 0 0 0,-6 0 0-2,-9-3 0 4,2 3 0-4,-12 0 0-2,-1-2 0 5,-4 2 0-1,-4 0 0 0,-2 0 0-2,0 0 0 4,0 0 0-4,0-3 0 4,0 3 0-4,0-4 0 0,0-19 0 3,0-17 0-2,0-24 0 2,0-13 0-3,0-7 0 2,-12-8 0 0,-1-19 0 0,0-6 0-2,3-3 0 5,1 5 0-6,-1 4 0 5,4 11 0-5,6-7 0 3,0-5 0-1,0-9 0 1,0-11 0-2,0 0 0 2,0 8 0 2,0 17 0-6,0 26 0 7,0 26 0-6,0 22 0 3,0 17 0 0,0 10 0-1,0 6-80 0,0 0-120-1,0 22-46 3,0 19-307-2</inkml:trace>
    </iact:actionData>
  </iact:action>
  <iact:action type="add" startTime="53892">
    <iact:property name="dataType"/>
    <iact:actionData xml:id="d14">
      <inkml:trace xmlns:inkml="http://www.w3.org/2003/InkML" xml:id="stk14" contextRef="#ctx0" brushRef="#br3">19509 3274 62 0,'0'0'95'5,"0"0"-13"3,0 0-25 0,0 0-26-1,0 0 3 0,0 0 19 2,0 0 14-4,0-39 21 3,0 39 26 1,0 0 14-2,0 0-24-1,0 0-32 2,0 0-4 1,0 0-11-2,0 0-24 1,0 0-15-2,0 0-4 3,0 0-7-2,0 0 5 2,0 0 18-3,0 8 15 2,0 19 4-1,0 11 11 1,0 12-12-1,6 5-2 0,4 8-7 3,-2 2 0-1,4 9-2-4,2 6-1 3,6 4 3 0,-1 3-1-1,5 1-2 0,0-6-5 1,3-6 5 0,-4-6-4 0,9-5-10-2,-5 5-7 4,1 0 3-3,6 0-5-1,-2 2 1 1,5 4-1 2,-3 1 3-1,0 0-5-3,-6-7 3 5,4-6-5-3,1-6 3 2,4-7-3-3,-2 1-2 2,7 3-1-2,6-2-1 3,-3 0 4-2,7-3 1-1,-1-4-3 3,7-3-7-2,7 3 0 1,-2 2 0-2,4-2 0 4,5 2 0-4,2-2 0 0,-2 4 0 2,7-2 0 1,4 3 0-2,-4 1 0 1,6 4 0-1,-3 1 0 0,-3 3 0 4,4-2 0-6,-8-1 0 2,-2-5 0 0,0 0 0 2,-3 0 0-3,3-3 0 1,0 6 0 1,9 2 0 0,0 6 0 0,4-3 0-2,-1 4 0 4,-6-4 0-3,-6-6 0-1,-4 4 0 2,0-6 0 0,-1-4 0-1,0 5 0-1,-2-7 0 3,1 0 0-2,0 4 0 4,0-4 0-7,3 9 0 2,-8-3 0 3,5 6 0 0,-2 2 0-2,-1 3 0-1,3-1 0 2,-6 1 0 0,3 3 0 1,-4 5 0-4,5 3 0 6,-4 5 0-6,-6-4 0 2,-7-6 0 0,-3-2 0 2,-6-7 0-2,-6 1 0-1,-6 4 0 3,1 9 0-2,-6 5 0 2,-2 7 0-4,5 1 0 4,-6 1 0-2,-4-1 0 2,1-5 0-3,-5-3 0 1,-2-2 0 1,0-9 0 0,1-2 0 0,-4-12 0-2,0-2 0 4,3-6 0-4,-3 2 0 0,1-5 0 2,-1 5 0 0,-1 0 0 0,5 2 0 0,-4 3 0-1,2 0 0 0,-1-4 0 4,-1-5 0-10,0-4 0 7,1 7 0 0,1 2 0 1,5 9 0-2,-2 13 0 0,5 4 0 2,1 1 0-2,0-3 0-1,-2-11 0 2,3-6 0 0,-6-9 0 2,0-6 0-5,0-1 0 3,-4-1 0 0,2-7 0 1,-3-3 0-4,-4-8 0 4,0 0 0-2,0 6 0 4,-2 2 0-8,3 1 0 5,0 3 0 0,-1-6 0 1,0 0 0-3,-2-2 0 1,7-6 0 1,-4 0 0 0,1-5 0 0,-2-4 0-3,0 2 0 3,-3-7 0 0,0-1 0-2,0-3 0 3,0-1 0-1,0 0 0 0,0 0 0-4,0 0-137 6,0 0-96-3,-23 0-28 3,-6 0 41-5,15 0-87 3,1 25-266 0</inkml:trace>
    </iact:actionData>
  </iact:action>
  <iact:action type="add" startTime="55521">
    <iact:property name="dataType"/>
    <iact:actionData xml:id="d15">
      <inkml:trace xmlns:inkml="http://www.w3.org/2003/InkML" xml:id="stk15" contextRef="#ctx0" brushRef="#br3">24261 12863 88 0,'0'0'93'4,"0"0"5"2,0 0 17 3,0 0 1-2,0 0-1 1,52-139 2-2,-49 139-7 4,-3 0 6-4,0 0-18 5,3 0-9-8,0 8 1 5,-3 24-46 0,1 12 1 0,-1 8 11-2,0 4-11 2,0 3-2 1,0 10-9-2,0 4-4 0,0 13 2 3,0 3-1-2,0 10-7-1,0-8-3-1,-1-7 1 2,-12-10-10 0,5-13 3 0,-1-7-4-2,-2-8 10 4,7-4-8-4,1-12 4 5,0-8 2-7,3-7-4 2,0-9-3 2,-4 0-2 0,4-2-6-2,0-3-2 3,0-1-2-1,0 0 3-1,-3 0-3 0,3 0-1 0,0 0 0 2,0 0-2-2,0 0 3-1,0 0-1 2,-6 0-2 0,-15 0-2 1,-10-5 1-1,-15-28 4-1,2-9 0 0,-3-8-2 4,1-6 1-8,13 3-3 4,1 3-5 2,11 5 2-2,5 15 6 1,6 14 1-1,8 11 0 1,2 5 0-1,0 0 4 0,0 0-1 0,0 0 6 2,0 0 4-3,0 0 18 3,2 27-4-2,25 9-18 2,1 2 12-2,-1 7 1-1,3-2 3 4,2 0-6-4,1 1 1 4,-5-3-2-5,0 0 1 4,-1 0-1-2,-3-5-13 1,-4-7-5-1,-3-4 0-2,1-5 0 5,-7-6 0-3,2-4 0-1,-6-4 0 2,1-2 0 3,-2-4 0-7,3 0 0 2,3 0 0 2,8 0 0 0,12-1 0 1,5-27 0-3,-2-5 0 4,2-1 0-4,1 0 0 5,-3 1 0-5,-8 4 0 1,-1 6 0-1,-8 7 0 3,-7 9 0-3,-5 3 0 0,-6 0 0 3,0 4 0-2,0 0-78 0,0 0-122 0,0 0-55 2,-9 0-110-2,4 0-545-1</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7-27T03:33:49.532"/>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7068">
    <iact:property name="dataType"/>
    <iact:actionData xml:id="d0">
      <inkml:trace xmlns:inkml="http://www.w3.org/2003/InkML" xml:id="stk0" contextRef="#ctx0" brushRef="#br0">14342 5763 255 0,'0'0'152'12,"0"0"-41"-12,0 0 26 2,0 0-13 3,0 0 7 1,0 0-20 1,0 0-16 2,0 0-9-2,0 0 3-1,0 0 0 2,25 0-13 0,12 0-45 0,15 0 19-2,14 0-15 2,10 0 9 0,9 0-16 0,7-10 11 0,-1 6-13 3,-2-2 3-7,-7 6 0 4,-11 0-3 0,-16 0 2-2,-8 0-4 2,-14 0-7 0,-8 0-3-1,-11 0-1 0,-7 0-5 2,-1 0-1-3,-6 0-5 0,0 0-2 2,0-6-1 0,0-18-2 1,-15-20-1-1,-35-16 4-3,-17-7 2 4,-8 4-1 0,-14 1 0-3,-4 9-1 2,5 3 0 0,2 9-2 0,17 16-1-2,14 12 1 2,19 7 1-1,14 6 0 2,10 0 1-2,6 0 1-1,3 0-1 2,0 0 8-1,-1 0-5 1,4 17 5-2,0 26-1 3,11 18-4-1,25 6-3 0,-5 2 3-1,7 3-3 1,-6 1 1 0,4 1 0-3,-10-6 1 5,-2-8 1-4,-3-5 3 3,-2-12-2-4,-8-12-3 4,0-12 2-2,-5-10-3 1,0-9 0-2,-4 0 0 1,6 0-3 3,-3 0 1-4,1-42-1 4,4-21 1-5,-2-26 2 4,8-16 0-2,-1-8-4 1,-4-6 2-2,5-7 0 3,-3 5-3-1,-5 15-1-3,-5 16 0 4,3 25 2-2,-2 22 3 2,-4 23 0-1,3 14 2-3,-3 6 0 2,0 0-1 1,0 0 2 0,0 26 3-1,-20 33-3 3,-15 22 2-4,-13 12-4 1,-6 12 3 1,-1-1 2 0,0-4 3 0,3-8-6 0,3-11 0-2,3-18 0 2,10-17-2 0,12-18 0-3,5-12 0 4,7-10 0-1,9-6-5 0,0 0 5-4,3 0-18 4,0 0-39 2,0 0-35-4,0 0-25 1,21-12-74 1,-8 7-74 1,-2 5-276-2</inkml:trace>
    </iact:actionData>
  </iact:action>
  <iact:action type="add" startTime="9518">
    <iact:property name="dataType"/>
    <iact:actionData xml:id="d1">
      <inkml:trace xmlns:inkml="http://www.w3.org/2003/InkML" xml:id="stk1" contextRef="#ctx0" brushRef="#br0">10662 10503 698 0,'0'0'165'5,"0"0"-20"5,0 0-2-4,0 0-43 3,0 0-19-2,0 0 24 1,0 0-35-3,49-170 2 4,-14 99-2-2,5-5-7 1,5-10-4-2,4-3-10 2,6-10-12 0,6-10-3 0,5-9 0-2,5-5-11 3,1-6 3 1,-3 6-4-4,3-4-1-1,-9-3-2 5,1 7-8-2,-4 3-11 3,-2 10 0-8,0 11 0 6,-3 6 0-2,-10 12 0 0,-1 1 0 1,-9 12 0 0,-1 4 0-2,-7 13 0 2,-5 10 0-3,-3 15 0 4,-5 3 0-2,-7 13 0 3,-1 0 0-4,-6 5 0 0,0 5 0 3,0-2 0-2,0 2 0-1,0 0 0 2,0 0 0 1,0 0 0-2,0 0 0 0,0 0 0 1,0 0 0-1,0 0 0 1,0 0 0 0,0 0 0-1,0 0 0 1,0 0 0 0,0 0 0-3,0 0 0 3,0 0 0 0,0 0 0 0,0 0 0-2,-3 2 0 2,-25 25 0 3,-12 3 0-5,-2 4 0 2,-8 3 0-1,-6-1 0 2,-7-3 0-3,-2 0 0 1,3-8 0 0,11-4 0 2,8-6 0-1,17-5 0-3,7-6 0 5,11-4 0-4,8 0 0 2,0 0 0-2,0 0 0 2,0 0 0-1,0 0 0 1,0 0 0-2,14 0 0 2,20-26 0 1,10-4 0 0,9-5 0-2,2-3 0 0,2-4 0 5,2-4 0-8,-4-1 0 2,-6 1 0 3,2 4 0-3,-9 10 0 2,-5 3 0-2,-7 14 0 4,-12 7 0-3,-12 2 0 2,-2 6 0-6,-4 0 0 5,0 0 0 0,0 0 0 0,0 6 0-1,0 44 0 1,-4 15 0 1,-18 14 0-2,1-8 0 2,-3-8 0-4,6-8 0 6,1-20 0-5,10-10 0 0,0-17 0 1,7-6 0 1,0-2 0-1,0 0 0-1,7-10-56 4,35-26-72-2,16-10-76 1,-3-1-8-4,-31 25-113 3,-4 6-322-1</inkml:trace>
    </iact:actionData>
  </iact:action>
  <iact:action type="add" startTime="10683">
    <iact:property name="dataType"/>
    <iact:actionData xml:id="d2">
      <inkml:trace xmlns:inkml="http://www.w3.org/2003/InkML" xml:id="stk2" contextRef="#ctx0" brushRef="#br0">12738 7458 657 0,'0'0'191'3,"0"0"-85"6,0 0 5-2,0 0-41-1,0 0-1 2,0 0 5 0,106-150-18 0,-75 125-6-2,0 1-11 2,-7 0-15 0,0 4 0 0,-7 4-7-2,-7 4-2 3,-1 10-6-2,-9 2 5 1,3 0 6-2,-3 0 2 2,0 11 23 0,0 35-11 0,0 17-31-1,0 14 1 0,3 2 0 4,4 6 2-5,2 0 9 2,-4-3 2-2,2-12-11 2,-5-11 0 0,2-22-4-2,-4-11 2 3,3-13-3-2,-3-9 0 0,0-4-1-1,0 0-4 3,-9 0-1-2,-29 0 5 3,-10 0-1-5,-1 0-1 4,-6 0 0-2,8 0 0 1,-1 0-2-2,13 7-3 5,6 1 5-4,5-4 0 3,11 3 2-7,3-2 2 5,7-5-2-2,3 3 3 2,0-3 1-2,0 2 8 2,17 4 32 1,37-2-31-1,12-4-4-2,13 0 19 3,4 0 2-2,2 0 3 4,-1-10 8-6,-10-3-6 4,-11 5-8-2,-11 0-3-1,-15 1-2 1,-10 3-5-1,-12 1-3 4,-8 3-10-4,2-3-4 0,-9 3 0 2,0 0 0 0,0 0 0 0,3 0 0-2,-3 0-10 2,0 0-37 0,0 0-18 0,0 6-53-2,-16 24-71 5,-2-8-145-5,7-3-561 4</inkml:trace>
    </iact:actionData>
  </iact:action>
  <iact:action type="add" startTime="15897">
    <iact:property name="dataType"/>
    <iact:actionData xml:id="d3">
      <inkml:trace xmlns:inkml="http://www.w3.org/2003/InkML" xml:id="stk3" contextRef="#ctx0" brushRef="#br0">573 15703 395 0,'0'0'274'3,"0"0"-186"5,0 0-19 0,0 0 27 0,0 0 5-2,0 0-12 2,0 0 5 0,75-47-4-2,-40 42 8 2,-1-1 5 0,4-2-7 0,4 3-14 0,8-3-15-2,-4 3-10 2,5-2-13 0,-6 2-12-1,-8 0-9 0,-9 2 4 2,-11 0-7-2,-10 3-2 2,-4 0-8-4,0 0 2 3,-3 0-8 0,0 0 0-2,0-3-3 2,0 3 0 0,0 0 2 0,0 0-3-2,0 0 2 2,0 0 0 0,0 0-2 0,0 0 3-2,1 0-3 2,-1 0 1 0,0 0-1 0,4 0 1-2,-4 0-1 2,0 0 0 1,0 0 0-2,4 0 0 3,4 0 1-6,8 0-1 4,3 0-4 0,2 0 3 0,-3 0 0-1,2 0-2 0,0-2 2 4,-2-3 1-8,-2 2 0 5,-5-1 1 0,2 1-1 0,-9 3 0-2,-4 0 0 2,0 0 0 0,0 0 2 0,4 0-2 0,3 0 0-2,4 0 0 3,5-4 1-1,8 4-3-2,-4 0 5 1,2-3-3 2,-2 3 0-2,7-3 0 2,-3 3 1-3,-3 0-1 2,1-2 0 1,-2-2 0-4,-4 4 1 3,-9-3 0 0,-2 3-1 0,-5 0 0 0,0 0 0-3,0 0 1 4,0 0 0-1,0 0-1-1,-49 0 3 0,-31 12-2 3,-25-2 1-4,-10-3 0 1,-4-7-1 1,3 0-1 1,11 0 0-2,7-14 1 1,15-1 0-1,-1 5-1 0,2 4 1 1,4 6 1-2,8 0 1 4,17 0-2-4,11 0-1 3,20 0 1-4,6 0-1 3,12 0 0-1,4 0-1 1,0 0 0-1,0 0 0 0,0 0 1 2,0 0-1-2,0 0 0-2,0 0-1 4,0 0 1-1,0 0 1 0,0 0 0-3,4 0 0 4,27 0 1 0,2 0-1 0,9 0 0-5,10 0 0 7,7 0 0-6,8 0 0 4,2-1-2-3,4-9 2 2,3 0-1 0,3-3-3 0,0 3 4-1,-1-3 1 0,-6 2-1 4,-3 3 1-6,-9-3 3 1,-5 2-3 2,-2-2 1 0,-11 1 0 0,-12 1 4 0,-16 7 1-2,-3 0 3 1,-11-2-10 2,3 2 0-5,-3-4 0 4,0 3 0 1,0 1 0-2,0 0 0 2,-14-8 0-2,-40-3 0 1,-18-10 0 0,-17-8 0-1,2-11 0 0,-2-8 0 3,7 0 0-4,16-6 0 2,11 4 0-2,7 8 0 3,18 8 0-2,8 13 0-2,3 6 0 4,8 11 0-1,7 4 0 0,1-2 0-4,3 4 0 5,-3 0 0 0,3 0 0-1,0 0 0-3,0 0 0 3,0 0 0 0,0 0 0 0,0 0 0 0,0 0 0-3,0 16 0 6,0 20 0-5,0 17 0 1,0 7 0 1,6 12 0 0,15 10 0 0,2 12 0 0,12 11 0-1,-3 1 0 0,2-7 0 3,0-11 0-6,-6-11 0 6,-7-12 0-4,-2-12 0 3,-8-13 0-4,-1-15 0 2,-2-14 0 1,-6-11 0 0,6 0 0-1,-4 0 0 0,9-3 0 4,10-41 0-5,3-24 0 0,7-25 0 2,-3-23 0 1,-1-20 0-2,-3-20 0-1,-4-13 0 3,-1 10 0-2,-2 17 0 2,-1 30 0-4,-4 30 0 5,-1 23 0-4,-3 22 0 3,-6 14 0-4,0 10 0 2,-4 11 0 2,0 2 0-1,0 0 0-2,0 0 0 0,0 0 0 4,0 0 0-3,-21 15 0-1,-21 28 0 2,-20 14 0 0,-10 11 0 1,-5 14 0-3,-9 16 0 2,3 6 0 0,1 3 0 0,-4 3 0-3,2-3 0 4,2-9 0-2,6-12 0 0,2-11 0 0,17-23 0 2,10-17 0-1,20-12 0 0,15-16 0 0,12-7 0-3,0 0 0 5,7-7 0-4,35-29 0-1,16-10 0 4,9 4 0-1,0 4 0 1,-1 15-59-4,2 11-144 4,-50 12-126-2,-2 0 4 3</inkml:trace>
    </iact:actionData>
  </iact:action>
  <iact:action type="remove" startTime="19971">
    <iact:property name="style" value="instant"/>
    <iact:actionData xml:id="d4" ref="#d3"/>
  </iact:action>
  <iact:action type="add" startTime="19977">
    <iact:property name="dataType" value="strokeEraser"/>
    <iact:actionData xml:id="d5">
      <inkml:trace xmlns:inkml="http://www.w3.org/2003/InkML" xml:id="stk4" contextRef="#ctx0" brushRef="#br1">6626 18609 933 0,'0'0'217'12,"0"0"-126"-10,0 0-45 3,0 0-26 5,0 0-20-6,0 0-2 4,0 0-42 1,21 11-34-2,-15 1-157 0,2 3-414 0</inkml:trace>
    </iact:actionData>
  </iact:action>
  <iact:action type="add" startTime="21891">
    <iact:property name="dataType"/>
    <iact:actionData xml:id="d6">
      <inkml:trace xmlns:inkml="http://www.w3.org/2003/InkML" xml:id="stk5" contextRef="#ctx0" brushRef="#br0">281 15824 758 0,'0'0'347'6,"0"0"-192"1,0 0-37-1,0 0-22 2,0 0-23 0,0 0 0 0,97-58-9-2,-26 30-5 3,14 1 3-1,12-2-9 1,13-2 0-5,3 0-13 4,8 4 2 0,-7 6-10 0,-9 4-10-2,-18 7-22 2,-23 5 0 0,-22 1 0 3,-17 4 0-5,-12-3 0 1,-13 3 0 1,0 0 0-1,0 0 0-2,0 0 0 4,-11-10 0-1,-44-13 0 1,-31-9 0-3,-30-15 0 2,-5-9 0 0,2-2 0 1,6-9 0-4,19 7 0 5,15 11 0-4,21 10 0 2,19 12 0-1,15 8 0 0,8 6 0 1,5 4 0 0,9 4 0-1,2 5 0-1,0 0 0 3,0 0 0-2,0 0 0-2,0 0 0 4,0 16 0-1,0 34 0 1,37 21 0-4,11 19 0 4,6 10 0-1,5 15 0 1,3 0 0-4,-9-4 0 4,0-16 0-2,-7-13 0 2,-8-17 0-4,-7-15 0 3,-10-20 0 0,-5-16 0 1,-12-12 0-3,3-2 0 0,-3 0 0 3,2 0 0-4,4-40 0 3,4-28 0 1,0-28 0-1,-4-22 0 0,-3-19 0-3,-4-18 0 4,-3-10 0-1,0 7 0 0,0 13 0-3,3 22 0 5,0 21 0-3,-3 19 0 2,0 35 0-4,0 21 0 3,0 15 0 0,0 12 0-4,0 0 0 6,0 0 0-3,-16 20 0 2,-29 32 0-3,-19 23 0 1,-12 20 0 2,-6 14 0-2,-9 11 0 0,-4 4 0 0,1 4 0 3,2-3 0-4,15-4 0 4,2-14 0-7,20-15 0 6,11-23 0 0,13-17 0 0,11-22 0-4,13-21 0 2,7-8 0 1,0-1 0 0,0 0 0-1,20-10 0-1,27-12 0 4,8-2 0-5,8 1-15 3,-36 15-212 1,0 8-195-1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8296E-A7DF-4270-BF71-F406A9236B53}" type="datetimeFigureOut">
              <a:rPr lang="en-CA" smtClean="0"/>
              <a:t>2022-09-11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32743D-4387-461C-8DC9-A9A60D4BB5A0}" type="slidenum">
              <a:rPr lang="en-CA" smtClean="0"/>
              <a:t>‹#›</a:t>
            </a:fld>
            <a:endParaRPr lang="en-CA"/>
          </a:p>
        </p:txBody>
      </p:sp>
    </p:spTree>
    <p:extLst>
      <p:ext uri="{BB962C8B-B14F-4D97-AF65-F5344CB8AC3E}">
        <p14:creationId xmlns:p14="http://schemas.microsoft.com/office/powerpoint/2010/main" val="1851695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532743D-4387-461C-8DC9-A9A60D4BB5A0}" type="slidenum">
              <a:rPr lang="en-CA" smtClean="0"/>
              <a:t>29</a:t>
            </a:fld>
            <a:endParaRPr lang="en-CA"/>
          </a:p>
        </p:txBody>
      </p:sp>
    </p:spTree>
    <p:extLst>
      <p:ext uri="{BB962C8B-B14F-4D97-AF65-F5344CB8AC3E}">
        <p14:creationId xmlns:p14="http://schemas.microsoft.com/office/powerpoint/2010/main" val="292396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532743D-4387-461C-8DC9-A9A60D4BB5A0}" type="slidenum">
              <a:rPr lang="en-CA" smtClean="0"/>
              <a:t>30</a:t>
            </a:fld>
            <a:endParaRPr lang="en-CA"/>
          </a:p>
        </p:txBody>
      </p:sp>
    </p:spTree>
    <p:extLst>
      <p:ext uri="{BB962C8B-B14F-4D97-AF65-F5344CB8AC3E}">
        <p14:creationId xmlns:p14="http://schemas.microsoft.com/office/powerpoint/2010/main" val="170148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532743D-4387-461C-8DC9-A9A60D4BB5A0}" type="slidenum">
              <a:rPr lang="en-CA" smtClean="0"/>
              <a:t>42</a:t>
            </a:fld>
            <a:endParaRPr lang="en-CA"/>
          </a:p>
        </p:txBody>
      </p:sp>
    </p:spTree>
    <p:extLst>
      <p:ext uri="{BB962C8B-B14F-4D97-AF65-F5344CB8AC3E}">
        <p14:creationId xmlns:p14="http://schemas.microsoft.com/office/powerpoint/2010/main" val="303213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47C9-9359-4FF9-A138-BA1E019CCD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31BE7BB-7D07-41D3-AC23-D43FDF805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7680D01-A866-4815-B56F-1FB13338D465}"/>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F42BE254-E6B6-49D3-BFCB-A81AF48F59F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6D71D98-D438-4AE4-8AFA-63B6405A9BD0}"/>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3889891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A66B8-3C22-4B14-9317-0F9332D4834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FD10570-F49E-4A6D-AB66-C4CBB5AC4E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F54CF47-A09F-47A3-B1D8-E15963EF0E88}"/>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D1CB9B51-6FB9-4A8E-83A4-B5E7A4C99B3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5E0CFF-3DFF-4A8C-A638-B080DC560909}"/>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252338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C26C08-1118-452D-996B-10F56AFEB0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531BB98-87BB-4DB6-BC08-832659B526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B80FE80-E535-4787-9110-DFB7AC24DC81}"/>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D54D2F35-90E2-4483-8EDE-E951D4C3EA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FAD60F4-51E6-41FF-9985-C07EC1651DFB}"/>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176156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DD864-427F-46EE-8E14-0F4B0877DD8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5561C63-F6B6-49C6-A6F0-026E007769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2251AD5-F85B-4C28-AE80-C7A58AB51B1F}"/>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A9D2B819-B99C-4409-ABA2-89A27643FD0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65E15C4-6509-4C3A-9E62-F4B6F6982037}"/>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3796856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0A5E-17CB-4315-9548-6ED2C701FA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577A25C-E9AA-4EEA-AD4F-F0D6DD1085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7FCE5B-427A-4875-8AE8-6CDE163C5C4D}"/>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68ADB0B9-4BB3-4D53-8A1C-1D94B392F2D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9A479FD-A322-44A5-9AD2-F17C151EB30C}"/>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2253997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9456-85F9-46CB-998E-11A63FDE215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F16F5FB-E83C-4793-A1EC-7A3A626A72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0E28FC4-F169-470B-AE11-881936B4C7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0EED9B8-CB28-481D-8BEA-254F7E988E39}"/>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6" name="Footer Placeholder 5">
            <a:extLst>
              <a:ext uri="{FF2B5EF4-FFF2-40B4-BE49-F238E27FC236}">
                <a16:creationId xmlns:a16="http://schemas.microsoft.com/office/drawing/2014/main" id="{CA811991-D485-4C32-AE01-C175CBE7947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091DDAE-C3B9-47D7-BE1B-2B9BEC07C830}"/>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2066811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DAFC-3E63-4A41-A5D2-709C21F9DAA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C3A3EF9-CF91-47C1-B3E6-9199ACFB80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574383-AD93-49B7-9A74-DE5F60887E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469BA1F-5446-488B-AA79-D61BAC4C7B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B80FF2-47E9-46C1-8A63-3717081D5D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E8D0984-0CFF-4444-89EF-E87E257C40E3}"/>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8" name="Footer Placeholder 7">
            <a:extLst>
              <a:ext uri="{FF2B5EF4-FFF2-40B4-BE49-F238E27FC236}">
                <a16:creationId xmlns:a16="http://schemas.microsoft.com/office/drawing/2014/main" id="{B3CB6AEB-6C41-42DA-87E7-9F7558F568E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8633AB6-1956-4CE8-A52E-BB307D835333}"/>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717519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68B6-8959-4818-B286-7C3DE3807B1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2442585-818C-49EB-AD2E-9AD0A105B948}"/>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4" name="Footer Placeholder 3">
            <a:extLst>
              <a:ext uri="{FF2B5EF4-FFF2-40B4-BE49-F238E27FC236}">
                <a16:creationId xmlns:a16="http://schemas.microsoft.com/office/drawing/2014/main" id="{C214D57C-1A1C-4DA3-9396-05AC178E40B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FF061BD-513A-42E3-BF3B-A88DF2DD090A}"/>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2167862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88B6C6-5637-44DA-B1D0-C167D36BC724}"/>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3" name="Footer Placeholder 2">
            <a:extLst>
              <a:ext uri="{FF2B5EF4-FFF2-40B4-BE49-F238E27FC236}">
                <a16:creationId xmlns:a16="http://schemas.microsoft.com/office/drawing/2014/main" id="{498BBE21-7479-486D-A47A-1D46703CED1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69B5BE4-0BC6-4821-9F10-55BBFDF84B9B}"/>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182553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D6FD-A7C9-4E53-8221-8F7F980E45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B364468-CD58-4815-AF43-3004E55CF4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B4E98DC-90D0-4F23-ABC1-4B54CD041E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4B007-9ACF-480B-8065-08C52B32498C}"/>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6" name="Footer Placeholder 5">
            <a:extLst>
              <a:ext uri="{FF2B5EF4-FFF2-40B4-BE49-F238E27FC236}">
                <a16:creationId xmlns:a16="http://schemas.microsoft.com/office/drawing/2014/main" id="{05EA93AE-C004-4935-97E2-9BE6605E020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03F3949-F74E-46D3-BD8C-C12BF8A9B5F0}"/>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94135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5C1-5BAE-43E1-B45C-566C4A249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FB458904-7AD9-4327-A76B-6D5DFF14A6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D922913-0379-4262-B2C9-0C5A46AE54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72C828-4A96-4322-959D-C4DACCDF140A}"/>
              </a:ext>
            </a:extLst>
          </p:cNvPr>
          <p:cNvSpPr>
            <a:spLocks noGrp="1"/>
          </p:cNvSpPr>
          <p:nvPr>
            <p:ph type="dt" sz="half" idx="10"/>
          </p:nvPr>
        </p:nvSpPr>
        <p:spPr/>
        <p:txBody>
          <a:bodyPr/>
          <a:lstStyle/>
          <a:p>
            <a:fld id="{9DCA8EB0-F6FD-4EBC-9EDF-139CAB1F62EA}" type="datetimeFigureOut">
              <a:rPr lang="en-CA" smtClean="0"/>
              <a:t>2022-09-11</a:t>
            </a:fld>
            <a:endParaRPr lang="en-CA"/>
          </a:p>
        </p:txBody>
      </p:sp>
      <p:sp>
        <p:nvSpPr>
          <p:cNvPr id="6" name="Footer Placeholder 5">
            <a:extLst>
              <a:ext uri="{FF2B5EF4-FFF2-40B4-BE49-F238E27FC236}">
                <a16:creationId xmlns:a16="http://schemas.microsoft.com/office/drawing/2014/main" id="{55A8D9F8-E95A-437D-A7DC-7F41F0C6ED7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BE5F9A7-5C2F-4C0D-8ADC-CDCDACF81D48}"/>
              </a:ext>
            </a:extLst>
          </p:cNvPr>
          <p:cNvSpPr>
            <a:spLocks noGrp="1"/>
          </p:cNvSpPr>
          <p:nvPr>
            <p:ph type="sldNum" sz="quarter" idx="12"/>
          </p:nvPr>
        </p:nvSpPr>
        <p:spPr/>
        <p:txBody>
          <a:bodyPr/>
          <a:lstStyle/>
          <a:p>
            <a:fld id="{A0F19D2A-4FB4-4F9E-977E-0DBB4E7A9CED}" type="slidenum">
              <a:rPr lang="en-CA" smtClean="0"/>
              <a:t>‹#›</a:t>
            </a:fld>
            <a:endParaRPr lang="en-CA"/>
          </a:p>
        </p:txBody>
      </p:sp>
    </p:spTree>
    <p:extLst>
      <p:ext uri="{BB962C8B-B14F-4D97-AF65-F5344CB8AC3E}">
        <p14:creationId xmlns:p14="http://schemas.microsoft.com/office/powerpoint/2010/main" val="77356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9CE433-2020-4F28-9923-771B6BD203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456E792-79D4-476F-924A-ABC5FABE8A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9734AC-8C9A-40E3-95BC-2360B10C5B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A8EB0-F6FD-4EBC-9EDF-139CAB1F62EA}" type="datetimeFigureOut">
              <a:rPr lang="en-CA" smtClean="0"/>
              <a:t>2022-09-11</a:t>
            </a:fld>
            <a:endParaRPr lang="en-CA"/>
          </a:p>
        </p:txBody>
      </p:sp>
      <p:sp>
        <p:nvSpPr>
          <p:cNvPr id="5" name="Footer Placeholder 4">
            <a:extLst>
              <a:ext uri="{FF2B5EF4-FFF2-40B4-BE49-F238E27FC236}">
                <a16:creationId xmlns:a16="http://schemas.microsoft.com/office/drawing/2014/main" id="{447D97A0-72CD-4775-B85E-073F633EA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2762D88-74B0-474C-85FE-F9686A8513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F19D2A-4FB4-4F9E-977E-0DBB4E7A9CED}" type="slidenum">
              <a:rPr lang="en-CA" smtClean="0"/>
              <a:t>‹#›</a:t>
            </a:fld>
            <a:endParaRPr lang="en-CA"/>
          </a:p>
        </p:txBody>
      </p:sp>
    </p:spTree>
    <p:extLst>
      <p:ext uri="{BB962C8B-B14F-4D97-AF65-F5344CB8AC3E}">
        <p14:creationId xmlns:p14="http://schemas.microsoft.com/office/powerpoint/2010/main" val="98560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1.png"/><Relationship Id="rId2" Type="http://schemas.openxmlformats.org/officeDocument/2006/relationships/slideLayout" Target="../slideLayouts/slideLayout2.xml"/><Relationship Id="rId1" Type="http://schemas.openxmlformats.org/officeDocument/2006/relationships/tags" Target="../tags/tag90.xml"/><Relationship Id="rId6" Type="http://schemas.openxmlformats.org/officeDocument/2006/relationships/image" Target="../media/image298.png"/><Relationship Id="rId5" Type="http://schemas.openxmlformats.org/officeDocument/2006/relationships/image" Target="../media/image296.png"/><Relationship Id="rId4" Type="http://schemas.microsoft.com/office/2007/relationships/hdphoto" Target="../media/hdphoto3.wdp"/></Relationships>
</file>

<file path=ppt/slides/_rels/slide101.xml.rels><?xml version="1.0" encoding="UTF-8" standalone="yes"?>
<Relationships xmlns="http://schemas.openxmlformats.org/package/2006/relationships"><Relationship Id="rId3" Type="http://schemas.openxmlformats.org/officeDocument/2006/relationships/image" Target="../media/image3210.png"/><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322.png"/><Relationship Id="rId4" Type="http://schemas.microsoft.com/office/2011/relationships/inkAction" Target="../ink/inkAction43.xml"/></Relationships>
</file>

<file path=ppt/slides/_rels/slide102.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8.png"/><Relationship Id="rId7" Type="http://schemas.openxmlformats.org/officeDocument/2006/relationships/image" Target="../media/image333.png"/><Relationship Id="rId2" Type="http://schemas.openxmlformats.org/officeDocument/2006/relationships/slideLayout" Target="../slideLayouts/slideLayout2.xml"/><Relationship Id="rId1" Type="http://schemas.openxmlformats.org/officeDocument/2006/relationships/tags" Target="../tags/tag93.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29.png"/></Relationships>
</file>

<file path=ppt/slides/_rels/slide104.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105.xml.rels><?xml version="1.0" encoding="UTF-8" standalone="yes"?>
<Relationships xmlns="http://schemas.openxmlformats.org/package/2006/relationships"><Relationship Id="rId8" Type="http://schemas.openxmlformats.org/officeDocument/2006/relationships/image" Target="../media/image338.png"/><Relationship Id="rId3" Type="http://schemas.openxmlformats.org/officeDocument/2006/relationships/image" Target="../media/image334.png"/><Relationship Id="rId7" Type="http://schemas.microsoft.com/office/2011/relationships/inkAction" Target="../ink/inkAction44.xml"/><Relationship Id="rId2" Type="http://schemas.openxmlformats.org/officeDocument/2006/relationships/slideLayout" Target="../slideLayouts/slideLayout2.xml"/><Relationship Id="rId1" Type="http://schemas.openxmlformats.org/officeDocument/2006/relationships/tags" Target="../tags/tag95.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106.xml.rels><?xml version="1.0" encoding="UTF-8" standalone="yes"?>
<Relationships xmlns="http://schemas.openxmlformats.org/package/2006/relationships"><Relationship Id="rId8" Type="http://schemas.microsoft.com/office/2011/relationships/inkAction" Target="../ink/inkAction45.xml"/><Relationship Id="rId3" Type="http://schemas.openxmlformats.org/officeDocument/2006/relationships/image" Target="../media/image2762.png"/><Relationship Id="rId7" Type="http://schemas.openxmlformats.org/officeDocument/2006/relationships/image" Target="../media/image2802.png"/><Relationship Id="rId2" Type="http://schemas.openxmlformats.org/officeDocument/2006/relationships/slideLayout" Target="../slideLayouts/slideLayout2.xml"/><Relationship Id="rId1" Type="http://schemas.openxmlformats.org/officeDocument/2006/relationships/tags" Target="../tags/tag96.xml"/><Relationship Id="rId6" Type="http://schemas.openxmlformats.org/officeDocument/2006/relationships/image" Target="../media/image2792.png"/><Relationship Id="rId5" Type="http://schemas.openxmlformats.org/officeDocument/2006/relationships/image" Target="../media/image341.png"/><Relationship Id="rId10" Type="http://schemas.openxmlformats.org/officeDocument/2006/relationships/image" Target="../media/image343.png"/><Relationship Id="rId4" Type="http://schemas.openxmlformats.org/officeDocument/2006/relationships/image" Target="../media/image339.png"/><Relationship Id="rId9" Type="http://schemas.openxmlformats.org/officeDocument/2006/relationships/image" Target="../media/image342.png"/></Relationships>
</file>

<file path=ppt/slides/_rels/slide107.xml.rels><?xml version="1.0" encoding="UTF-8" standalone="yes"?>
<Relationships xmlns="http://schemas.openxmlformats.org/package/2006/relationships"><Relationship Id="rId8" Type="http://schemas.openxmlformats.org/officeDocument/2006/relationships/image" Target="../media/image349.png"/><Relationship Id="rId13" Type="http://schemas.openxmlformats.org/officeDocument/2006/relationships/image" Target="../media/image354.png"/><Relationship Id="rId3" Type="http://schemas.openxmlformats.org/officeDocument/2006/relationships/image" Target="../media/image344.png"/><Relationship Id="rId7" Type="http://schemas.openxmlformats.org/officeDocument/2006/relationships/image" Target="../media/image348.png"/><Relationship Id="rId12" Type="http://schemas.openxmlformats.org/officeDocument/2006/relationships/image" Target="../media/image353.png"/><Relationship Id="rId17" Type="http://schemas.openxmlformats.org/officeDocument/2006/relationships/image" Target="../media/image2220.png"/><Relationship Id="rId2" Type="http://schemas.openxmlformats.org/officeDocument/2006/relationships/slideLayout" Target="../slideLayouts/slideLayout2.xml"/><Relationship Id="rId16" Type="http://schemas.openxmlformats.org/officeDocument/2006/relationships/image" Target="../media/image2050.png"/><Relationship Id="rId1" Type="http://schemas.openxmlformats.org/officeDocument/2006/relationships/tags" Target="../tags/tag97.xml"/><Relationship Id="rId6" Type="http://schemas.openxmlformats.org/officeDocument/2006/relationships/image" Target="../media/image347.png"/><Relationship Id="rId11" Type="http://schemas.openxmlformats.org/officeDocument/2006/relationships/image" Target="../media/image352.png"/><Relationship Id="rId5" Type="http://schemas.openxmlformats.org/officeDocument/2006/relationships/image" Target="../media/image346.png"/><Relationship Id="rId15" Type="http://schemas.openxmlformats.org/officeDocument/2006/relationships/image" Target="../media/image2210.png"/><Relationship Id="rId10" Type="http://schemas.openxmlformats.org/officeDocument/2006/relationships/image" Target="../media/image351.png"/><Relationship Id="rId4" Type="http://schemas.openxmlformats.org/officeDocument/2006/relationships/image" Target="../media/image345.png"/><Relationship Id="rId9" Type="http://schemas.openxmlformats.org/officeDocument/2006/relationships/image" Target="../media/image350.png"/><Relationship Id="rId14" Type="http://schemas.openxmlformats.org/officeDocument/2006/relationships/image" Target="../media/image355.png"/></Relationships>
</file>

<file path=ppt/slides/_rels/slide108.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slideLayout" Target="../slideLayouts/slideLayout2.xml"/><Relationship Id="rId1" Type="http://schemas.openxmlformats.org/officeDocument/2006/relationships/tags" Target="../tags/tag98.xml"/><Relationship Id="rId5" Type="http://schemas.openxmlformats.org/officeDocument/2006/relationships/image" Target="../media/image358.png"/><Relationship Id="rId4" Type="http://schemas.openxmlformats.org/officeDocument/2006/relationships/image" Target="../media/image357.png"/></Relationships>
</file>

<file path=ppt/slides/_rels/slide109.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11/relationships/inkAction" Target="../ink/inkAction2.xml"/><Relationship Id="rId3" Type="http://schemas.openxmlformats.org/officeDocument/2006/relationships/image" Target="../media/image41.png"/><Relationship Id="rId7" Type="http://schemas.openxmlformats.org/officeDocument/2006/relationships/image" Target="../media/image47.png"/><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35.png"/><Relationship Id="rId4" Type="http://schemas.openxmlformats.org/officeDocument/2006/relationships/image" Target="../media/image42.png"/><Relationship Id="rId9" Type="http://schemas.openxmlformats.org/officeDocument/2006/relationships/image" Target="../media/image49.png"/><Relationship Id="rId1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401.png"/><Relationship Id="rId7"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310.png"/><Relationship Id="rId11" Type="http://schemas.openxmlformats.org/officeDocument/2006/relationships/image" Target="../media/image451.png"/><Relationship Id="rId5" Type="http://schemas.openxmlformats.org/officeDocument/2006/relationships/image" Target="../media/image1210.png"/><Relationship Id="rId10" Type="http://schemas.microsoft.com/office/2011/relationships/inkAction" Target="../ink/inkAction3.xml"/><Relationship Id="rId4" Type="http://schemas.openxmlformats.org/officeDocument/2006/relationships/image" Target="../media/image1111.png"/><Relationship Id="rId9" Type="http://schemas.openxmlformats.org/officeDocument/2006/relationships/image" Target="../media/image421.png"/></Relationships>
</file>

<file path=ppt/slides/_rels/slide1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610.png"/><Relationship Id="rId7" Type="http://schemas.openxmlformats.org/officeDocument/2006/relationships/image" Target="../media/image47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490.png"/><Relationship Id="rId4" Type="http://schemas.openxmlformats.org/officeDocument/2006/relationships/image" Target="../media/image461.png"/><Relationship Id="rId9" Type="http://schemas.microsoft.com/office/2011/relationships/inkAction" Target="../ink/inkAction4.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13.png"/><Relationship Id="rId5" Type="http://schemas.openxmlformats.org/officeDocument/2006/relationships/image" Target="../media/image501.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3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520.png"/><Relationship Id="rId5" Type="http://schemas.openxmlformats.org/officeDocument/2006/relationships/image" Target="../media/image511.png"/><Relationship Id="rId4" Type="http://schemas.openxmlformats.org/officeDocument/2006/relationships/image" Target="../media/image500.png"/></Relationships>
</file>

<file path=ppt/slides/_rels/slide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NUL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3.png"/><Relationship Id="rId3" Type="http://schemas.openxmlformats.org/officeDocument/2006/relationships/image" Target="../media/image3.png"/><Relationship Id="rId7" Type="http://schemas.openxmlformats.org/officeDocument/2006/relationships/image" Target="../media/image70.png"/><Relationship Id="rId12" Type="http://schemas.microsoft.com/office/2011/relationships/inkAction" Target="../ink/inkAction5.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69.png"/><Relationship Id="rId11" Type="http://schemas.openxmlformats.org/officeDocument/2006/relationships/image" Target="../media/image82.png"/><Relationship Id="rId5" Type="http://schemas.openxmlformats.org/officeDocument/2006/relationships/image" Target="../media/image560.png"/><Relationship Id="rId10" Type="http://schemas.openxmlformats.org/officeDocument/2006/relationships/image" Target="../media/image78.png"/><Relationship Id="rId4" Type="http://schemas.openxmlformats.org/officeDocument/2006/relationships/image" Target="../media/image550.png"/><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4.png"/><Relationship Id="rId7"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hyperlink" Target="https://www.int.washington.edu/users/dbkaplan/555/lecture_03" TargetMode="External"/><Relationship Id="rId3" Type="http://schemas.openxmlformats.org/officeDocument/2006/relationships/image" Target="../media/image300.png"/><Relationship Id="rId7" Type="http://schemas.openxmlformats.org/officeDocument/2006/relationships/image" Target="../media/image370.png"/><Relationship Id="rId12" Type="http://schemas.openxmlformats.org/officeDocument/2006/relationships/image" Target="../media/image420.png"/><Relationship Id="rId2" Type="http://schemas.openxmlformats.org/officeDocument/2006/relationships/slideLayout" Target="../slideLayouts/slideLayout2.xml"/><Relationship Id="rId16" Type="http://schemas.openxmlformats.org/officeDocument/2006/relationships/image" Target="../media/image96.png"/><Relationship Id="rId1" Type="http://schemas.openxmlformats.org/officeDocument/2006/relationships/tags" Target="../tags/tag18.xml"/><Relationship Id="rId6" Type="http://schemas.openxmlformats.org/officeDocument/2006/relationships/image" Target="../media/image340.png"/><Relationship Id="rId11" Type="http://schemas.openxmlformats.org/officeDocument/2006/relationships/image" Target="../media/image411.png"/><Relationship Id="rId5" Type="http://schemas.openxmlformats.org/officeDocument/2006/relationships/image" Target="../media/image330.png"/><Relationship Id="rId15" Type="http://schemas.microsoft.com/office/2011/relationships/inkAction" Target="../ink/inkAction6.xml"/><Relationship Id="rId10" Type="http://schemas.openxmlformats.org/officeDocument/2006/relationships/image" Target="../media/image400.png"/><Relationship Id="rId4" Type="http://schemas.openxmlformats.org/officeDocument/2006/relationships/image" Target="../media/image320.png"/><Relationship Id="rId9" Type="http://schemas.openxmlformats.org/officeDocument/2006/relationships/image" Target="../media/image390.png"/><Relationship Id="rId1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1.png"/><Relationship Id="rId7" Type="http://schemas.openxmlformats.org/officeDocument/2006/relationships/image" Target="../media/image97.png"/><Relationship Id="rId12"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65.png"/><Relationship Id="rId11" Type="http://schemas.microsoft.com/office/2011/relationships/inkAction" Target="../ink/inkAction7.xml"/><Relationship Id="rId10" Type="http://schemas.openxmlformats.org/officeDocument/2006/relationships/image" Target="../media/image100.png"/><Relationship Id="rId4" Type="http://schemas.openxmlformats.org/officeDocument/2006/relationships/image" Target="../media/image62.png"/><Relationship Id="rId9" Type="http://schemas.openxmlformats.org/officeDocument/2006/relationships/image" Target="../media/image99.png"/></Relationships>
</file>

<file path=ppt/slides/_rels/slide24.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922.png"/><Relationship Id="rId5" Type="http://schemas.openxmlformats.org/officeDocument/2006/relationships/image" Target="../media/image912.png"/><Relationship Id="rId4" Type="http://schemas.openxmlformats.org/officeDocument/2006/relationships/image" Target="../media/image901.png"/></Relationships>
</file>

<file path=ppt/slides/_rels/slide25.xml.rels><?xml version="1.0" encoding="UTF-8" standalone="yes"?>
<Relationships xmlns="http://schemas.openxmlformats.org/package/2006/relationships"><Relationship Id="rId8" Type="http://schemas.openxmlformats.org/officeDocument/2006/relationships/image" Target="../media/image970.png"/><Relationship Id="rId3" Type="http://schemas.openxmlformats.org/officeDocument/2006/relationships/image" Target="../media/image942.png"/><Relationship Id="rId7" Type="http://schemas.microsoft.com/office/2011/relationships/inkAction" Target="../ink/inkAction8.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960.png"/><Relationship Id="rId5" Type="http://schemas.openxmlformats.org/officeDocument/2006/relationships/image" Target="../media/image952.png"/><Relationship Id="rId4" Type="http://schemas.openxmlformats.org/officeDocument/2006/relationships/image" Target="../media/image470.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3" Type="http://schemas.openxmlformats.org/officeDocument/2006/relationships/image" Target="../media/image982.png"/><Relationship Id="rId7" Type="http://schemas.openxmlformats.org/officeDocument/2006/relationships/image" Target="../media/image102.png"/><Relationship Id="rId12" Type="http://schemas.microsoft.com/office/2011/relationships/inkAction" Target="../ink/inkAction9.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1013.png"/><Relationship Id="rId11" Type="http://schemas.openxmlformats.org/officeDocument/2006/relationships/image" Target="../media/image106.png"/><Relationship Id="rId5" Type="http://schemas.openxmlformats.org/officeDocument/2006/relationships/image" Target="../media/image1001.png"/><Relationship Id="rId10" Type="http://schemas.openxmlformats.org/officeDocument/2006/relationships/image" Target="../media/image105.png"/><Relationship Id="rId4" Type="http://schemas.openxmlformats.org/officeDocument/2006/relationships/image" Target="../media/image991.png"/><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png"/><Relationship Id="rId3" Type="http://schemas.openxmlformats.org/officeDocument/2006/relationships/image" Target="../media/image110.png"/><Relationship Id="rId7" Type="http://schemas.openxmlformats.org/officeDocument/2006/relationships/image" Target="../media/image114.png"/><Relationship Id="rId12" Type="http://schemas.microsoft.com/office/2011/relationships/inkAction" Target="../ink/inkAction10.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8" Type="http://schemas.openxmlformats.org/officeDocument/2006/relationships/image" Target="../media/image1021.png"/><Relationship Id="rId13" Type="http://schemas.openxmlformats.org/officeDocument/2006/relationships/image" Target="../media/image1070.png"/><Relationship Id="rId18" Type="http://schemas.openxmlformats.org/officeDocument/2006/relationships/image" Target="../media/image1141.png"/><Relationship Id="rId26" Type="http://schemas.openxmlformats.org/officeDocument/2006/relationships/image" Target="../media/image132.png"/><Relationship Id="rId3" Type="http://schemas.openxmlformats.org/officeDocument/2006/relationships/notesSlide" Target="../notesSlides/notesSlide1.xml"/><Relationship Id="rId21" Type="http://schemas.openxmlformats.org/officeDocument/2006/relationships/image" Target="../media/image1171.png"/><Relationship Id="rId7" Type="http://schemas.openxmlformats.org/officeDocument/2006/relationships/image" Target="../media/image1011.png"/><Relationship Id="rId12" Type="http://schemas.openxmlformats.org/officeDocument/2006/relationships/image" Target="../media/image1061.png"/><Relationship Id="rId17" Type="http://schemas.openxmlformats.org/officeDocument/2006/relationships/image" Target="../media/image1131.png"/><Relationship Id="rId25" Type="http://schemas.openxmlformats.org/officeDocument/2006/relationships/image" Target="../media/image131.png"/><Relationship Id="rId2" Type="http://schemas.openxmlformats.org/officeDocument/2006/relationships/slideLayout" Target="../slideLayouts/slideLayout2.xml"/><Relationship Id="rId16" Type="http://schemas.openxmlformats.org/officeDocument/2006/relationships/image" Target="../media/image1152.png"/><Relationship Id="rId20" Type="http://schemas.openxmlformats.org/officeDocument/2006/relationships/image" Target="../media/image1161.png"/><Relationship Id="rId29" Type="http://schemas.openxmlformats.org/officeDocument/2006/relationships/image" Target="../media/image1202.png"/><Relationship Id="rId1" Type="http://schemas.openxmlformats.org/officeDocument/2006/relationships/tags" Target="../tags/tag25.xml"/><Relationship Id="rId6" Type="http://schemas.openxmlformats.org/officeDocument/2006/relationships/image" Target="../media/image1113.png"/><Relationship Id="rId11" Type="http://schemas.openxmlformats.org/officeDocument/2006/relationships/image" Target="../media/image1051.png"/><Relationship Id="rId24" Type="http://schemas.openxmlformats.org/officeDocument/2006/relationships/image" Target="../media/image130.png"/><Relationship Id="rId5" Type="http://schemas.openxmlformats.org/officeDocument/2006/relationships/image" Target="../media/image1102.png"/><Relationship Id="rId15" Type="http://schemas.openxmlformats.org/officeDocument/2006/relationships/image" Target="../media/image1142.png"/><Relationship Id="rId23" Type="http://schemas.openxmlformats.org/officeDocument/2006/relationships/image" Target="../media/image129.png"/><Relationship Id="rId28" Type="http://schemas.microsoft.com/office/2011/relationships/inkAction" Target="../ink/inkAction11.xml"/><Relationship Id="rId10" Type="http://schemas.openxmlformats.org/officeDocument/2006/relationships/image" Target="../media/image1132.png"/><Relationship Id="rId19" Type="http://schemas.openxmlformats.org/officeDocument/2006/relationships/image" Target="../media/image1151.png"/><Relationship Id="rId4" Type="http://schemas.openxmlformats.org/officeDocument/2006/relationships/image" Target="../media/image580.png"/><Relationship Id="rId9" Type="http://schemas.openxmlformats.org/officeDocument/2006/relationships/image" Target="../media/image1121.png"/><Relationship Id="rId14" Type="http://schemas.openxmlformats.org/officeDocument/2006/relationships/image" Target="../media/image1101.png"/><Relationship Id="rId22" Type="http://schemas.openxmlformats.org/officeDocument/2006/relationships/image" Target="../media/image1181.png"/><Relationship Id="rId27" Type="http://schemas.openxmlformats.org/officeDocument/2006/relationships/image" Target="../media/image1191.png"/></Relationships>
</file>

<file path=ppt/slides/_rels/slide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4.png"/><Relationship Id="rId3" Type="http://schemas.openxmlformats.org/officeDocument/2006/relationships/image" Target="../media/image72.png"/><Relationship Id="rId7" Type="http://schemas.openxmlformats.org/officeDocument/2006/relationships/image" Target="../media/image85.pn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80.png"/><Relationship Id="rId5" Type="http://schemas.openxmlformats.org/officeDocument/2006/relationships/image" Target="../media/image43.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87.png"/><Relationship Id="rId14" Type="http://schemas.openxmlformats.org/officeDocument/2006/relationships/image" Target="../media/image75.png"/></Relationships>
</file>

<file path=ppt/slides/_rels/slide3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142.png"/><Relationship Id="rId18" Type="http://schemas.openxmlformats.org/officeDocument/2006/relationships/image" Target="../media/image1181.png"/><Relationship Id="rId3" Type="http://schemas.openxmlformats.org/officeDocument/2006/relationships/notesSlide" Target="../notesSlides/notesSlide2.xml"/><Relationship Id="rId21" Type="http://schemas.openxmlformats.org/officeDocument/2006/relationships/image" Target="../media/image1191.png"/><Relationship Id="rId7" Type="http://schemas.openxmlformats.org/officeDocument/2006/relationships/image" Target="../media/image122.png"/><Relationship Id="rId12" Type="http://schemas.openxmlformats.org/officeDocument/2006/relationships/image" Target="../media/image125.png"/><Relationship Id="rId17" Type="http://schemas.openxmlformats.org/officeDocument/2006/relationships/image" Target="../media/image1171.png"/><Relationship Id="rId2" Type="http://schemas.openxmlformats.org/officeDocument/2006/relationships/slideLayout" Target="../slideLayouts/slideLayout2.xml"/><Relationship Id="rId16" Type="http://schemas.openxmlformats.org/officeDocument/2006/relationships/image" Target="../media/image127.png"/><Relationship Id="rId20" Type="http://schemas.openxmlformats.org/officeDocument/2006/relationships/image" Target="../media/image133.png"/><Relationship Id="rId1" Type="http://schemas.openxmlformats.org/officeDocument/2006/relationships/tags" Target="../tags/tag26.xml"/><Relationship Id="rId6" Type="http://schemas.openxmlformats.org/officeDocument/2006/relationships/image" Target="../media/image1113.png"/><Relationship Id="rId11" Type="http://schemas.openxmlformats.org/officeDocument/2006/relationships/image" Target="../media/image124.png"/><Relationship Id="rId24" Type="http://schemas.openxmlformats.org/officeDocument/2006/relationships/image" Target="../media/image135.png"/><Relationship Id="rId5" Type="http://schemas.openxmlformats.org/officeDocument/2006/relationships/image" Target="../media/image1102.png"/><Relationship Id="rId15" Type="http://schemas.openxmlformats.org/officeDocument/2006/relationships/image" Target="../media/image126.png"/><Relationship Id="rId23" Type="http://schemas.microsoft.com/office/2011/relationships/inkAction" Target="../ink/inkAction12.xml"/><Relationship Id="rId10" Type="http://schemas.openxmlformats.org/officeDocument/2006/relationships/image" Target="../media/image1132.png"/><Relationship Id="rId19" Type="http://schemas.openxmlformats.org/officeDocument/2006/relationships/image" Target="../media/image128.png"/><Relationship Id="rId4" Type="http://schemas.openxmlformats.org/officeDocument/2006/relationships/image" Target="../media/image121.png"/><Relationship Id="rId9" Type="http://schemas.openxmlformats.org/officeDocument/2006/relationships/image" Target="../media/image1121.png"/><Relationship Id="rId14" Type="http://schemas.openxmlformats.org/officeDocument/2006/relationships/image" Target="../media/image1152.png"/><Relationship Id="rId22" Type="http://schemas.openxmlformats.org/officeDocument/2006/relationships/image" Target="../media/image134.png"/></Relationships>
</file>

<file path=ppt/slides/_rels/slide31.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39.png"/><Relationship Id="rId3" Type="http://schemas.openxmlformats.org/officeDocument/2006/relationships/image" Target="../media/image136.png"/><Relationship Id="rId21" Type="http://schemas.openxmlformats.org/officeDocument/2006/relationships/image" Target="../media/image141.png"/><Relationship Id="rId7" Type="http://schemas.openxmlformats.org/officeDocument/2006/relationships/image" Target="../media/image122.png"/><Relationship Id="rId12" Type="http://schemas.openxmlformats.org/officeDocument/2006/relationships/image" Target="../media/image125.png"/><Relationship Id="rId17" Type="http://schemas.openxmlformats.org/officeDocument/2006/relationships/image" Target="../media/image140.png"/><Relationship Id="rId2" Type="http://schemas.openxmlformats.org/officeDocument/2006/relationships/slideLayout" Target="../slideLayouts/slideLayout2.xml"/><Relationship Id="rId16" Type="http://schemas.openxmlformats.org/officeDocument/2006/relationships/image" Target="../media/image127.png"/><Relationship Id="rId20" Type="http://schemas.openxmlformats.org/officeDocument/2006/relationships/image" Target="../media/image133.png"/><Relationship Id="rId1" Type="http://schemas.openxmlformats.org/officeDocument/2006/relationships/tags" Target="../tags/tag27.xml"/><Relationship Id="rId11" Type="http://schemas.openxmlformats.org/officeDocument/2006/relationships/image" Target="../media/image124.png"/><Relationship Id="rId15" Type="http://schemas.openxmlformats.org/officeDocument/2006/relationships/image" Target="../media/image126.png"/><Relationship Id="rId19" Type="http://schemas.openxmlformats.org/officeDocument/2006/relationships/image" Target="../media/image128.png"/><Relationship Id="rId4" Type="http://schemas.openxmlformats.org/officeDocument/2006/relationships/image" Target="../media/image137.png"/><Relationship Id="rId9" Type="http://schemas.openxmlformats.org/officeDocument/2006/relationships/image" Target="../media/image138.png"/></Relationships>
</file>

<file path=ppt/slides/_rels/slide3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image" Target="../media/image142.png"/><Relationship Id="rId1" Type="http://schemas.openxmlformats.org/officeDocument/2006/relationships/slideLayout" Target="../slideLayouts/slideLayout2.xml"/><Relationship Id="rId6" Type="http://schemas.microsoft.com/office/2011/relationships/inkAction" Target="../ink/inkAction13.xml"/><Relationship Id="rId5" Type="http://schemas.openxmlformats.org/officeDocument/2006/relationships/image" Target="../media/image145.png"/><Relationship Id="rId4" Type="http://schemas.openxmlformats.org/officeDocument/2006/relationships/image" Target="../media/image144.png"/></Relationships>
</file>

<file path=ppt/slides/_rels/slide33.xml.rels><?xml version="1.0" encoding="UTF-8" standalone="yes"?>
<Relationships xmlns="http://schemas.openxmlformats.org/package/2006/relationships"><Relationship Id="rId3" Type="http://schemas.openxmlformats.org/officeDocument/2006/relationships/image" Target="../media/image1361.png"/><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1381.png"/><Relationship Id="rId4" Type="http://schemas.openxmlformats.org/officeDocument/2006/relationships/image" Target="../media/image1371.png"/></Relationships>
</file>

<file path=ppt/slides/_rels/slide3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91.png"/><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1401.png"/><Relationship Id="rId4" Type="http://schemas.microsoft.com/office/2011/relationships/inkAction" Target="../ink/inkAction14.xml"/></Relationships>
</file>

<file path=ppt/slides/_rels/slide36.xml.rels><?xml version="1.0" encoding="UTF-8" standalone="yes"?>
<Relationships xmlns="http://schemas.openxmlformats.org/package/2006/relationships"><Relationship Id="rId3" Type="http://schemas.openxmlformats.org/officeDocument/2006/relationships/image" Target="../media/image1412.png"/><Relationship Id="rId7" Type="http://schemas.openxmlformats.org/officeDocument/2006/relationships/image" Target="../media/image5.png"/><Relationship Id="rId2" Type="http://schemas.openxmlformats.org/officeDocument/2006/relationships/image" Target="../media/image1432.png"/><Relationship Id="rId1" Type="http://schemas.openxmlformats.org/officeDocument/2006/relationships/slideLayout" Target="../slideLayouts/slideLayout2.xml"/><Relationship Id="rId6" Type="http://schemas.microsoft.com/office/2011/relationships/inkAction" Target="../ink/inkAction16.xml"/><Relationship Id="rId5" Type="http://schemas.openxmlformats.org/officeDocument/2006/relationships/image" Target="../media/image1441.png"/><Relationship Id="rId4" Type="http://schemas.microsoft.com/office/2011/relationships/inkAction" Target="../ink/inkAction15.xml"/></Relationships>
</file>

<file path=ppt/slides/_rels/slide37.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460.png"/><Relationship Id="rId5" Type="http://schemas.microsoft.com/office/2011/relationships/inkAction" Target="../ink/inkAction17.xml"/><Relationship Id="rId4" Type="http://schemas.openxmlformats.org/officeDocument/2006/relationships/image" Target="../media/image1450.png"/></Relationships>
</file>

<file path=ppt/slides/_rels/slide38.xml.rels><?xml version="1.0" encoding="UTF-8" standalone="yes"?>
<Relationships xmlns="http://schemas.openxmlformats.org/package/2006/relationships"><Relationship Id="rId3" Type="http://schemas.openxmlformats.org/officeDocument/2006/relationships/image" Target="../media/image1201.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49.png"/><Relationship Id="rId5" Type="http://schemas.microsoft.com/office/2011/relationships/inkAction" Target="../ink/inkAction18.xml"/><Relationship Id="rId4" Type="http://schemas.openxmlformats.org/officeDocument/2006/relationships/image" Target="../media/image147.png"/></Relationships>
</file>

<file path=ppt/slides/_rels/slide39.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51.png"/><Relationship Id="rId5" Type="http://schemas.microsoft.com/office/2011/relationships/inkAction" Target="../ink/inkAction19.xml"/><Relationship Id="rId4" Type="http://schemas.openxmlformats.org/officeDocument/2006/relationships/image" Target="../media/image15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70.png"/><Relationship Id="rId7" Type="http://schemas.openxmlformats.org/officeDocument/2006/relationships/image" Target="../media/image211.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00.png"/><Relationship Id="rId5" Type="http://schemas.openxmlformats.org/officeDocument/2006/relationships/image" Target="../media/image1190.png"/><Relationship Id="rId4" Type="http://schemas.openxmlformats.org/officeDocument/2006/relationships/image" Target="../media/image166.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95.png"/><Relationship Id="rId4" Type="http://schemas.openxmlformats.org/officeDocument/2006/relationships/image" Target="../media/image153.png"/></Relationships>
</file>

<file path=ppt/slides/_rels/slide41.xml.rels><?xml version="1.0" encoding="UTF-8" standalone="yes"?>
<Relationships xmlns="http://schemas.openxmlformats.org/package/2006/relationships"><Relationship Id="rId3" Type="http://schemas.openxmlformats.org/officeDocument/2006/relationships/image" Target="../media/image1520.png"/><Relationship Id="rId7"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1550.png"/><Relationship Id="rId5" Type="http://schemas.openxmlformats.org/officeDocument/2006/relationships/image" Target="../media/image1540.png"/><Relationship Id="rId10" Type="http://schemas.openxmlformats.org/officeDocument/2006/relationships/image" Target="../media/image154.png"/><Relationship Id="rId4" Type="http://schemas.openxmlformats.org/officeDocument/2006/relationships/image" Target="../media/image155.png"/></Relationships>
</file>

<file path=ppt/slides/_rels/slide4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notesSlide" Target="../notesSlides/notesSlide3.xml"/><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 Type="http://schemas.openxmlformats.org/officeDocument/2006/relationships/slideLayout" Target="../slideLayouts/slideLayout2.xml"/><Relationship Id="rId16" Type="http://schemas.openxmlformats.org/officeDocument/2006/relationships/image" Target="../media/image181.png"/><Relationship Id="rId1" Type="http://schemas.openxmlformats.org/officeDocument/2006/relationships/tags" Target="../tags/tag35.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43.xml.rels><?xml version="1.0" encoding="UTF-8" standalone="yes"?>
<Relationships xmlns="http://schemas.openxmlformats.org/package/2006/relationships"><Relationship Id="rId8" Type="http://schemas.openxmlformats.org/officeDocument/2006/relationships/image" Target="../media/image1780.png"/><Relationship Id="rId3" Type="http://schemas.openxmlformats.org/officeDocument/2006/relationships/image" Target="../media/image1690.png"/><Relationship Id="rId7" Type="http://schemas.microsoft.com/office/2011/relationships/inkAction" Target="../ink/inkAction20.xml"/><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1770.png"/><Relationship Id="rId5" Type="http://schemas.openxmlformats.org/officeDocument/2006/relationships/image" Target="../media/image1760.png"/><Relationship Id="rId4" Type="http://schemas.openxmlformats.org/officeDocument/2006/relationships/image" Target="../media/image1750.png"/></Relationships>
</file>

<file path=ppt/slides/_rels/slide44.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690.png"/><Relationship Id="rId7" Type="http://schemas.microsoft.com/office/2011/relationships/inkAction" Target="../ink/inkAction21.xml"/><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5.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89.png"/><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193.png"/><Relationship Id="rId5" Type="http://schemas.openxmlformats.org/officeDocument/2006/relationships/image" Target="../media/image192.png"/><Relationship Id="rId10" Type="http://schemas.openxmlformats.org/officeDocument/2006/relationships/image" Target="../media/image196.png"/><Relationship Id="rId4" Type="http://schemas.openxmlformats.org/officeDocument/2006/relationships/image" Target="../media/image191.png"/><Relationship Id="rId9" Type="http://schemas.microsoft.com/office/2011/relationships/inkAction" Target="../ink/inkAction22.xml"/></Relationships>
</file>

<file path=ppt/slides/_rels/slide46.xml.rels><?xml version="1.0" encoding="UTF-8" standalone="yes"?>
<Relationships xmlns="http://schemas.openxmlformats.org/package/2006/relationships"><Relationship Id="rId8" Type="http://schemas.microsoft.com/office/2011/relationships/inkAction" Target="../ink/inkAction23.xml"/><Relationship Id="rId3" Type="http://schemas.openxmlformats.org/officeDocument/2006/relationships/image" Target="../media/image197.png"/><Relationship Id="rId7" Type="http://schemas.openxmlformats.org/officeDocument/2006/relationships/image" Target="../media/image202.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201.png"/><Relationship Id="rId5" Type="http://schemas.openxmlformats.org/officeDocument/2006/relationships/image" Target="../media/image199.png"/><Relationship Id="rId4" Type="http://schemas.openxmlformats.org/officeDocument/2006/relationships/image" Target="../media/image198.png"/><Relationship Id="rId9" Type="http://schemas.openxmlformats.org/officeDocument/2006/relationships/image" Target="../media/image203.png"/></Relationships>
</file>

<file path=ppt/slides/_rels/slide4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205.png"/><Relationship Id="rId5" Type="http://schemas.microsoft.com/office/2007/relationships/hdphoto" Target="../media/hdphoto2.wdp"/><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6.png"/><Relationship Id="rId7" Type="http://schemas.openxmlformats.org/officeDocument/2006/relationships/image" Target="../media/image208.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192.png"/><Relationship Id="rId10" Type="http://schemas.microsoft.com/office/2011/relationships/inkAction" Target="../ink/inkAction24.xml"/><Relationship Id="rId9" Type="http://schemas.openxmlformats.org/officeDocument/2006/relationships/image" Target="../media/image210.png"/></Relationships>
</file>

<file path=ppt/slides/_rels/slide4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214.png"/></Relationships>
</file>

<file path=ppt/slides/_rels/slide5.xml.rels><?xml version="1.0" encoding="UTF-8" standalone="yes"?>
<Relationships xmlns="http://schemas.openxmlformats.org/package/2006/relationships"><Relationship Id="rId3" Type="http://schemas.openxmlformats.org/officeDocument/2006/relationships/hyperlink" Target="https://arxiv.org/ftp/arxiv/papers/1701/1701.07261.pdf" TargetMode="Externa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hyperlink" Target="https://einsteinpapers.press.princeton.edu/vol6-trans/433"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image" Target="../media/image1990.png"/><Relationship Id="rId4" Type="http://schemas.openxmlformats.org/officeDocument/2006/relationships/image" Target="../media/image1980.png"/></Relationships>
</file>

<file path=ppt/slides/_rels/slide5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52.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6.png"/><Relationship Id="rId7" Type="http://schemas.openxmlformats.org/officeDocument/2006/relationships/image" Target="../media/image223.pn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219.png"/><Relationship Id="rId5" Type="http://schemas.openxmlformats.org/officeDocument/2006/relationships/image" Target="../media/image222.png"/><Relationship Id="rId4" Type="http://schemas.openxmlformats.org/officeDocument/2006/relationships/image" Target="../media/image217.png"/></Relationships>
</file>

<file path=ppt/slides/_rels/slide53.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16.png"/><Relationship Id="rId7" Type="http://schemas.openxmlformats.org/officeDocument/2006/relationships/image" Target="../media/image226.pn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219.png"/><Relationship Id="rId5" Type="http://schemas.openxmlformats.org/officeDocument/2006/relationships/image" Target="../media/image225.png"/><Relationship Id="rId4" Type="http://schemas.openxmlformats.org/officeDocument/2006/relationships/image" Target="../media/image217.png"/></Relationships>
</file>

<file path=ppt/slides/_rels/slide54.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235.png"/><Relationship Id="rId7" Type="http://schemas.openxmlformats.org/officeDocument/2006/relationships/image" Target="../media/image612.png"/><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512.png"/><Relationship Id="rId5" Type="http://schemas.openxmlformats.org/officeDocument/2006/relationships/image" Target="../media/image412.png"/><Relationship Id="rId4" Type="http://schemas.openxmlformats.org/officeDocument/2006/relationships/image" Target="../media/image2010.png"/><Relationship Id="rId9" Type="http://schemas.openxmlformats.org/officeDocument/2006/relationships/image" Target="../media/image2020.png"/></Relationships>
</file>

<file path=ppt/slides/_rels/slide55.xml.rels><?xml version="1.0" encoding="UTF-8" standalone="yes"?>
<Relationships xmlns="http://schemas.openxmlformats.org/package/2006/relationships"><Relationship Id="rId8" Type="http://schemas.openxmlformats.org/officeDocument/2006/relationships/image" Target="../media/image2040.png"/><Relationship Id="rId3" Type="http://schemas.openxmlformats.org/officeDocument/2006/relationships/image" Target="../media/image1012.png"/><Relationship Id="rId7" Type="http://schemas.openxmlformats.org/officeDocument/2006/relationships/image" Target="../media/image2030.png"/><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image" Target="../media/image1311.png"/><Relationship Id="rId5" Type="http://schemas.openxmlformats.org/officeDocument/2006/relationships/image" Target="../media/image1211.png"/><Relationship Id="rId4" Type="http://schemas.openxmlformats.org/officeDocument/2006/relationships/image" Target="../media/image111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57.xml.rels><?xml version="1.0" encoding="UTF-8" standalone="yes"?>
<Relationships xmlns="http://schemas.openxmlformats.org/package/2006/relationships"><Relationship Id="rId8" Type="http://schemas.openxmlformats.org/officeDocument/2006/relationships/image" Target="../media/image2090.png"/><Relationship Id="rId13" Type="http://schemas.openxmlformats.org/officeDocument/2006/relationships/image" Target="../media/image2150.png"/><Relationship Id="rId18" Type="http://schemas.microsoft.com/office/2011/relationships/inkAction" Target="../ink/inkAction25.xml"/><Relationship Id="rId3" Type="http://schemas.openxmlformats.org/officeDocument/2006/relationships/image" Target="../media/image61.png"/><Relationship Id="rId7" Type="http://schemas.openxmlformats.org/officeDocument/2006/relationships/image" Target="../media/image2080.png"/><Relationship Id="rId12" Type="http://schemas.openxmlformats.org/officeDocument/2006/relationships/image" Target="../media/image2140.png"/><Relationship Id="rId17" Type="http://schemas.openxmlformats.org/officeDocument/2006/relationships/image" Target="../media/image2190.png"/><Relationship Id="rId2" Type="http://schemas.openxmlformats.org/officeDocument/2006/relationships/slideLayout" Target="../slideLayouts/slideLayout2.xml"/><Relationship Id="rId16" Type="http://schemas.openxmlformats.org/officeDocument/2006/relationships/image" Target="../media/image2180.png"/><Relationship Id="rId1" Type="http://schemas.openxmlformats.org/officeDocument/2006/relationships/tags" Target="../tags/tag50.xml"/><Relationship Id="rId6" Type="http://schemas.openxmlformats.org/officeDocument/2006/relationships/image" Target="../media/image2070.png"/><Relationship Id="rId11" Type="http://schemas.openxmlformats.org/officeDocument/2006/relationships/image" Target="../media/image2130.png"/><Relationship Id="rId5" Type="http://schemas.openxmlformats.org/officeDocument/2006/relationships/image" Target="../media/image2060.png"/><Relationship Id="rId15" Type="http://schemas.openxmlformats.org/officeDocument/2006/relationships/image" Target="../media/image2170.png"/><Relationship Id="rId10" Type="http://schemas.openxmlformats.org/officeDocument/2006/relationships/image" Target="../media/image2120.png"/><Relationship Id="rId19" Type="http://schemas.openxmlformats.org/officeDocument/2006/relationships/image" Target="../media/image2200.png"/><Relationship Id="rId4" Type="http://schemas.openxmlformats.org/officeDocument/2006/relationships/image" Target="../media/image2050.png"/><Relationship Id="rId9" Type="http://schemas.openxmlformats.org/officeDocument/2006/relationships/image" Target="../media/image2100.png"/><Relationship Id="rId14" Type="http://schemas.openxmlformats.org/officeDocument/2006/relationships/image" Target="../media/image2160.png"/></Relationships>
</file>

<file path=ppt/slides/_rels/slide58.xml.rels><?xml version="1.0" encoding="UTF-8" standalone="yes"?>
<Relationships xmlns="http://schemas.openxmlformats.org/package/2006/relationships"><Relationship Id="rId8" Type="http://schemas.openxmlformats.org/officeDocument/2006/relationships/image" Target="../media/image2100.png"/><Relationship Id="rId13" Type="http://schemas.openxmlformats.org/officeDocument/2006/relationships/image" Target="../media/image2120.png"/><Relationship Id="rId3" Type="http://schemas.openxmlformats.org/officeDocument/2006/relationships/image" Target="../media/image2210.png"/><Relationship Id="rId7" Type="http://schemas.openxmlformats.org/officeDocument/2006/relationships/image" Target="../media/image2130.png"/><Relationship Id="rId12" Type="http://schemas.openxmlformats.org/officeDocument/2006/relationships/image" Target="../media/image2090.png"/><Relationship Id="rId17" Type="http://schemas.openxmlformats.org/officeDocument/2006/relationships/image" Target="../media/image2220.png"/><Relationship Id="rId2" Type="http://schemas.openxmlformats.org/officeDocument/2006/relationships/slideLayout" Target="../slideLayouts/slideLayout2.xml"/><Relationship Id="rId16" Type="http://schemas.openxmlformats.org/officeDocument/2006/relationships/image" Target="../media/image2180.png"/><Relationship Id="rId1" Type="http://schemas.openxmlformats.org/officeDocument/2006/relationships/tags" Target="../tags/tag51.xml"/><Relationship Id="rId6" Type="http://schemas.openxmlformats.org/officeDocument/2006/relationships/image" Target="../media/image2150.png"/><Relationship Id="rId11" Type="http://schemas.openxmlformats.org/officeDocument/2006/relationships/image" Target="../media/image2070.png"/><Relationship Id="rId5" Type="http://schemas.openxmlformats.org/officeDocument/2006/relationships/image" Target="../media/image2170.png"/><Relationship Id="rId15" Type="http://schemas.openxmlformats.org/officeDocument/2006/relationships/image" Target="../media/image2160.png"/><Relationship Id="rId10" Type="http://schemas.openxmlformats.org/officeDocument/2006/relationships/image" Target="../media/image2060.png"/><Relationship Id="rId4" Type="http://schemas.openxmlformats.org/officeDocument/2006/relationships/image" Target="../media/image2050.png"/><Relationship Id="rId9" Type="http://schemas.openxmlformats.org/officeDocument/2006/relationships/image" Target="../media/image2080.png"/><Relationship Id="rId14" Type="http://schemas.openxmlformats.org/officeDocument/2006/relationships/image" Target="../media/image2140.png"/></Relationships>
</file>

<file path=ppt/slides/_rels/slide59.xml.rels><?xml version="1.0" encoding="UTF-8" standalone="yes"?>
<Relationships xmlns="http://schemas.openxmlformats.org/package/2006/relationships"><Relationship Id="rId3" Type="http://schemas.openxmlformats.org/officeDocument/2006/relationships/image" Target="../media/image2230.png"/><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2250.png"/><Relationship Id="rId5" Type="http://schemas.microsoft.com/office/2011/relationships/inkAction" Target="../ink/inkAction26.xml"/><Relationship Id="rId4" Type="http://schemas.openxmlformats.org/officeDocument/2006/relationships/image" Target="../media/image22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61.xml.rels><?xml version="1.0" encoding="UTF-8" standalone="yes"?>
<Relationships xmlns="http://schemas.openxmlformats.org/package/2006/relationships"><Relationship Id="rId8" Type="http://schemas.openxmlformats.org/officeDocument/2006/relationships/image" Target="../media/image2280.png"/><Relationship Id="rId3" Type="http://schemas.openxmlformats.org/officeDocument/2006/relationships/image" Target="../media/image6.png"/><Relationship Id="rId7" Type="http://schemas.openxmlformats.org/officeDocument/2006/relationships/image" Target="../media/image2270.png"/><Relationship Id="rId2" Type="http://schemas.openxmlformats.org/officeDocument/2006/relationships/slideLayout" Target="../slideLayouts/slideLayout2.xml"/><Relationship Id="rId1" Type="http://schemas.openxmlformats.org/officeDocument/2006/relationships/tags" Target="../tags/tag54.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229.png"/><Relationship Id="rId4" Type="http://schemas.microsoft.com/office/2007/relationships/hdphoto" Target="../media/hdphoto3.wdp"/><Relationship Id="rId9" Type="http://schemas.microsoft.com/office/2011/relationships/inkAction" Target="../ink/inkAction27.xml"/></Relationships>
</file>

<file path=ppt/slides/_rels/slide62.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6.png"/><Relationship Id="rId18" Type="http://schemas.openxmlformats.org/officeDocument/2006/relationships/image" Target="../media/image240.png"/><Relationship Id="rId3" Type="http://schemas.openxmlformats.org/officeDocument/2006/relationships/image" Target="../media/image6.png"/><Relationship Id="rId7" Type="http://schemas.openxmlformats.org/officeDocument/2006/relationships/image" Target="../media/image2270.png"/><Relationship Id="rId12" Type="http://schemas.openxmlformats.org/officeDocument/2006/relationships/image" Target="../media/image234.png"/><Relationship Id="rId17" Type="http://schemas.microsoft.com/office/2011/relationships/inkAction" Target="../ink/inkAction28.xml"/><Relationship Id="rId2" Type="http://schemas.openxmlformats.org/officeDocument/2006/relationships/slideLayout" Target="../slideLayouts/slideLayout2.xml"/><Relationship Id="rId16" Type="http://schemas.openxmlformats.org/officeDocument/2006/relationships/image" Target="../media/image239.png"/><Relationship Id="rId1" Type="http://schemas.openxmlformats.org/officeDocument/2006/relationships/tags" Target="../tags/tag55.xml"/><Relationship Id="rId6" Type="http://schemas.microsoft.com/office/2007/relationships/hdphoto" Target="../media/hdphoto2.wdp"/><Relationship Id="rId11" Type="http://schemas.openxmlformats.org/officeDocument/2006/relationships/image" Target="../media/image233.png"/><Relationship Id="rId5" Type="http://schemas.openxmlformats.org/officeDocument/2006/relationships/image" Target="../media/image2.png"/><Relationship Id="rId15" Type="http://schemas.openxmlformats.org/officeDocument/2006/relationships/image" Target="../media/image238.png"/><Relationship Id="rId10" Type="http://schemas.openxmlformats.org/officeDocument/2006/relationships/image" Target="../media/image232.png"/><Relationship Id="rId4" Type="http://schemas.microsoft.com/office/2007/relationships/hdphoto" Target="../media/hdphoto3.wdp"/><Relationship Id="rId9" Type="http://schemas.openxmlformats.org/officeDocument/2006/relationships/image" Target="../media/image231.png"/><Relationship Id="rId14" Type="http://schemas.openxmlformats.org/officeDocument/2006/relationships/image" Target="../media/image237.png"/></Relationships>
</file>

<file path=ppt/slides/_rels/slide6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244.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s>
</file>

<file path=ppt/slides/_rels/slide64.xml.rels><?xml version="1.0" encoding="UTF-8" standalone="yes"?>
<Relationships xmlns="http://schemas.openxmlformats.org/package/2006/relationships"><Relationship Id="rId3" Type="http://schemas.openxmlformats.org/officeDocument/2006/relationships/image" Target="../media/image2410.png"/><Relationship Id="rId2" Type="http://schemas.openxmlformats.org/officeDocument/2006/relationships/slideLayout" Target="../slideLayouts/slideLayout2.xml"/><Relationship Id="rId1" Type="http://schemas.openxmlformats.org/officeDocument/2006/relationships/tags" Target="../tags/tag57.xml"/><Relationship Id="rId6" Type="http://schemas.openxmlformats.org/officeDocument/2006/relationships/image" Target="../media/image2430.png"/><Relationship Id="rId5" Type="http://schemas.microsoft.com/office/2011/relationships/inkAction" Target="../ink/inkAction29.xml"/><Relationship Id="rId4" Type="http://schemas.openxmlformats.org/officeDocument/2006/relationships/image" Target="../media/image2420.png"/></Relationships>
</file>

<file path=ppt/slides/_rels/slide6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58.xml"/><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250.png"/><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60.xml"/><Relationship Id="rId5" Type="http://schemas.openxmlformats.org/officeDocument/2006/relationships/image" Target="../media/image250.png"/><Relationship Id="rId4" Type="http://schemas.microsoft.com/office/2007/relationships/hdphoto" Target="../media/hdphoto2.wdp"/></Relationships>
</file>

<file path=ppt/slides/_rels/slide69.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500.png"/><Relationship Id="rId7" Type="http://schemas.microsoft.com/office/2011/relationships/inkAction" Target="../ink/inkAction30.xml"/><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media/image253.png"/><Relationship Id="rId4" Type="http://schemas.openxmlformats.org/officeDocument/2006/relationships/image" Target="../media/image251.png"/></Relationships>
</file>

<file path=ppt/slides/_rels/slide7.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8" Type="http://schemas.microsoft.com/office/2011/relationships/inkAction" Target="../ink/inkAction31.xml"/><Relationship Id="rId3" Type="http://schemas.openxmlformats.org/officeDocument/2006/relationships/image" Target="../media/image2500.png"/><Relationship Id="rId7" Type="http://schemas.openxmlformats.org/officeDocument/2006/relationships/image" Target="../media/image257.png"/><Relationship Id="rId2"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image" Target="../media/image256.png"/><Relationship Id="rId4" Type="http://schemas.openxmlformats.org/officeDocument/2006/relationships/image" Target="../media/image255.png"/><Relationship Id="rId9" Type="http://schemas.openxmlformats.org/officeDocument/2006/relationships/image" Target="../media/image258.png"/></Relationships>
</file>

<file path=ppt/slides/_rels/slide71.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7.png"/><Relationship Id="rId7" Type="http://schemas.openxmlformats.org/officeDocument/2006/relationships/image" Target="../media/image265.png"/><Relationship Id="rId2" Type="http://schemas.openxmlformats.org/officeDocument/2006/relationships/slideLayout" Target="../slideLayouts/slideLayout2.xml"/><Relationship Id="rId1" Type="http://schemas.openxmlformats.org/officeDocument/2006/relationships/tags" Target="../tags/tag63.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268.png"/><Relationship Id="rId4" Type="http://schemas.microsoft.com/office/2007/relationships/hdphoto" Target="../media/hdphoto1.wdp"/><Relationship Id="rId9" Type="http://schemas.openxmlformats.org/officeDocument/2006/relationships/image" Target="../media/image267.png"/></Relationships>
</file>

<file path=ppt/slides/_rels/slide72.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7.png"/><Relationship Id="rId7" Type="http://schemas.openxmlformats.org/officeDocument/2006/relationships/image" Target="../media/image269.png"/><Relationship Id="rId12" Type="http://schemas.openxmlformats.org/officeDocument/2006/relationships/image" Target="../media/image273.png"/><Relationship Id="rId2" Type="http://schemas.openxmlformats.org/officeDocument/2006/relationships/slideLayout" Target="../slideLayouts/slideLayout2.xml"/><Relationship Id="rId1" Type="http://schemas.openxmlformats.org/officeDocument/2006/relationships/tags" Target="../tags/tag64.xml"/><Relationship Id="rId6" Type="http://schemas.microsoft.com/office/2007/relationships/hdphoto" Target="../media/hdphoto2.wdp"/><Relationship Id="rId11" Type="http://schemas.microsoft.com/office/2011/relationships/inkAction" Target="../ink/inkAction32.xml"/><Relationship Id="rId5" Type="http://schemas.openxmlformats.org/officeDocument/2006/relationships/image" Target="../media/image2.png"/><Relationship Id="rId10" Type="http://schemas.openxmlformats.org/officeDocument/2006/relationships/image" Target="../media/image272.png"/><Relationship Id="rId4" Type="http://schemas.microsoft.com/office/2007/relationships/hdphoto" Target="../media/hdphoto1.wdp"/><Relationship Id="rId9" Type="http://schemas.openxmlformats.org/officeDocument/2006/relationships/image" Target="../media/image271.png"/></Relationships>
</file>

<file path=ppt/slides/_rels/slide7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7.png"/><Relationship Id="rId7" Type="http://schemas.openxmlformats.org/officeDocument/2006/relationships/image" Target="../media/image269.png"/><Relationship Id="rId2" Type="http://schemas.openxmlformats.org/officeDocument/2006/relationships/slideLayout" Target="../slideLayouts/slideLayout2.xml"/><Relationship Id="rId1" Type="http://schemas.openxmlformats.org/officeDocument/2006/relationships/tags" Target="../tags/tag65.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271.png"/><Relationship Id="rId4" Type="http://schemas.microsoft.com/office/2007/relationships/hdphoto" Target="../media/hdphoto1.wdp"/><Relationship Id="rId9" Type="http://schemas.openxmlformats.org/officeDocument/2006/relationships/image" Target="../media/image272.png"/></Relationships>
</file>

<file path=ppt/slides/_rels/slide7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7.png"/><Relationship Id="rId7" Type="http://schemas.openxmlformats.org/officeDocument/2006/relationships/image" Target="../media/image269.png"/><Relationship Id="rId12" Type="http://schemas.openxmlformats.org/officeDocument/2006/relationships/image" Target="../media/image275.png"/><Relationship Id="rId2" Type="http://schemas.openxmlformats.org/officeDocument/2006/relationships/slideLayout" Target="../slideLayouts/slideLayout2.xml"/><Relationship Id="rId1" Type="http://schemas.openxmlformats.org/officeDocument/2006/relationships/tags" Target="../tags/tag66.xml"/><Relationship Id="rId6" Type="http://schemas.microsoft.com/office/2007/relationships/hdphoto" Target="../media/hdphoto2.wdp"/><Relationship Id="rId11" Type="http://schemas.microsoft.com/office/2011/relationships/inkAction" Target="../ink/inkAction33.xml"/><Relationship Id="rId5" Type="http://schemas.openxmlformats.org/officeDocument/2006/relationships/image" Target="../media/image2.png"/><Relationship Id="rId10" Type="http://schemas.openxmlformats.org/officeDocument/2006/relationships/image" Target="../media/image271.png"/><Relationship Id="rId4" Type="http://schemas.microsoft.com/office/2007/relationships/hdphoto" Target="../media/hdphoto1.wdp"/><Relationship Id="rId9" Type="http://schemas.openxmlformats.org/officeDocument/2006/relationships/image" Target="../media/image274.png"/></Relationships>
</file>

<file path=ppt/slides/_rels/slide75.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7.png"/><Relationship Id="rId7" Type="http://schemas.openxmlformats.org/officeDocument/2006/relationships/image" Target="../media/image276.png"/><Relationship Id="rId2" Type="http://schemas.openxmlformats.org/officeDocument/2006/relationships/slideLayout" Target="../slideLayouts/slideLayout2.xml"/><Relationship Id="rId1" Type="http://schemas.openxmlformats.org/officeDocument/2006/relationships/tags" Target="../tags/tag67.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image" Target="../media/image279.png"/><Relationship Id="rId4" Type="http://schemas.microsoft.com/office/2007/relationships/hdphoto" Target="../media/hdphoto1.wdp"/><Relationship Id="rId9" Type="http://schemas.openxmlformats.org/officeDocument/2006/relationships/image" Target="../media/image278.png"/></Relationships>
</file>

<file path=ppt/slides/_rels/slide76.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7.png"/><Relationship Id="rId7" Type="http://schemas.openxmlformats.org/officeDocument/2006/relationships/image" Target="../media/image280.png"/><Relationship Id="rId2" Type="http://schemas.openxmlformats.org/officeDocument/2006/relationships/slideLayout" Target="../slideLayouts/slideLayout2.xml"/><Relationship Id="rId1" Type="http://schemas.openxmlformats.org/officeDocument/2006/relationships/tags" Target="../tags/tag68.xml"/><Relationship Id="rId6" Type="http://schemas.microsoft.com/office/2007/relationships/hdphoto" Target="../media/hdphoto2.wdp"/><Relationship Id="rId11" Type="http://schemas.openxmlformats.org/officeDocument/2006/relationships/image" Target="../media/image283.png"/><Relationship Id="rId5" Type="http://schemas.openxmlformats.org/officeDocument/2006/relationships/image" Target="../media/image2.png"/><Relationship Id="rId10" Type="http://schemas.microsoft.com/office/2011/relationships/inkAction" Target="../ink/inkAction34.xml"/><Relationship Id="rId4" Type="http://schemas.microsoft.com/office/2007/relationships/hdphoto" Target="../media/hdphoto1.wdp"/><Relationship Id="rId9" Type="http://schemas.openxmlformats.org/officeDocument/2006/relationships/image" Target="../media/image282.png"/></Relationships>
</file>

<file path=ppt/slides/_rels/slide77.xml.rels><?xml version="1.0" encoding="UTF-8" standalone="yes"?>
<Relationships xmlns="http://schemas.openxmlformats.org/package/2006/relationships"><Relationship Id="rId2" Type="http://schemas.openxmlformats.org/officeDocument/2006/relationships/image" Target="../media/image26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69.xml"/><Relationship Id="rId6" Type="http://schemas.openxmlformats.org/officeDocument/2006/relationships/image" Target="../media/image2650.png"/><Relationship Id="rId5" Type="http://schemas.microsoft.com/office/2011/relationships/inkAction" Target="../ink/inkAction35.xml"/><Relationship Id="rId4" Type="http://schemas.microsoft.com/office/2007/relationships/hdphoto" Target="../media/hdphoto2.wdp"/></Relationships>
</file>

<file path=ppt/slides/_rels/slide79.xml.rels><?xml version="1.0" encoding="UTF-8" standalone="yes"?>
<Relationships xmlns="http://schemas.openxmlformats.org/package/2006/relationships"><Relationship Id="rId3" Type="http://schemas.openxmlformats.org/officeDocument/2006/relationships/image" Target="../media/image2500.png"/><Relationship Id="rId7" Type="http://schemas.openxmlformats.org/officeDocument/2006/relationships/image" Target="../media/image2670.png"/><Relationship Id="rId2" Type="http://schemas.openxmlformats.org/officeDocument/2006/relationships/slideLayout" Target="../slideLayouts/slideLayout2.xml"/><Relationship Id="rId1" Type="http://schemas.openxmlformats.org/officeDocument/2006/relationships/tags" Target="../tags/tag70.xml"/><Relationship Id="rId6" Type="http://schemas.microsoft.com/office/2011/relationships/inkAction" Target="../ink/inkAction36.xml"/><Relationship Id="rId5" Type="http://schemas.openxmlformats.org/officeDocument/2006/relationships/image" Target="../media/image2660.png"/><Relationship Id="rId4" Type="http://schemas.openxmlformats.org/officeDocument/2006/relationships/image" Target="../media/image251.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microsoft.com/office/2011/relationships/inkAction" Target="../ink/inkAction1.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microsoft.com/office/2011/relationships/inkAction" Target="../ink/inkAction37.xml"/><Relationship Id="rId3" Type="http://schemas.openxmlformats.org/officeDocument/2006/relationships/image" Target="../media/image2500.png"/><Relationship Id="rId7" Type="http://schemas.openxmlformats.org/officeDocument/2006/relationships/image" Target="../media/image2690.pn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2680.png"/><Relationship Id="rId4" Type="http://schemas.openxmlformats.org/officeDocument/2006/relationships/image" Target="../media/image255.png"/><Relationship Id="rId9" Type="http://schemas.openxmlformats.org/officeDocument/2006/relationships/image" Target="../media/image258.png"/></Relationships>
</file>

<file path=ppt/slides/_rels/slide81.xml.rels><?xml version="1.0" encoding="UTF-8" standalone="yes"?>
<Relationships xmlns="http://schemas.openxmlformats.org/package/2006/relationships"><Relationship Id="rId8" Type="http://schemas.openxmlformats.org/officeDocument/2006/relationships/image" Target="../media/image285.png"/><Relationship Id="rId3" Type="http://schemas.openxmlformats.org/officeDocument/2006/relationships/image" Target="../media/image7.png"/><Relationship Id="rId7" Type="http://schemas.openxmlformats.org/officeDocument/2006/relationships/image" Target="../media/image284.png"/><Relationship Id="rId2" Type="http://schemas.openxmlformats.org/officeDocument/2006/relationships/slideLayout" Target="../slideLayouts/slideLayout2.xml"/><Relationship Id="rId1" Type="http://schemas.openxmlformats.org/officeDocument/2006/relationships/tags" Target="../tags/tag72.xml"/><Relationship Id="rId6" Type="http://schemas.microsoft.com/office/2007/relationships/hdphoto" Target="../media/hdphoto2.wdp"/><Relationship Id="rId11" Type="http://schemas.openxmlformats.org/officeDocument/2006/relationships/image" Target="../media/image286.png"/><Relationship Id="rId5" Type="http://schemas.openxmlformats.org/officeDocument/2006/relationships/image" Target="../media/image2.png"/><Relationship Id="rId10" Type="http://schemas.microsoft.com/office/2011/relationships/inkAction" Target="../ink/inkAction38.xml"/><Relationship Id="rId4" Type="http://schemas.microsoft.com/office/2007/relationships/hdphoto" Target="../media/hdphoto1.wdp"/><Relationship Id="rId9" Type="http://schemas.openxmlformats.org/officeDocument/2006/relationships/image" Target="../media/image280.png"/></Relationships>
</file>

<file path=ppt/slides/_rels/slide82.xml.rels><?xml version="1.0" encoding="UTF-8" standalone="yes"?>
<Relationships xmlns="http://schemas.openxmlformats.org/package/2006/relationships"><Relationship Id="rId8" Type="http://schemas.openxmlformats.org/officeDocument/2006/relationships/image" Target="../media/image2730.png"/><Relationship Id="rId3" Type="http://schemas.openxmlformats.org/officeDocument/2006/relationships/image" Target="../media/image2700.png"/><Relationship Id="rId7" Type="http://schemas.openxmlformats.org/officeDocument/2006/relationships/image" Target="../media/image2720.png"/><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2710.png"/><Relationship Id="rId5"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274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52.png"/><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85.xml.rels><?xml version="1.0" encoding="UTF-8" standalone="yes"?>
<Relationships xmlns="http://schemas.openxmlformats.org/package/2006/relationships"><Relationship Id="rId3" Type="http://schemas.openxmlformats.org/officeDocument/2006/relationships/image" Target="../media/image2762.png"/><Relationship Id="rId7" Type="http://schemas.openxmlformats.org/officeDocument/2006/relationships/image" Target="../media/image2802.png"/><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image" Target="../media/image2792.png"/><Relationship Id="rId5" Type="http://schemas.openxmlformats.org/officeDocument/2006/relationships/image" Target="../media/image2782.png"/><Relationship Id="rId4" Type="http://schemas.openxmlformats.org/officeDocument/2006/relationships/image" Target="../media/image277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87.xml.rels><?xml version="1.0" encoding="UTF-8" standalone="yes"?>
<Relationships xmlns="http://schemas.openxmlformats.org/package/2006/relationships"><Relationship Id="rId8" Type="http://schemas.openxmlformats.org/officeDocument/2006/relationships/image" Target="../media/image2811.png"/><Relationship Id="rId13" Type="http://schemas.openxmlformats.org/officeDocument/2006/relationships/image" Target="../media/image2860.png"/><Relationship Id="rId18" Type="http://schemas.openxmlformats.org/officeDocument/2006/relationships/image" Target="../media/image291.png"/><Relationship Id="rId3" Type="http://schemas.openxmlformats.org/officeDocument/2006/relationships/image" Target="../media/image2761.png"/><Relationship Id="rId7" Type="http://schemas.openxmlformats.org/officeDocument/2006/relationships/image" Target="../media/image2801.png"/><Relationship Id="rId12" Type="http://schemas.openxmlformats.org/officeDocument/2006/relationships/image" Target="../media/image2851.png"/><Relationship Id="rId17" Type="http://schemas.openxmlformats.org/officeDocument/2006/relationships/image" Target="../media/image290.png"/><Relationship Id="rId2" Type="http://schemas.openxmlformats.org/officeDocument/2006/relationships/slideLayout" Target="../slideLayouts/slideLayout2.xml"/><Relationship Id="rId16" Type="http://schemas.openxmlformats.org/officeDocument/2006/relationships/image" Target="../media/image289.png"/><Relationship Id="rId1" Type="http://schemas.openxmlformats.org/officeDocument/2006/relationships/tags" Target="../tags/tag77.xml"/><Relationship Id="rId6" Type="http://schemas.openxmlformats.org/officeDocument/2006/relationships/image" Target="../media/image2791.png"/><Relationship Id="rId11" Type="http://schemas.openxmlformats.org/officeDocument/2006/relationships/image" Target="../media/image2841.png"/><Relationship Id="rId5" Type="http://schemas.openxmlformats.org/officeDocument/2006/relationships/image" Target="../media/image2781.png"/><Relationship Id="rId15" Type="http://schemas.openxmlformats.org/officeDocument/2006/relationships/image" Target="../media/image288.png"/><Relationship Id="rId10" Type="http://schemas.openxmlformats.org/officeDocument/2006/relationships/image" Target="../media/image2831.png"/><Relationship Id="rId19" Type="http://schemas.openxmlformats.org/officeDocument/2006/relationships/image" Target="../media/image2751.png"/><Relationship Id="rId9" Type="http://schemas.openxmlformats.org/officeDocument/2006/relationships/image" Target="../media/image2821.png"/><Relationship Id="rId14" Type="http://schemas.openxmlformats.org/officeDocument/2006/relationships/image" Target="../media/image287.png"/><Relationship Id="rId4" Type="http://schemas.openxmlformats.org/officeDocument/2006/relationships/image" Target="../media/image2771.png"/></Relationships>
</file>

<file path=ppt/slides/_rels/slide8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8.jpe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4.png"/><Relationship Id="rId11" Type="http://schemas.openxmlformats.org/officeDocument/2006/relationships/image" Target="../media/image22.pn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19.png"/><Relationship Id="rId1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80.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294.png"/></Relationships>
</file>

<file path=ppt/slides/_rels/slide9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297.png"/><Relationship Id="rId5" Type="http://schemas.microsoft.com/office/2007/relationships/hdphoto" Target="../media/hdphoto3.wdp"/><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8.jpeg"/><Relationship Id="rId7" Type="http://schemas.openxmlformats.org/officeDocument/2006/relationships/image" Target="../media/image299.png"/><Relationship Id="rId2" Type="http://schemas.openxmlformats.org/officeDocument/2006/relationships/slideLayout" Target="../slideLayouts/slideLayout2.xml"/><Relationship Id="rId1" Type="http://schemas.openxmlformats.org/officeDocument/2006/relationships/tags" Target="../tags/tag82.xml"/><Relationship Id="rId5" Type="http://schemas.microsoft.com/office/2007/relationships/hdphoto" Target="../media/hdphoto3.wdp"/><Relationship Id="rId4" Type="http://schemas.openxmlformats.org/officeDocument/2006/relationships/image" Target="../media/image6.png"/><Relationship Id="rId9" Type="http://schemas.openxmlformats.org/officeDocument/2006/relationships/image" Target="../media/image302.png"/></Relationships>
</file>

<file path=ppt/slides/_rels/slide9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94.xml.rels><?xml version="1.0" encoding="UTF-8" standalone="yes"?>
<Relationships xmlns="http://schemas.openxmlformats.org/package/2006/relationships"><Relationship Id="rId3" Type="http://schemas.openxmlformats.org/officeDocument/2006/relationships/image" Target="../media/image2971.png"/><Relationship Id="rId7" Type="http://schemas.openxmlformats.org/officeDocument/2006/relationships/image" Target="../media/image305.png"/><Relationship Id="rId2" Type="http://schemas.openxmlformats.org/officeDocument/2006/relationships/slideLayout" Target="../slideLayouts/slideLayout2.xml"/><Relationship Id="rId1" Type="http://schemas.openxmlformats.org/officeDocument/2006/relationships/tags" Target="../tags/tag84.xml"/><Relationship Id="rId6" Type="http://schemas.microsoft.com/office/2011/relationships/inkAction" Target="../ink/inkAction39.xml"/><Relationship Id="rId5" Type="http://schemas.openxmlformats.org/officeDocument/2006/relationships/image" Target="../media/image304.png"/><Relationship Id="rId4" Type="http://schemas.openxmlformats.org/officeDocument/2006/relationships/image" Target="../media/image303.png"/></Relationships>
</file>

<file path=ppt/slides/_rels/slide9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Layout" Target="../slideLayouts/slideLayout2.xml"/><Relationship Id="rId1" Type="http://schemas.openxmlformats.org/officeDocument/2006/relationships/tags" Target="../tags/tag85.xml"/><Relationship Id="rId6" Type="http://schemas.openxmlformats.org/officeDocument/2006/relationships/image" Target="../media/image308.png"/><Relationship Id="rId5" Type="http://schemas.microsoft.com/office/2011/relationships/inkAction" Target="../ink/inkAction40.xml"/><Relationship Id="rId4" Type="http://schemas.openxmlformats.org/officeDocument/2006/relationships/image" Target="../media/image307.png"/></Relationships>
</file>

<file path=ppt/slides/_rels/slide96.xml.rels><?xml version="1.0" encoding="UTF-8" standalone="yes"?>
<Relationships xmlns="http://schemas.openxmlformats.org/package/2006/relationships"><Relationship Id="rId3" Type="http://schemas.openxmlformats.org/officeDocument/2006/relationships/image" Target="../media/image3011.png"/><Relationship Id="rId2" Type="http://schemas.openxmlformats.org/officeDocument/2006/relationships/slideLayout" Target="../slideLayouts/slideLayout2.xml"/><Relationship Id="rId1" Type="http://schemas.openxmlformats.org/officeDocument/2006/relationships/tags" Target="../tags/tag86.xml"/><Relationship Id="rId6" Type="http://schemas.openxmlformats.org/officeDocument/2006/relationships/image" Target="../media/image311.png"/><Relationship Id="rId5" Type="http://schemas.openxmlformats.org/officeDocument/2006/relationships/image" Target="../media/image309.png"/><Relationship Id="rId4" Type="http://schemas.openxmlformats.org/officeDocument/2006/relationships/hyperlink" Target="https://en.wikipedia.org/wiki/De_Sitter%E2%80%93Schwarzschild_metric" TargetMode="External"/></Relationships>
</file>

<file path=ppt/slides/_rels/slide97.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image" Target="../media/image3040.png"/><Relationship Id="rId7" Type="http://schemas.openxmlformats.org/officeDocument/2006/relationships/image" Target="../media/image313.png"/><Relationship Id="rId2" Type="http://schemas.openxmlformats.org/officeDocument/2006/relationships/slideLayout" Target="../slideLayouts/slideLayout2.xml"/><Relationship Id="rId1" Type="http://schemas.openxmlformats.org/officeDocument/2006/relationships/tags" Target="../tags/tag87.xml"/><Relationship Id="rId6" Type="http://schemas.openxmlformats.org/officeDocument/2006/relationships/image" Target="../media/image3080.png"/><Relationship Id="rId5" Type="http://schemas.openxmlformats.org/officeDocument/2006/relationships/image" Target="../media/image3060.png"/><Relationship Id="rId4" Type="http://schemas.openxmlformats.org/officeDocument/2006/relationships/image" Target="../media/image312.png"/></Relationships>
</file>

<file path=ppt/slides/_rels/slide98.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315.png"/><Relationship Id="rId7" Type="http://schemas.microsoft.com/office/2011/relationships/inkAction" Target="../ink/inkAction41.xml"/><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3140.png"/><Relationship Id="rId5" Type="http://schemas.openxmlformats.org/officeDocument/2006/relationships/image" Target="../media/image3130.png"/><Relationship Id="rId4" Type="http://schemas.openxmlformats.org/officeDocument/2006/relationships/image" Target="../media/image316.png"/></Relationships>
</file>

<file path=ppt/slides/_rels/slide99.xml.rels><?xml version="1.0" encoding="UTF-8" standalone="yes"?>
<Relationships xmlns="http://schemas.openxmlformats.org/package/2006/relationships"><Relationship Id="rId3" Type="http://schemas.openxmlformats.org/officeDocument/2006/relationships/image" Target="../media/image3150.png"/><Relationship Id="rId2" Type="http://schemas.openxmlformats.org/officeDocument/2006/relationships/slideLayout" Target="../slideLayouts/slideLayout2.xml"/><Relationship Id="rId1" Type="http://schemas.openxmlformats.org/officeDocument/2006/relationships/tags" Target="../tags/tag89.xml"/><Relationship Id="rId6" Type="http://schemas.openxmlformats.org/officeDocument/2006/relationships/image" Target="../media/image319.png"/><Relationship Id="rId5" Type="http://schemas.microsoft.com/office/2011/relationships/inkAction" Target="../ink/inkAction42.xml"/><Relationship Id="rId4" Type="http://schemas.openxmlformats.org/officeDocument/2006/relationships/image" Target="../media/image3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54EBED-A8A2-4FEC-A894-7E80F3020739}"/>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8" name="Picture 2">
            <a:extLst>
              <a:ext uri="{FF2B5EF4-FFF2-40B4-BE49-F238E27FC236}">
                <a16:creationId xmlns:a16="http://schemas.microsoft.com/office/drawing/2014/main" id="{969F0CFD-DE5B-40F4-898B-2F1D1CC1D963}"/>
              </a:ext>
            </a:extLst>
          </p:cNvPr>
          <p:cNvPicPr>
            <a:picLocks noChangeAspect="1" noChangeArrowheads="1"/>
          </p:cNvPicPr>
          <p:nvPr/>
        </p:nvPicPr>
        <p:blipFill>
          <a:blip r:embed="rId2">
            <a:alphaModFix amt="35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6483" y="118509"/>
            <a:ext cx="12213493" cy="685800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10C0BF-1C38-4CD6-BC9E-FCD062E6515B}"/>
              </a:ext>
            </a:extLst>
          </p:cNvPr>
          <p:cNvSpPr txBox="1"/>
          <p:nvPr/>
        </p:nvSpPr>
        <p:spPr>
          <a:xfrm>
            <a:off x="70577" y="176947"/>
            <a:ext cx="7740964" cy="6740307"/>
          </a:xfrm>
          <a:prstGeom prst="rect">
            <a:avLst/>
          </a:prstGeom>
          <a:noFill/>
        </p:spPr>
        <p:txBody>
          <a:bodyPr wrap="square" rtlCol="0">
            <a:spAutoFit/>
          </a:bodyPr>
          <a:lstStyle/>
          <a:p>
            <a:r>
              <a:rPr lang="en-CA" sz="8000" dirty="0">
                <a:solidFill>
                  <a:srgbClr val="11FF7D"/>
                </a:solidFill>
              </a:rPr>
              <a:t>FLRW Geodesics</a:t>
            </a:r>
          </a:p>
          <a:p>
            <a:r>
              <a:rPr lang="en-CA" sz="8800" dirty="0">
                <a:solidFill>
                  <a:srgbClr val="FF5353"/>
                </a:solidFill>
              </a:rPr>
              <a:t>Cosmological </a:t>
            </a:r>
            <a:br>
              <a:rPr lang="en-CA" sz="8800" dirty="0">
                <a:solidFill>
                  <a:srgbClr val="FF5353"/>
                </a:solidFill>
              </a:rPr>
            </a:br>
            <a:r>
              <a:rPr lang="en-CA" sz="8800" dirty="0">
                <a:solidFill>
                  <a:srgbClr val="FF5353"/>
                </a:solidFill>
              </a:rPr>
              <a:t>             Redshift</a:t>
            </a:r>
          </a:p>
          <a:p>
            <a:r>
              <a:rPr lang="en-CA" sz="8800" dirty="0">
                <a:solidFill>
                  <a:srgbClr val="5BD4FF"/>
                </a:solidFill>
              </a:rPr>
              <a:t>Cosmological </a:t>
            </a:r>
            <a:br>
              <a:rPr lang="en-CA" sz="8800" dirty="0">
                <a:solidFill>
                  <a:srgbClr val="5BD4FF"/>
                </a:solidFill>
              </a:rPr>
            </a:br>
            <a:r>
              <a:rPr lang="en-CA" sz="8800" dirty="0">
                <a:solidFill>
                  <a:srgbClr val="5BD4FF"/>
                </a:solidFill>
              </a:rPr>
              <a:t>              Horizons</a:t>
            </a:r>
            <a:endParaRPr lang="en-CA" sz="8000" dirty="0">
              <a:solidFill>
                <a:srgbClr val="FF5353"/>
              </a:solidFill>
            </a:endParaRPr>
          </a:p>
        </p:txBody>
      </p:sp>
      <p:grpSp>
        <p:nvGrpSpPr>
          <p:cNvPr id="223" name="Group 222">
            <a:extLst>
              <a:ext uri="{FF2B5EF4-FFF2-40B4-BE49-F238E27FC236}">
                <a16:creationId xmlns:a16="http://schemas.microsoft.com/office/drawing/2014/main" id="{750E26A2-8111-10CB-09D2-4763054CB457}"/>
              </a:ext>
            </a:extLst>
          </p:cNvPr>
          <p:cNvGrpSpPr/>
          <p:nvPr/>
        </p:nvGrpSpPr>
        <p:grpSpPr>
          <a:xfrm>
            <a:off x="7009240" y="244711"/>
            <a:ext cx="5616997" cy="6506503"/>
            <a:chOff x="12228483" y="340963"/>
            <a:chExt cx="8699715" cy="6506503"/>
          </a:xfrm>
        </p:grpSpPr>
        <p:sp>
          <p:nvSpPr>
            <p:cNvPr id="2" name="Freeform: Shape 1">
              <a:extLst>
                <a:ext uri="{FF2B5EF4-FFF2-40B4-BE49-F238E27FC236}">
                  <a16:creationId xmlns:a16="http://schemas.microsoft.com/office/drawing/2014/main" id="{523086B6-74A9-084E-CBF1-7A635DD69DB1}"/>
                </a:ext>
              </a:extLst>
            </p:cNvPr>
            <p:cNvSpPr/>
            <p:nvPr/>
          </p:nvSpPr>
          <p:spPr>
            <a:xfrm>
              <a:off x="12228483" y="340963"/>
              <a:ext cx="6028840" cy="6506503"/>
            </a:xfrm>
            <a:custGeom>
              <a:avLst/>
              <a:gdLst>
                <a:gd name="connsiteX0" fmla="*/ 0 w 6028840"/>
                <a:gd name="connsiteY0" fmla="*/ 0 h 6506503"/>
                <a:gd name="connsiteX1" fmla="*/ 914400 w 6028840"/>
                <a:gd name="connsiteY1" fmla="*/ 635430 h 6506503"/>
                <a:gd name="connsiteX2" fmla="*/ 1549830 w 6028840"/>
                <a:gd name="connsiteY2" fmla="*/ 1518834 h 6506503"/>
                <a:gd name="connsiteX3" fmla="*/ 2154264 w 6028840"/>
                <a:gd name="connsiteY3" fmla="*/ 3146156 h 6506503"/>
                <a:gd name="connsiteX4" fmla="*/ 2696705 w 6028840"/>
                <a:gd name="connsiteY4" fmla="*/ 4974956 h 6506503"/>
                <a:gd name="connsiteX5" fmla="*/ 3099661 w 6028840"/>
                <a:gd name="connsiteY5" fmla="*/ 5687878 h 6506503"/>
                <a:gd name="connsiteX6" fmla="*/ 3564610 w 6028840"/>
                <a:gd name="connsiteY6" fmla="*/ 6121830 h 6506503"/>
                <a:gd name="connsiteX7" fmla="*/ 4091552 w 6028840"/>
                <a:gd name="connsiteY7" fmla="*/ 6431796 h 6506503"/>
                <a:gd name="connsiteX8" fmla="*/ 4339525 w 6028840"/>
                <a:gd name="connsiteY8" fmla="*/ 6478291 h 6506503"/>
                <a:gd name="connsiteX9" fmla="*/ 4432515 w 6028840"/>
                <a:gd name="connsiteY9" fmla="*/ 6478291 h 6506503"/>
                <a:gd name="connsiteX10" fmla="*/ 4711484 w 6028840"/>
                <a:gd name="connsiteY10" fmla="*/ 6121830 h 6506503"/>
                <a:gd name="connsiteX11" fmla="*/ 4974956 w 6028840"/>
                <a:gd name="connsiteY11" fmla="*/ 5176434 h 6506503"/>
                <a:gd name="connsiteX12" fmla="*/ 5269423 w 6028840"/>
                <a:gd name="connsiteY12" fmla="*/ 2712203 h 6506503"/>
                <a:gd name="connsiteX13" fmla="*/ 5548393 w 6028840"/>
                <a:gd name="connsiteY13" fmla="*/ 1162373 h 6506503"/>
                <a:gd name="connsiteX14" fmla="*/ 5858359 w 6028840"/>
                <a:gd name="connsiteY14" fmla="*/ 294468 h 6506503"/>
                <a:gd name="connsiteX15" fmla="*/ 6028840 w 6028840"/>
                <a:gd name="connsiteY15" fmla="*/ 61993 h 650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28840" h="6506503">
                  <a:moveTo>
                    <a:pt x="0" y="0"/>
                  </a:moveTo>
                  <a:cubicBezTo>
                    <a:pt x="328047" y="191145"/>
                    <a:pt x="656095" y="382291"/>
                    <a:pt x="914400" y="635430"/>
                  </a:cubicBezTo>
                  <a:cubicBezTo>
                    <a:pt x="1172705" y="888569"/>
                    <a:pt x="1343186" y="1100380"/>
                    <a:pt x="1549830" y="1518834"/>
                  </a:cubicBezTo>
                  <a:cubicBezTo>
                    <a:pt x="1756474" y="1937288"/>
                    <a:pt x="1963118" y="2570136"/>
                    <a:pt x="2154264" y="3146156"/>
                  </a:cubicBezTo>
                  <a:cubicBezTo>
                    <a:pt x="2345410" y="3722176"/>
                    <a:pt x="2539139" y="4551336"/>
                    <a:pt x="2696705" y="4974956"/>
                  </a:cubicBezTo>
                  <a:cubicBezTo>
                    <a:pt x="2854271" y="5398576"/>
                    <a:pt x="2955010" y="5496732"/>
                    <a:pt x="3099661" y="5687878"/>
                  </a:cubicBezTo>
                  <a:cubicBezTo>
                    <a:pt x="3244312" y="5879024"/>
                    <a:pt x="3399295" y="5997844"/>
                    <a:pt x="3564610" y="6121830"/>
                  </a:cubicBezTo>
                  <a:cubicBezTo>
                    <a:pt x="3729925" y="6245816"/>
                    <a:pt x="3962399" y="6372386"/>
                    <a:pt x="4091552" y="6431796"/>
                  </a:cubicBezTo>
                  <a:cubicBezTo>
                    <a:pt x="4220705" y="6491206"/>
                    <a:pt x="4282698" y="6470542"/>
                    <a:pt x="4339525" y="6478291"/>
                  </a:cubicBezTo>
                  <a:cubicBezTo>
                    <a:pt x="4396352" y="6486040"/>
                    <a:pt x="4370522" y="6537701"/>
                    <a:pt x="4432515" y="6478291"/>
                  </a:cubicBezTo>
                  <a:cubicBezTo>
                    <a:pt x="4494508" y="6418881"/>
                    <a:pt x="4621077" y="6338806"/>
                    <a:pt x="4711484" y="6121830"/>
                  </a:cubicBezTo>
                  <a:cubicBezTo>
                    <a:pt x="4801891" y="5904854"/>
                    <a:pt x="4881966" y="5744705"/>
                    <a:pt x="4974956" y="5176434"/>
                  </a:cubicBezTo>
                  <a:cubicBezTo>
                    <a:pt x="5067946" y="4608163"/>
                    <a:pt x="5173850" y="3381213"/>
                    <a:pt x="5269423" y="2712203"/>
                  </a:cubicBezTo>
                  <a:cubicBezTo>
                    <a:pt x="5364996" y="2043193"/>
                    <a:pt x="5450237" y="1565329"/>
                    <a:pt x="5548393" y="1162373"/>
                  </a:cubicBezTo>
                  <a:cubicBezTo>
                    <a:pt x="5646549" y="759417"/>
                    <a:pt x="5778285" y="477865"/>
                    <a:pt x="5858359" y="294468"/>
                  </a:cubicBezTo>
                  <a:cubicBezTo>
                    <a:pt x="5938434" y="111071"/>
                    <a:pt x="5983637" y="86532"/>
                    <a:pt x="6028840" y="61993"/>
                  </a:cubicBezTo>
                </a:path>
              </a:pathLst>
            </a:cu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A8FA0880-CAB2-3B69-85A5-C10C2C15F11B}"/>
                </a:ext>
              </a:extLst>
            </p:cNvPr>
            <p:cNvGrpSpPr/>
            <p:nvPr/>
          </p:nvGrpSpPr>
          <p:grpSpPr>
            <a:xfrm flipH="1">
              <a:off x="12239975" y="342900"/>
              <a:ext cx="8688223" cy="6477000"/>
              <a:chOff x="3095624" y="342900"/>
              <a:chExt cx="6278563" cy="6477000"/>
            </a:xfrm>
          </p:grpSpPr>
          <p:grpSp>
            <p:nvGrpSpPr>
              <p:cNvPr id="44" name="Group 43">
                <a:extLst>
                  <a:ext uri="{FF2B5EF4-FFF2-40B4-BE49-F238E27FC236}">
                    <a16:creationId xmlns:a16="http://schemas.microsoft.com/office/drawing/2014/main" id="{CE21A4E5-6DD9-18CF-3DE6-DEEC311F8F38}"/>
                  </a:ext>
                </a:extLst>
              </p:cNvPr>
              <p:cNvGrpSpPr/>
              <p:nvPr/>
            </p:nvGrpSpPr>
            <p:grpSpPr>
              <a:xfrm>
                <a:off x="3095624" y="342900"/>
                <a:ext cx="6278563" cy="6477000"/>
                <a:chOff x="3105150" y="342900"/>
                <a:chExt cx="6278563" cy="6477000"/>
              </a:xfrm>
            </p:grpSpPr>
            <p:sp>
              <p:nvSpPr>
                <p:cNvPr id="60" name="Freeform: Shape 59">
                  <a:extLst>
                    <a:ext uri="{FF2B5EF4-FFF2-40B4-BE49-F238E27FC236}">
                      <a16:creationId xmlns:a16="http://schemas.microsoft.com/office/drawing/2014/main" id="{CD571ED3-2056-16D9-5E2C-2760669FD2BF}"/>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1" name="Freeform: Shape 60">
                  <a:extLst>
                    <a:ext uri="{FF2B5EF4-FFF2-40B4-BE49-F238E27FC236}">
                      <a16:creationId xmlns:a16="http://schemas.microsoft.com/office/drawing/2014/main" id="{A14D21B8-F12C-3F27-91DC-B8E8D9A0F7CB}"/>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5" name="Group 44">
                <a:extLst>
                  <a:ext uri="{FF2B5EF4-FFF2-40B4-BE49-F238E27FC236}">
                    <a16:creationId xmlns:a16="http://schemas.microsoft.com/office/drawing/2014/main" id="{981E2282-8F86-1F31-5D53-7934A1BCE3E6}"/>
                  </a:ext>
                </a:extLst>
              </p:cNvPr>
              <p:cNvGrpSpPr/>
              <p:nvPr/>
            </p:nvGrpSpPr>
            <p:grpSpPr>
              <a:xfrm>
                <a:off x="4007403" y="342900"/>
                <a:ext cx="4438650" cy="6477000"/>
                <a:chOff x="3105150" y="342900"/>
                <a:chExt cx="6278563" cy="6477000"/>
              </a:xfrm>
            </p:grpSpPr>
            <p:sp>
              <p:nvSpPr>
                <p:cNvPr id="58" name="Freeform: Shape 57">
                  <a:extLst>
                    <a:ext uri="{FF2B5EF4-FFF2-40B4-BE49-F238E27FC236}">
                      <a16:creationId xmlns:a16="http://schemas.microsoft.com/office/drawing/2014/main" id="{D77D6B2B-30BC-48FE-139A-9154BA5B0D64}"/>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reeform: Shape 58">
                  <a:extLst>
                    <a:ext uri="{FF2B5EF4-FFF2-40B4-BE49-F238E27FC236}">
                      <a16:creationId xmlns:a16="http://schemas.microsoft.com/office/drawing/2014/main" id="{4601DAE7-F38D-913C-CCCF-B3CF59902BBD}"/>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65FFA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6" name="Group 45">
                <a:extLst>
                  <a:ext uri="{FF2B5EF4-FFF2-40B4-BE49-F238E27FC236}">
                    <a16:creationId xmlns:a16="http://schemas.microsoft.com/office/drawing/2014/main" id="{CE9E2CBB-D4E0-DF3D-C976-A1E0F9E59B82}"/>
                  </a:ext>
                </a:extLst>
              </p:cNvPr>
              <p:cNvGrpSpPr/>
              <p:nvPr/>
            </p:nvGrpSpPr>
            <p:grpSpPr>
              <a:xfrm>
                <a:off x="5019674" y="342900"/>
                <a:ext cx="2438400" cy="6477000"/>
                <a:chOff x="3105150" y="342900"/>
                <a:chExt cx="6278563" cy="6477000"/>
              </a:xfrm>
            </p:grpSpPr>
            <p:sp>
              <p:nvSpPr>
                <p:cNvPr id="55" name="Freeform: Shape 54">
                  <a:extLst>
                    <a:ext uri="{FF2B5EF4-FFF2-40B4-BE49-F238E27FC236}">
                      <a16:creationId xmlns:a16="http://schemas.microsoft.com/office/drawing/2014/main" id="{F2D5D428-A63C-528F-9096-C9B96D568EED}"/>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7" name="Freeform: Shape 56">
                  <a:extLst>
                    <a:ext uri="{FF2B5EF4-FFF2-40B4-BE49-F238E27FC236}">
                      <a16:creationId xmlns:a16="http://schemas.microsoft.com/office/drawing/2014/main" id="{E7E8565B-9A1A-3C41-B891-C84357931E49}"/>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7" name="Straight Connector 46">
                <a:extLst>
                  <a:ext uri="{FF2B5EF4-FFF2-40B4-BE49-F238E27FC236}">
                    <a16:creationId xmlns:a16="http://schemas.microsoft.com/office/drawing/2014/main" id="{17599983-4385-0EE6-B461-0E3E64FB3CC7}"/>
                  </a:ext>
                </a:extLst>
              </p:cNvPr>
              <p:cNvCxnSpPr>
                <a:stCxn id="57"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4CC482-AD49-03A9-C94C-62ACF0FFBA24}"/>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C63F4C-BD69-B78E-6D77-973E1B168650}"/>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39AF82-1D36-BBCD-E3A9-A451AAD5D340}"/>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9D2AF53-9D74-E328-8499-C5D1440ED106}"/>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936CCF-D11B-37FD-142F-5775946AACB8}"/>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8AD4063-E4D0-0BE3-287F-8B5D2EC6826C}"/>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E8ACE02D-7AA1-115B-FAC0-DC3DFF0A4848}"/>
                </a:ext>
              </a:extLst>
            </p:cNvPr>
            <p:cNvCxnSpPr>
              <a:cxnSpLocks/>
            </p:cNvCxnSpPr>
            <p:nvPr/>
          </p:nvCxnSpPr>
          <p:spPr>
            <a:xfrm>
              <a:off x="15227851" y="5804137"/>
              <a:ext cx="423497"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57B225-1052-0DE6-8044-748DEF53AAC9}"/>
                </a:ext>
              </a:extLst>
            </p:cNvPr>
            <p:cNvCxnSpPr>
              <a:cxnSpLocks/>
            </p:cNvCxnSpPr>
            <p:nvPr/>
          </p:nvCxnSpPr>
          <p:spPr>
            <a:xfrm>
              <a:off x="14748934" y="4775437"/>
              <a:ext cx="987168"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6BF08CF-DF57-CDC1-7C47-D16AACC5D1DB}"/>
                </a:ext>
              </a:extLst>
            </p:cNvPr>
            <p:cNvCxnSpPr>
              <a:cxnSpLocks/>
            </p:cNvCxnSpPr>
            <p:nvPr/>
          </p:nvCxnSpPr>
          <p:spPr>
            <a:xfrm>
              <a:off x="14452350" y="3733800"/>
              <a:ext cx="1656198"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92AEFA6-E81E-7BC0-6184-C5025819322A}"/>
                </a:ext>
              </a:extLst>
            </p:cNvPr>
            <p:cNvCxnSpPr>
              <a:cxnSpLocks/>
            </p:cNvCxnSpPr>
            <p:nvPr/>
          </p:nvCxnSpPr>
          <p:spPr>
            <a:xfrm>
              <a:off x="14097005" y="2714625"/>
              <a:ext cx="2335393"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D9C7B8-AF60-D836-105B-39ED6E64E1D8}"/>
                </a:ext>
              </a:extLst>
            </p:cNvPr>
            <p:cNvCxnSpPr>
              <a:cxnSpLocks/>
            </p:cNvCxnSpPr>
            <p:nvPr/>
          </p:nvCxnSpPr>
          <p:spPr>
            <a:xfrm>
              <a:off x="13714203" y="1676402"/>
              <a:ext cx="3270645"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7389FD-9730-F576-A2F3-602509335038}"/>
                </a:ext>
              </a:extLst>
            </p:cNvPr>
            <p:cNvCxnSpPr>
              <a:cxnSpLocks/>
            </p:cNvCxnSpPr>
            <p:nvPr/>
          </p:nvCxnSpPr>
          <p:spPr>
            <a:xfrm>
              <a:off x="12697129" y="635240"/>
              <a:ext cx="4656511"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8A5B59F2-6692-1537-4666-E1FFD33EDA1D}"/>
                </a:ext>
              </a:extLst>
            </p:cNvPr>
            <p:cNvSpPr/>
            <p:nvPr/>
          </p:nvSpPr>
          <p:spPr>
            <a:xfrm flipH="1">
              <a:off x="16585312" y="342900"/>
              <a:ext cx="1689252"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166" name="Freeform: Shape 165">
            <a:extLst>
              <a:ext uri="{FF2B5EF4-FFF2-40B4-BE49-F238E27FC236}">
                <a16:creationId xmlns:a16="http://schemas.microsoft.com/office/drawing/2014/main" id="{7B216CF6-F04B-3076-E237-CBBA2C23F70F}"/>
              </a:ext>
            </a:extLst>
          </p:cNvPr>
          <p:cNvSpPr/>
          <p:nvPr/>
        </p:nvSpPr>
        <p:spPr>
          <a:xfrm>
            <a:off x="-10421513" y="344081"/>
            <a:ext cx="6028840" cy="6506503"/>
          </a:xfrm>
          <a:custGeom>
            <a:avLst/>
            <a:gdLst>
              <a:gd name="connsiteX0" fmla="*/ 0 w 6028840"/>
              <a:gd name="connsiteY0" fmla="*/ 0 h 6506503"/>
              <a:gd name="connsiteX1" fmla="*/ 914400 w 6028840"/>
              <a:gd name="connsiteY1" fmla="*/ 635430 h 6506503"/>
              <a:gd name="connsiteX2" fmla="*/ 1549830 w 6028840"/>
              <a:gd name="connsiteY2" fmla="*/ 1518834 h 6506503"/>
              <a:gd name="connsiteX3" fmla="*/ 2154264 w 6028840"/>
              <a:gd name="connsiteY3" fmla="*/ 3146156 h 6506503"/>
              <a:gd name="connsiteX4" fmla="*/ 2696705 w 6028840"/>
              <a:gd name="connsiteY4" fmla="*/ 4974956 h 6506503"/>
              <a:gd name="connsiteX5" fmla="*/ 3099661 w 6028840"/>
              <a:gd name="connsiteY5" fmla="*/ 5687878 h 6506503"/>
              <a:gd name="connsiteX6" fmla="*/ 3564610 w 6028840"/>
              <a:gd name="connsiteY6" fmla="*/ 6121830 h 6506503"/>
              <a:gd name="connsiteX7" fmla="*/ 4091552 w 6028840"/>
              <a:gd name="connsiteY7" fmla="*/ 6431796 h 6506503"/>
              <a:gd name="connsiteX8" fmla="*/ 4339525 w 6028840"/>
              <a:gd name="connsiteY8" fmla="*/ 6478291 h 6506503"/>
              <a:gd name="connsiteX9" fmla="*/ 4432515 w 6028840"/>
              <a:gd name="connsiteY9" fmla="*/ 6478291 h 6506503"/>
              <a:gd name="connsiteX10" fmla="*/ 4711484 w 6028840"/>
              <a:gd name="connsiteY10" fmla="*/ 6121830 h 6506503"/>
              <a:gd name="connsiteX11" fmla="*/ 4974956 w 6028840"/>
              <a:gd name="connsiteY11" fmla="*/ 5176434 h 6506503"/>
              <a:gd name="connsiteX12" fmla="*/ 5269423 w 6028840"/>
              <a:gd name="connsiteY12" fmla="*/ 2712203 h 6506503"/>
              <a:gd name="connsiteX13" fmla="*/ 5548393 w 6028840"/>
              <a:gd name="connsiteY13" fmla="*/ 1162373 h 6506503"/>
              <a:gd name="connsiteX14" fmla="*/ 5858359 w 6028840"/>
              <a:gd name="connsiteY14" fmla="*/ 294468 h 6506503"/>
              <a:gd name="connsiteX15" fmla="*/ 6028840 w 6028840"/>
              <a:gd name="connsiteY15" fmla="*/ 61993 h 650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28840" h="6506503">
                <a:moveTo>
                  <a:pt x="0" y="0"/>
                </a:moveTo>
                <a:cubicBezTo>
                  <a:pt x="328047" y="191145"/>
                  <a:pt x="656095" y="382291"/>
                  <a:pt x="914400" y="635430"/>
                </a:cubicBezTo>
                <a:cubicBezTo>
                  <a:pt x="1172705" y="888569"/>
                  <a:pt x="1343186" y="1100380"/>
                  <a:pt x="1549830" y="1518834"/>
                </a:cubicBezTo>
                <a:cubicBezTo>
                  <a:pt x="1756474" y="1937288"/>
                  <a:pt x="1963118" y="2570136"/>
                  <a:pt x="2154264" y="3146156"/>
                </a:cubicBezTo>
                <a:cubicBezTo>
                  <a:pt x="2345410" y="3722176"/>
                  <a:pt x="2539139" y="4551336"/>
                  <a:pt x="2696705" y="4974956"/>
                </a:cubicBezTo>
                <a:cubicBezTo>
                  <a:pt x="2854271" y="5398576"/>
                  <a:pt x="2955010" y="5496732"/>
                  <a:pt x="3099661" y="5687878"/>
                </a:cubicBezTo>
                <a:cubicBezTo>
                  <a:pt x="3244312" y="5879024"/>
                  <a:pt x="3399295" y="5997844"/>
                  <a:pt x="3564610" y="6121830"/>
                </a:cubicBezTo>
                <a:cubicBezTo>
                  <a:pt x="3729925" y="6245816"/>
                  <a:pt x="3962399" y="6372386"/>
                  <a:pt x="4091552" y="6431796"/>
                </a:cubicBezTo>
                <a:cubicBezTo>
                  <a:pt x="4220705" y="6491206"/>
                  <a:pt x="4282698" y="6470542"/>
                  <a:pt x="4339525" y="6478291"/>
                </a:cubicBezTo>
                <a:cubicBezTo>
                  <a:pt x="4396352" y="6486040"/>
                  <a:pt x="4370522" y="6537701"/>
                  <a:pt x="4432515" y="6478291"/>
                </a:cubicBezTo>
                <a:cubicBezTo>
                  <a:pt x="4494508" y="6418881"/>
                  <a:pt x="4621077" y="6338806"/>
                  <a:pt x="4711484" y="6121830"/>
                </a:cubicBezTo>
                <a:cubicBezTo>
                  <a:pt x="4801891" y="5904854"/>
                  <a:pt x="4881966" y="5744705"/>
                  <a:pt x="4974956" y="5176434"/>
                </a:cubicBezTo>
                <a:cubicBezTo>
                  <a:pt x="5067946" y="4608163"/>
                  <a:pt x="5173850" y="3381213"/>
                  <a:pt x="5269423" y="2712203"/>
                </a:cubicBezTo>
                <a:cubicBezTo>
                  <a:pt x="5364996" y="2043193"/>
                  <a:pt x="5450237" y="1565329"/>
                  <a:pt x="5548393" y="1162373"/>
                </a:cubicBezTo>
                <a:cubicBezTo>
                  <a:pt x="5646549" y="759417"/>
                  <a:pt x="5778285" y="477865"/>
                  <a:pt x="5858359" y="294468"/>
                </a:cubicBezTo>
                <a:cubicBezTo>
                  <a:pt x="5938434" y="111071"/>
                  <a:pt x="5983637" y="86532"/>
                  <a:pt x="6028840" y="61993"/>
                </a:cubicBezTo>
              </a:path>
            </a:pathLst>
          </a:custGeom>
          <a:solidFill>
            <a:schemeClr val="accent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0" name="Group 169">
            <a:extLst>
              <a:ext uri="{FF2B5EF4-FFF2-40B4-BE49-F238E27FC236}">
                <a16:creationId xmlns:a16="http://schemas.microsoft.com/office/drawing/2014/main" id="{AC5DC1C7-3E31-7495-85B6-16520CDB6D0F}"/>
              </a:ext>
            </a:extLst>
          </p:cNvPr>
          <p:cNvGrpSpPr/>
          <p:nvPr/>
        </p:nvGrpSpPr>
        <p:grpSpPr>
          <a:xfrm flipH="1">
            <a:off x="10061447" y="5362991"/>
            <a:ext cx="706652" cy="639976"/>
            <a:chOff x="4047308" y="2710906"/>
            <a:chExt cx="899886" cy="814977"/>
          </a:xfrm>
          <a:solidFill>
            <a:srgbClr val="00E266"/>
          </a:solidFill>
        </p:grpSpPr>
        <p:sp>
          <p:nvSpPr>
            <p:cNvPr id="204" name="Oval 203">
              <a:extLst>
                <a:ext uri="{FF2B5EF4-FFF2-40B4-BE49-F238E27FC236}">
                  <a16:creationId xmlns:a16="http://schemas.microsoft.com/office/drawing/2014/main" id="{F253FA11-30BA-212D-7020-7504E732A2D7}"/>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Moon 204">
              <a:extLst>
                <a:ext uri="{FF2B5EF4-FFF2-40B4-BE49-F238E27FC236}">
                  <a16:creationId xmlns:a16="http://schemas.microsoft.com/office/drawing/2014/main" id="{BADAEBB2-6356-AFAE-CAD9-E51D4C6CF971}"/>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6" name="Moon 205">
              <a:extLst>
                <a:ext uri="{FF2B5EF4-FFF2-40B4-BE49-F238E27FC236}">
                  <a16:creationId xmlns:a16="http://schemas.microsoft.com/office/drawing/2014/main" id="{85B8E447-77E5-CB4A-3288-33F17A31553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1" name="Group 170">
            <a:extLst>
              <a:ext uri="{FF2B5EF4-FFF2-40B4-BE49-F238E27FC236}">
                <a16:creationId xmlns:a16="http://schemas.microsoft.com/office/drawing/2014/main" id="{5A1B28E1-DF2E-46AD-14C4-2A817DF6DB63}"/>
              </a:ext>
            </a:extLst>
          </p:cNvPr>
          <p:cNvGrpSpPr/>
          <p:nvPr/>
        </p:nvGrpSpPr>
        <p:grpSpPr>
          <a:xfrm flipH="1">
            <a:off x="10305739" y="4332615"/>
            <a:ext cx="706652" cy="639976"/>
            <a:chOff x="4047308" y="2710906"/>
            <a:chExt cx="899886" cy="814977"/>
          </a:xfrm>
          <a:solidFill>
            <a:srgbClr val="00E266"/>
          </a:solidFill>
        </p:grpSpPr>
        <p:sp>
          <p:nvSpPr>
            <p:cNvPr id="201" name="Oval 200">
              <a:extLst>
                <a:ext uri="{FF2B5EF4-FFF2-40B4-BE49-F238E27FC236}">
                  <a16:creationId xmlns:a16="http://schemas.microsoft.com/office/drawing/2014/main" id="{7C357BAC-60A3-DDE1-0862-9505189E3EAF}"/>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2" name="Moon 201">
              <a:extLst>
                <a:ext uri="{FF2B5EF4-FFF2-40B4-BE49-F238E27FC236}">
                  <a16:creationId xmlns:a16="http://schemas.microsoft.com/office/drawing/2014/main" id="{25CB6525-2C61-1F1A-5ED6-07B1C52C774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3" name="Moon 202">
              <a:extLst>
                <a:ext uri="{FF2B5EF4-FFF2-40B4-BE49-F238E27FC236}">
                  <a16:creationId xmlns:a16="http://schemas.microsoft.com/office/drawing/2014/main" id="{A7EB5EEA-F81E-F20E-BB46-BF0F1B1D743D}"/>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2" name="Group 171">
            <a:extLst>
              <a:ext uri="{FF2B5EF4-FFF2-40B4-BE49-F238E27FC236}">
                <a16:creationId xmlns:a16="http://schemas.microsoft.com/office/drawing/2014/main" id="{F6DCD9C4-01FD-7EF5-0BBC-7B4854C2B49A}"/>
              </a:ext>
            </a:extLst>
          </p:cNvPr>
          <p:cNvGrpSpPr/>
          <p:nvPr/>
        </p:nvGrpSpPr>
        <p:grpSpPr>
          <a:xfrm flipH="1">
            <a:off x="10414773" y="3317636"/>
            <a:ext cx="706652" cy="639976"/>
            <a:chOff x="4047308" y="2710906"/>
            <a:chExt cx="899886" cy="814977"/>
          </a:xfrm>
          <a:solidFill>
            <a:srgbClr val="00E266"/>
          </a:solidFill>
        </p:grpSpPr>
        <p:sp>
          <p:nvSpPr>
            <p:cNvPr id="198" name="Oval 197">
              <a:extLst>
                <a:ext uri="{FF2B5EF4-FFF2-40B4-BE49-F238E27FC236}">
                  <a16:creationId xmlns:a16="http://schemas.microsoft.com/office/drawing/2014/main" id="{B97138AD-3B13-14AF-8FD6-1F1708988B2A}"/>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9" name="Moon 198">
              <a:extLst>
                <a:ext uri="{FF2B5EF4-FFF2-40B4-BE49-F238E27FC236}">
                  <a16:creationId xmlns:a16="http://schemas.microsoft.com/office/drawing/2014/main" id="{BD6C442B-BA18-33E7-3EB2-EFF206C65235}"/>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0" name="Moon 199">
              <a:extLst>
                <a:ext uri="{FF2B5EF4-FFF2-40B4-BE49-F238E27FC236}">
                  <a16:creationId xmlns:a16="http://schemas.microsoft.com/office/drawing/2014/main" id="{CFD08B4E-5ABD-A15E-146F-6FE59EEF7A0D}"/>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3" name="Group 172">
            <a:extLst>
              <a:ext uri="{FF2B5EF4-FFF2-40B4-BE49-F238E27FC236}">
                <a16:creationId xmlns:a16="http://schemas.microsoft.com/office/drawing/2014/main" id="{E675DBAC-6E82-98BE-282C-E6E6CD787211}"/>
              </a:ext>
            </a:extLst>
          </p:cNvPr>
          <p:cNvGrpSpPr/>
          <p:nvPr/>
        </p:nvGrpSpPr>
        <p:grpSpPr>
          <a:xfrm flipH="1">
            <a:off x="10594360" y="2275216"/>
            <a:ext cx="706652" cy="639976"/>
            <a:chOff x="4047308" y="2710906"/>
            <a:chExt cx="899886" cy="814977"/>
          </a:xfrm>
          <a:solidFill>
            <a:srgbClr val="00E266"/>
          </a:solidFill>
        </p:grpSpPr>
        <p:sp>
          <p:nvSpPr>
            <p:cNvPr id="195" name="Oval 194">
              <a:extLst>
                <a:ext uri="{FF2B5EF4-FFF2-40B4-BE49-F238E27FC236}">
                  <a16:creationId xmlns:a16="http://schemas.microsoft.com/office/drawing/2014/main" id="{E8821680-09F1-4FAA-5393-456616DF3E82}"/>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6" name="Moon 195">
              <a:extLst>
                <a:ext uri="{FF2B5EF4-FFF2-40B4-BE49-F238E27FC236}">
                  <a16:creationId xmlns:a16="http://schemas.microsoft.com/office/drawing/2014/main" id="{13078234-FD52-A907-532C-7DFCAD3262E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7" name="Moon 196">
              <a:extLst>
                <a:ext uri="{FF2B5EF4-FFF2-40B4-BE49-F238E27FC236}">
                  <a16:creationId xmlns:a16="http://schemas.microsoft.com/office/drawing/2014/main" id="{5CDBD80A-280F-51E9-92EB-A0E72F65669B}"/>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4" name="Group 173">
            <a:extLst>
              <a:ext uri="{FF2B5EF4-FFF2-40B4-BE49-F238E27FC236}">
                <a16:creationId xmlns:a16="http://schemas.microsoft.com/office/drawing/2014/main" id="{6C8555C6-18A7-EDD3-1CC6-8ECEBE7527A1}"/>
              </a:ext>
            </a:extLst>
          </p:cNvPr>
          <p:cNvGrpSpPr/>
          <p:nvPr/>
        </p:nvGrpSpPr>
        <p:grpSpPr>
          <a:xfrm flipH="1">
            <a:off x="10806081" y="1240657"/>
            <a:ext cx="706652" cy="639976"/>
            <a:chOff x="4047308" y="2710906"/>
            <a:chExt cx="899886" cy="814977"/>
          </a:xfrm>
          <a:solidFill>
            <a:srgbClr val="00E266"/>
          </a:solidFill>
        </p:grpSpPr>
        <p:sp>
          <p:nvSpPr>
            <p:cNvPr id="192" name="Oval 191">
              <a:extLst>
                <a:ext uri="{FF2B5EF4-FFF2-40B4-BE49-F238E27FC236}">
                  <a16:creationId xmlns:a16="http://schemas.microsoft.com/office/drawing/2014/main" id="{07EDA3D0-B6E7-648D-4B7C-2F42AADA6BEF}"/>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Moon 192">
              <a:extLst>
                <a:ext uri="{FF2B5EF4-FFF2-40B4-BE49-F238E27FC236}">
                  <a16:creationId xmlns:a16="http://schemas.microsoft.com/office/drawing/2014/main" id="{9C472DD8-D01D-883B-E344-5F4F9250644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Moon 193">
              <a:extLst>
                <a:ext uri="{FF2B5EF4-FFF2-40B4-BE49-F238E27FC236}">
                  <a16:creationId xmlns:a16="http://schemas.microsoft.com/office/drawing/2014/main" id="{43CE0885-CC0B-14D3-6AD3-3457DC9B9DE8}"/>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5" name="Group 174">
            <a:extLst>
              <a:ext uri="{FF2B5EF4-FFF2-40B4-BE49-F238E27FC236}">
                <a16:creationId xmlns:a16="http://schemas.microsoft.com/office/drawing/2014/main" id="{36E847F3-7EFC-9A00-CFD1-2EFFAC3849AE}"/>
              </a:ext>
            </a:extLst>
          </p:cNvPr>
          <p:cNvGrpSpPr/>
          <p:nvPr/>
        </p:nvGrpSpPr>
        <p:grpSpPr>
          <a:xfrm flipH="1">
            <a:off x="11263094" y="198237"/>
            <a:ext cx="706652" cy="639976"/>
            <a:chOff x="4047308" y="2710906"/>
            <a:chExt cx="899886" cy="814977"/>
          </a:xfrm>
          <a:solidFill>
            <a:srgbClr val="00E266"/>
          </a:solidFill>
        </p:grpSpPr>
        <p:sp>
          <p:nvSpPr>
            <p:cNvPr id="189" name="Oval 188">
              <a:extLst>
                <a:ext uri="{FF2B5EF4-FFF2-40B4-BE49-F238E27FC236}">
                  <a16:creationId xmlns:a16="http://schemas.microsoft.com/office/drawing/2014/main" id="{D148A807-2AB3-C830-BEB3-47FB0E4AAE9C}"/>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Moon 189">
              <a:extLst>
                <a:ext uri="{FF2B5EF4-FFF2-40B4-BE49-F238E27FC236}">
                  <a16:creationId xmlns:a16="http://schemas.microsoft.com/office/drawing/2014/main" id="{A9E6C6BA-5C49-F83D-6B70-2237EAEC2D9E}"/>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Moon 190">
              <a:extLst>
                <a:ext uri="{FF2B5EF4-FFF2-40B4-BE49-F238E27FC236}">
                  <a16:creationId xmlns:a16="http://schemas.microsoft.com/office/drawing/2014/main" id="{68E3938C-105E-8D39-E5AA-8D082854C35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 name="Group 2">
            <a:extLst>
              <a:ext uri="{FF2B5EF4-FFF2-40B4-BE49-F238E27FC236}">
                <a16:creationId xmlns:a16="http://schemas.microsoft.com/office/drawing/2014/main" id="{65A3126C-09D3-B236-5B3B-13AEBD20488E}"/>
              </a:ext>
            </a:extLst>
          </p:cNvPr>
          <p:cNvGrpSpPr/>
          <p:nvPr/>
        </p:nvGrpSpPr>
        <p:grpSpPr>
          <a:xfrm>
            <a:off x="6937751" y="204293"/>
            <a:ext cx="2289727" cy="5823138"/>
            <a:chOff x="-9483282" y="204293"/>
            <a:chExt cx="2289727" cy="5823138"/>
          </a:xfrm>
        </p:grpSpPr>
        <p:pic>
          <p:nvPicPr>
            <p:cNvPr id="176"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0D99B15E-DCC5-8F76-7A67-F03830FA484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8156601" y="4346075"/>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B93EBE81-4600-6144-2232-749F683BC11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8323748" y="3310395"/>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E874F8D-055F-ADA5-0919-D26E1F00A22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8536101" y="2290308"/>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2EC9C092-24B8-E7CA-D073-233E57D2278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8846988" y="1264922"/>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1DFFA2C0-D074-D024-278B-CF7323DABE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9483282" y="204293"/>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C682BF05-C305-F649-94D2-31D514A7F53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7844829" y="5375402"/>
              <a:ext cx="651274" cy="6520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3909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572314-0F09-4EEA-AF09-9216E3F00A58}"/>
                  </a:ext>
                </a:extLst>
              </p:cNvPr>
              <p:cNvSpPr txBox="1"/>
              <p:nvPr/>
            </p:nvSpPr>
            <p:spPr>
              <a:xfrm>
                <a:off x="116144" y="56841"/>
                <a:ext cx="11980606" cy="2621551"/>
              </a:xfrm>
              <a:prstGeom prst="rect">
                <a:avLst/>
              </a:prstGeom>
              <a:noFill/>
              <a:ln w="38100">
                <a:solidFill>
                  <a:schemeClr val="tx1"/>
                </a:solidFill>
              </a:ln>
            </p:spPr>
            <p:txBody>
              <a:bodyPr wrap="square">
                <a:spAutoFit/>
              </a:bodyPr>
              <a:lstStyle/>
              <a:p>
                <a:pPr algn="ctr"/>
                <a14:m>
                  <m:oMath xmlns:m="http://schemas.openxmlformats.org/officeDocument/2006/math">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11</m:t>
                        </m:r>
                      </m:sub>
                      <m:sup>
                        <m:r>
                          <a:rPr lang="en-GB" sz="2800" b="0" i="1" smtClean="0">
                            <a:solidFill>
                              <a:srgbClr val="00B0F0"/>
                            </a:solidFill>
                            <a:latin typeface="Cambria Math" panose="02040503050406030204" pitchFamily="18" charset="0"/>
                          </a:rPr>
                          <m:t>0</m:t>
                        </m:r>
                      </m:sup>
                    </m:sSubSup>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𝑎</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𝑎</m:t>
                            </m:r>
                          </m:e>
                        </m:acc>
                      </m:num>
                      <m:den>
                        <m:r>
                          <a:rPr lang="en-GB" sz="2800" b="0" i="1" smtClean="0">
                            <a:latin typeface="Cambria Math" panose="02040503050406030204" pitchFamily="18" charset="0"/>
                          </a:rPr>
                          <m:t>𝑐</m:t>
                        </m:r>
                        <m:r>
                          <a:rPr lang="en-GB" sz="2800" b="0" i="1" smtClean="0">
                            <a:latin typeface="Cambria Math" panose="02040503050406030204" pitchFamily="18" charset="0"/>
                          </a:rPr>
                          <m:t> </m:t>
                        </m:r>
                      </m:den>
                    </m:f>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d>
                          <m:dPr>
                            <m:ctrlPr>
                              <a:rPr lang="en-GB" sz="2800" b="0" i="1" smtClean="0">
                                <a:latin typeface="Cambria Math" panose="02040503050406030204" pitchFamily="18" charset="0"/>
                              </a:rPr>
                            </m:ctrlPr>
                          </m:dPr>
                          <m:e>
                            <m:r>
                              <a:rPr lang="en-GB" sz="2800" b="0" i="1" smtClean="0">
                                <a:latin typeface="Cambria Math" panose="02040503050406030204" pitchFamily="18" charset="0"/>
                              </a:rPr>
                              <m:t>1−</m:t>
                            </m:r>
                            <m:r>
                              <a:rPr lang="en-GB" sz="2800" b="0" i="1" smtClean="0">
                                <a:latin typeface="Cambria Math" panose="02040503050406030204" pitchFamily="18" charset="0"/>
                              </a:rPr>
                              <m:t>𝑘</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𝑟</m:t>
                                </m:r>
                              </m:e>
                              <m:sup>
                                <m:r>
                                  <a:rPr lang="en-GB" sz="2800" b="0" i="1" smtClean="0">
                                    <a:latin typeface="Cambria Math" panose="02040503050406030204" pitchFamily="18" charset="0"/>
                                  </a:rPr>
                                  <m:t>2</m:t>
                                </m:r>
                              </m:sup>
                            </m:sSup>
                          </m:e>
                        </m:d>
                      </m:den>
                    </m:f>
                    <m:r>
                      <a:rPr lang="en-GB" sz="2800" b="0" i="1" smtClean="0">
                        <a:latin typeface="Cambria Math" panose="02040503050406030204" pitchFamily="18" charset="0"/>
                      </a:rPr>
                      <m:t>,         </m:t>
                    </m:r>
                    <m:sSubSup>
                      <m:sSubSupPr>
                        <m:ctrlPr>
                          <a:rPr lang="en-GB" sz="2800" i="1" smtClean="0">
                            <a:solidFill>
                              <a:srgbClr val="00B0F0"/>
                            </a:solidFill>
                            <a:latin typeface="Cambria Math" panose="02040503050406030204" pitchFamily="18" charset="0"/>
                          </a:rPr>
                        </m:ctrlPr>
                      </m:sSubSupPr>
                      <m:e>
                        <m:r>
                          <m:rPr>
                            <m:sty m:val="p"/>
                          </m:rPr>
                          <a:rPr lang="en-GB" sz="280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22</m:t>
                        </m:r>
                      </m:sub>
                      <m:sup>
                        <m:r>
                          <a:rPr lang="en-GB" sz="2800" i="1">
                            <a:solidFill>
                              <a:srgbClr val="00B0F0"/>
                            </a:solidFill>
                            <a:latin typeface="Cambria Math" panose="02040503050406030204" pitchFamily="18" charset="0"/>
                          </a:rPr>
                          <m:t>0</m:t>
                        </m:r>
                      </m:sup>
                    </m:sSubSup>
                    <m:r>
                      <a:rPr lang="en-GB" sz="2800" i="1">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𝑎</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𝑎</m:t>
                            </m:r>
                          </m:e>
                        </m:acc>
                      </m:num>
                      <m:den>
                        <m:r>
                          <a:rPr lang="en-GB" sz="2800" b="0" i="1" smtClean="0">
                            <a:latin typeface="Cambria Math" panose="02040503050406030204" pitchFamily="18" charset="0"/>
                          </a:rPr>
                          <m:t>𝑐</m:t>
                        </m:r>
                      </m:den>
                    </m:f>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𝑟</m:t>
                        </m:r>
                      </m:e>
                      <m:sup>
                        <m:r>
                          <a:rPr lang="en-GB" sz="2800" b="0" i="1" smtClean="0">
                            <a:latin typeface="Cambria Math" panose="02040503050406030204" pitchFamily="18" charset="0"/>
                          </a:rPr>
                          <m:t>2</m:t>
                        </m:r>
                      </m:sup>
                    </m:sSup>
                    <m:r>
                      <a:rPr lang="en-GB" sz="2800" b="0" i="1" smtClean="0">
                        <a:latin typeface="Cambria Math" panose="02040503050406030204" pitchFamily="18" charset="0"/>
                      </a:rPr>
                      <m:t>,        </m:t>
                    </m:r>
                    <m:sSubSup>
                      <m:sSubSupPr>
                        <m:ctrlPr>
                          <a:rPr lang="en-GB" sz="2800" i="1" smtClean="0">
                            <a:solidFill>
                              <a:srgbClr val="00B0F0"/>
                            </a:solidFill>
                            <a:latin typeface="Cambria Math" panose="02040503050406030204" pitchFamily="18" charset="0"/>
                          </a:rPr>
                        </m:ctrlPr>
                      </m:sSubSupPr>
                      <m:e>
                        <m:r>
                          <m:rPr>
                            <m:sty m:val="p"/>
                          </m:rPr>
                          <a:rPr lang="en-GB" sz="280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33</m:t>
                        </m:r>
                      </m:sub>
                      <m:sup>
                        <m:r>
                          <a:rPr lang="en-GB" sz="2800" i="1" smtClean="0">
                            <a:solidFill>
                              <a:srgbClr val="00B0F0"/>
                            </a:solidFill>
                            <a:latin typeface="Cambria Math" panose="02040503050406030204" pitchFamily="18" charset="0"/>
                          </a:rPr>
                          <m:t>0</m:t>
                        </m:r>
                      </m:sup>
                    </m:sSubSup>
                    <m:r>
                      <a:rPr lang="en-GB" sz="2800" i="1">
                        <a:latin typeface="Cambria Math" panose="02040503050406030204" pitchFamily="18" charset="0"/>
                      </a:rPr>
                      <m:t>=</m:t>
                    </m:r>
                    <m:f>
                      <m:fPr>
                        <m:ctrlPr>
                          <a:rPr lang="en-GB" sz="2800" b="0" i="1" smtClean="0">
                            <a:latin typeface="Cambria Math" panose="02040503050406030204" pitchFamily="18" charset="0"/>
                          </a:rPr>
                        </m:ctrlPr>
                      </m:fPr>
                      <m:num>
                        <m:r>
                          <a:rPr lang="en-GB" sz="2800" i="1">
                            <a:latin typeface="Cambria Math" panose="02040503050406030204" pitchFamily="18" charset="0"/>
                          </a:rPr>
                          <m:t>𝑎</m:t>
                        </m:r>
                        <m:acc>
                          <m:accPr>
                            <m:chr m:val="̇"/>
                            <m:ctrlPr>
                              <a:rPr lang="en-GB" sz="2800" i="1">
                                <a:latin typeface="Cambria Math" panose="02040503050406030204" pitchFamily="18" charset="0"/>
                              </a:rPr>
                            </m:ctrlPr>
                          </m:accPr>
                          <m:e>
                            <m:r>
                              <a:rPr lang="en-GB" sz="2800" i="1">
                                <a:latin typeface="Cambria Math" panose="02040503050406030204" pitchFamily="18" charset="0"/>
                              </a:rPr>
                              <m:t>𝑎</m:t>
                            </m:r>
                          </m:e>
                        </m:acc>
                      </m:num>
                      <m:den>
                        <m:r>
                          <a:rPr lang="en-GB" sz="2800" b="0" i="1" smtClean="0">
                            <a:latin typeface="Cambria Math" panose="02040503050406030204" pitchFamily="18" charset="0"/>
                          </a:rPr>
                          <m:t>𝑐</m:t>
                        </m:r>
                      </m:den>
                    </m:f>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𝑟</m:t>
                        </m:r>
                      </m:e>
                      <m:sup>
                        <m:r>
                          <a:rPr lang="en-GB" sz="2800" b="0" i="1" smtClean="0">
                            <a:latin typeface="Cambria Math" panose="02040503050406030204" pitchFamily="18" charset="0"/>
                          </a:rPr>
                          <m:t>2</m:t>
                        </m:r>
                      </m:sup>
                    </m:sSup>
                    <m:sSup>
                      <m:sSupPr>
                        <m:ctrlPr>
                          <a:rPr lang="en-GB" sz="2800" b="0" i="1" smtClean="0">
                            <a:latin typeface="Cambria Math" panose="02040503050406030204" pitchFamily="18" charset="0"/>
                          </a:rPr>
                        </m:ctrlPr>
                      </m:sSupPr>
                      <m:e>
                        <m:d>
                          <m:dPr>
                            <m:ctrlPr>
                              <a:rPr lang="en-GB" sz="2800" b="0" i="1" smtClean="0">
                                <a:latin typeface="Cambria Math" panose="02040503050406030204" pitchFamily="18" charset="0"/>
                              </a:rPr>
                            </m:ctrlPr>
                          </m:dPr>
                          <m:e>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sin</m:t>
                                </m:r>
                              </m:fName>
                              <m:e>
                                <m:r>
                                  <a:rPr lang="en-GB" sz="2800" b="0" i="1" smtClean="0">
                                    <a:latin typeface="Cambria Math" panose="02040503050406030204" pitchFamily="18" charset="0"/>
                                  </a:rPr>
                                  <m:t>𝜃</m:t>
                                </m:r>
                              </m:e>
                            </m:func>
                          </m:e>
                        </m:d>
                      </m:e>
                      <m:sup>
                        <m:r>
                          <a:rPr lang="en-GB" sz="2800" b="0" i="1" smtClean="0">
                            <a:latin typeface="Cambria Math" panose="02040503050406030204" pitchFamily="18" charset="0"/>
                          </a:rPr>
                          <m:t>2</m:t>
                        </m:r>
                      </m:sup>
                    </m:sSup>
                  </m:oMath>
                </a14:m>
                <a:r>
                  <a:rPr lang="en-CA" sz="2800" dirty="0"/>
                  <a:t> </a:t>
                </a:r>
              </a:p>
              <a:p>
                <a:pPr algn="ctr"/>
                <a14:m>
                  <m:oMath xmlns:m="http://schemas.openxmlformats.org/officeDocument/2006/math">
                    <m:sSubSup>
                      <m:sSubSupPr>
                        <m:ctrlPr>
                          <a:rPr lang="en-GB" sz="2700" b="0" i="1" smtClean="0">
                            <a:solidFill>
                              <a:srgbClr val="00B0F0"/>
                            </a:solidFill>
                            <a:latin typeface="Cambria Math" panose="02040503050406030204" pitchFamily="18" charset="0"/>
                          </a:rPr>
                        </m:ctrlPr>
                      </m:sSubSupPr>
                      <m:e>
                        <m:r>
                          <m:rPr>
                            <m:sty m:val="p"/>
                          </m:rPr>
                          <a:rPr lang="en-GB" sz="2700" b="0" i="0" smtClean="0">
                            <a:solidFill>
                              <a:srgbClr val="00B0F0"/>
                            </a:solidFill>
                            <a:latin typeface="Cambria Math" panose="02040503050406030204" pitchFamily="18" charset="0"/>
                          </a:rPr>
                          <m:t>Γ</m:t>
                        </m:r>
                      </m:e>
                      <m:sub>
                        <m:r>
                          <a:rPr lang="en-GB" sz="2700" b="0" i="1" smtClean="0">
                            <a:solidFill>
                              <a:srgbClr val="00B0F0"/>
                            </a:solidFill>
                            <a:latin typeface="Cambria Math" panose="02040503050406030204" pitchFamily="18" charset="0"/>
                          </a:rPr>
                          <m:t>11</m:t>
                        </m:r>
                      </m:sub>
                      <m:sup>
                        <m:r>
                          <a:rPr lang="en-GB" sz="2700" b="0" i="1" smtClean="0">
                            <a:solidFill>
                              <a:srgbClr val="00B0F0"/>
                            </a:solidFill>
                            <a:latin typeface="Cambria Math" panose="02040503050406030204" pitchFamily="18" charset="0"/>
                          </a:rPr>
                          <m:t>1</m:t>
                        </m:r>
                      </m:sup>
                    </m:sSubSup>
                    <m:r>
                      <a:rPr lang="en-GB" sz="2700" b="0" i="1" smtClean="0">
                        <a:latin typeface="Cambria Math" panose="02040503050406030204" pitchFamily="18" charset="0"/>
                      </a:rPr>
                      <m:t>=</m:t>
                    </m:r>
                    <m:f>
                      <m:fPr>
                        <m:ctrlPr>
                          <a:rPr lang="en-GB" sz="2700" b="0" i="1" smtClean="0">
                            <a:latin typeface="Cambria Math" panose="02040503050406030204" pitchFamily="18" charset="0"/>
                          </a:rPr>
                        </m:ctrlPr>
                      </m:fPr>
                      <m:num>
                        <m:r>
                          <a:rPr lang="en-GB" sz="2700" b="0" i="1" smtClean="0">
                            <a:latin typeface="Cambria Math" panose="02040503050406030204" pitchFamily="18" charset="0"/>
                          </a:rPr>
                          <m:t>𝑘𝑟</m:t>
                        </m:r>
                      </m:num>
                      <m:den>
                        <m:r>
                          <a:rPr lang="en-GB" sz="2700" b="0" i="1" smtClean="0">
                            <a:latin typeface="Cambria Math" panose="02040503050406030204" pitchFamily="18" charset="0"/>
                          </a:rPr>
                          <m:t>1−</m:t>
                        </m:r>
                        <m:r>
                          <a:rPr lang="en-GB" sz="2700" b="0" i="1" smtClean="0">
                            <a:latin typeface="Cambria Math" panose="02040503050406030204" pitchFamily="18" charset="0"/>
                          </a:rPr>
                          <m:t>𝑘</m:t>
                        </m:r>
                        <m:sSup>
                          <m:sSupPr>
                            <m:ctrlPr>
                              <a:rPr lang="en-GB" sz="2700" b="0" i="1" smtClean="0">
                                <a:latin typeface="Cambria Math" panose="02040503050406030204" pitchFamily="18" charset="0"/>
                              </a:rPr>
                            </m:ctrlPr>
                          </m:sSupPr>
                          <m:e>
                            <m:r>
                              <a:rPr lang="en-GB" sz="2700" b="0" i="1" smtClean="0">
                                <a:latin typeface="Cambria Math" panose="02040503050406030204" pitchFamily="18" charset="0"/>
                              </a:rPr>
                              <m:t>𝑟</m:t>
                            </m:r>
                          </m:e>
                          <m:sup>
                            <m:r>
                              <a:rPr lang="en-GB" sz="2700" b="0" i="1" smtClean="0">
                                <a:latin typeface="Cambria Math" panose="02040503050406030204" pitchFamily="18" charset="0"/>
                              </a:rPr>
                              <m:t>2</m:t>
                            </m:r>
                          </m:sup>
                        </m:sSup>
                      </m:den>
                    </m:f>
                    <m:r>
                      <a:rPr lang="en-GB" sz="2700" b="0" i="1" smtClean="0">
                        <a:latin typeface="Cambria Math" panose="02040503050406030204" pitchFamily="18" charset="0"/>
                      </a:rPr>
                      <m:t>,      </m:t>
                    </m:r>
                    <m:sSubSup>
                      <m:sSubSupPr>
                        <m:ctrlPr>
                          <a:rPr lang="en-GB" sz="2700" b="0" i="1" smtClean="0">
                            <a:solidFill>
                              <a:srgbClr val="00B0F0"/>
                            </a:solidFill>
                            <a:latin typeface="Cambria Math" panose="02040503050406030204" pitchFamily="18" charset="0"/>
                          </a:rPr>
                        </m:ctrlPr>
                      </m:sSubSupPr>
                      <m:e>
                        <m:r>
                          <m:rPr>
                            <m:sty m:val="p"/>
                          </m:rPr>
                          <a:rPr lang="en-GB" sz="2700" b="0" i="0" smtClean="0">
                            <a:solidFill>
                              <a:srgbClr val="00B0F0"/>
                            </a:solidFill>
                            <a:latin typeface="Cambria Math" panose="02040503050406030204" pitchFamily="18" charset="0"/>
                          </a:rPr>
                          <m:t>Γ</m:t>
                        </m:r>
                      </m:e>
                      <m:sub>
                        <m:r>
                          <a:rPr lang="en-GB" sz="2700" b="0" i="1" smtClean="0">
                            <a:solidFill>
                              <a:srgbClr val="00B0F0"/>
                            </a:solidFill>
                            <a:latin typeface="Cambria Math" panose="02040503050406030204" pitchFamily="18" charset="0"/>
                          </a:rPr>
                          <m:t>10</m:t>
                        </m:r>
                      </m:sub>
                      <m:sup>
                        <m:r>
                          <a:rPr lang="en-GB" sz="2700" b="0" i="1" smtClean="0">
                            <a:solidFill>
                              <a:srgbClr val="00B0F0"/>
                            </a:solidFill>
                            <a:latin typeface="Cambria Math" panose="02040503050406030204" pitchFamily="18" charset="0"/>
                          </a:rPr>
                          <m:t>1</m:t>
                        </m:r>
                      </m:sup>
                    </m:sSubSup>
                    <m:r>
                      <a:rPr lang="en-GB" sz="2700" b="0" i="1" smtClean="0">
                        <a:latin typeface="Cambria Math" panose="02040503050406030204" pitchFamily="18" charset="0"/>
                      </a:rPr>
                      <m:t>=</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i="1">
                            <a:solidFill>
                              <a:srgbClr val="00B0F0"/>
                            </a:solidFill>
                            <a:latin typeface="Cambria Math" panose="02040503050406030204" pitchFamily="18" charset="0"/>
                          </a:rPr>
                          <m:t>0</m:t>
                        </m:r>
                        <m:r>
                          <a:rPr lang="en-GB" sz="2700" b="0" i="1" smtClean="0">
                            <a:solidFill>
                              <a:srgbClr val="00B0F0"/>
                            </a:solidFill>
                            <a:latin typeface="Cambria Math" panose="02040503050406030204" pitchFamily="18" charset="0"/>
                          </a:rPr>
                          <m:t>1</m:t>
                        </m:r>
                      </m:sub>
                      <m:sup>
                        <m:r>
                          <a:rPr lang="en-GB" sz="2700" i="1">
                            <a:solidFill>
                              <a:srgbClr val="00B0F0"/>
                            </a:solidFill>
                            <a:latin typeface="Cambria Math" panose="02040503050406030204" pitchFamily="18" charset="0"/>
                          </a:rPr>
                          <m:t>1</m:t>
                        </m:r>
                      </m:sup>
                    </m:sSubSup>
                    <m:r>
                      <a:rPr lang="en-GB" sz="2700" b="0" i="1" smtClean="0">
                        <a:latin typeface="Cambria Math" panose="02040503050406030204" pitchFamily="18" charset="0"/>
                      </a:rPr>
                      <m:t>=</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i="1">
                            <a:solidFill>
                              <a:srgbClr val="00B0F0"/>
                            </a:solidFill>
                            <a:latin typeface="Cambria Math" panose="02040503050406030204" pitchFamily="18" charset="0"/>
                          </a:rPr>
                          <m:t>0</m:t>
                        </m:r>
                        <m:r>
                          <a:rPr lang="en-GB" sz="2700" b="0" i="1" smtClean="0">
                            <a:solidFill>
                              <a:srgbClr val="00B0F0"/>
                            </a:solidFill>
                            <a:latin typeface="Cambria Math" panose="02040503050406030204" pitchFamily="18" charset="0"/>
                          </a:rPr>
                          <m:t>2</m:t>
                        </m:r>
                      </m:sub>
                      <m:sup>
                        <m:r>
                          <a:rPr lang="en-GB" sz="2700" b="0" i="1" smtClean="0">
                            <a:solidFill>
                              <a:srgbClr val="00B0F0"/>
                            </a:solidFill>
                            <a:latin typeface="Cambria Math" panose="02040503050406030204" pitchFamily="18" charset="0"/>
                          </a:rPr>
                          <m:t>2</m:t>
                        </m:r>
                      </m:sup>
                    </m:sSubSup>
                    <m:r>
                      <a:rPr lang="en-GB" sz="2700" i="1">
                        <a:latin typeface="Cambria Math" panose="02040503050406030204" pitchFamily="18" charset="0"/>
                      </a:rPr>
                      <m:t>=</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b="0" i="1" smtClean="0">
                            <a:solidFill>
                              <a:srgbClr val="00B0F0"/>
                            </a:solidFill>
                            <a:latin typeface="Cambria Math" panose="02040503050406030204" pitchFamily="18" charset="0"/>
                          </a:rPr>
                          <m:t>2</m:t>
                        </m:r>
                        <m:r>
                          <a:rPr lang="en-GB" sz="2700" i="1">
                            <a:solidFill>
                              <a:srgbClr val="00B0F0"/>
                            </a:solidFill>
                            <a:latin typeface="Cambria Math" panose="02040503050406030204" pitchFamily="18" charset="0"/>
                          </a:rPr>
                          <m:t>0</m:t>
                        </m:r>
                      </m:sub>
                      <m:sup>
                        <m:r>
                          <a:rPr lang="en-GB" sz="2700" b="0" i="1" smtClean="0">
                            <a:solidFill>
                              <a:srgbClr val="00B0F0"/>
                            </a:solidFill>
                            <a:latin typeface="Cambria Math" panose="02040503050406030204" pitchFamily="18" charset="0"/>
                          </a:rPr>
                          <m:t>2</m:t>
                        </m:r>
                      </m:sup>
                    </m:sSubSup>
                    <m:r>
                      <a:rPr lang="en-GB" sz="2700" b="0" i="1" smtClean="0">
                        <a:latin typeface="Cambria Math" panose="02040503050406030204" pitchFamily="18" charset="0"/>
                      </a:rPr>
                      <m:t>=</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i="1">
                            <a:solidFill>
                              <a:srgbClr val="00B0F0"/>
                            </a:solidFill>
                            <a:latin typeface="Cambria Math" panose="02040503050406030204" pitchFamily="18" charset="0"/>
                          </a:rPr>
                          <m:t>0</m:t>
                        </m:r>
                        <m:r>
                          <a:rPr lang="en-GB" sz="2700" b="0" i="1" smtClean="0">
                            <a:solidFill>
                              <a:srgbClr val="00B0F0"/>
                            </a:solidFill>
                            <a:latin typeface="Cambria Math" panose="02040503050406030204" pitchFamily="18" charset="0"/>
                          </a:rPr>
                          <m:t>3</m:t>
                        </m:r>
                      </m:sub>
                      <m:sup>
                        <m:r>
                          <a:rPr lang="en-GB" sz="2700" b="0" i="1" smtClean="0">
                            <a:solidFill>
                              <a:srgbClr val="00B0F0"/>
                            </a:solidFill>
                            <a:latin typeface="Cambria Math" panose="02040503050406030204" pitchFamily="18" charset="0"/>
                          </a:rPr>
                          <m:t>3</m:t>
                        </m:r>
                      </m:sup>
                    </m:sSubSup>
                    <m:r>
                      <a:rPr lang="en-GB" sz="2700" i="1">
                        <a:latin typeface="Cambria Math" panose="02040503050406030204" pitchFamily="18" charset="0"/>
                      </a:rPr>
                      <m:t>=</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b="0" i="1" smtClean="0">
                            <a:solidFill>
                              <a:srgbClr val="00B0F0"/>
                            </a:solidFill>
                            <a:latin typeface="Cambria Math" panose="02040503050406030204" pitchFamily="18" charset="0"/>
                          </a:rPr>
                          <m:t>3</m:t>
                        </m:r>
                        <m:r>
                          <a:rPr lang="en-GB" sz="2700" i="1">
                            <a:solidFill>
                              <a:srgbClr val="00B0F0"/>
                            </a:solidFill>
                            <a:latin typeface="Cambria Math" panose="02040503050406030204" pitchFamily="18" charset="0"/>
                          </a:rPr>
                          <m:t>0</m:t>
                        </m:r>
                      </m:sub>
                      <m:sup>
                        <m:r>
                          <a:rPr lang="en-GB" sz="2700" b="0" i="1" smtClean="0">
                            <a:solidFill>
                              <a:srgbClr val="00B0F0"/>
                            </a:solidFill>
                            <a:latin typeface="Cambria Math" panose="02040503050406030204" pitchFamily="18" charset="0"/>
                          </a:rPr>
                          <m:t>3</m:t>
                        </m:r>
                      </m:sup>
                    </m:sSubSup>
                    <m:r>
                      <a:rPr lang="en-GB" sz="2700" i="1">
                        <a:latin typeface="Cambria Math" panose="02040503050406030204" pitchFamily="18" charset="0"/>
                      </a:rPr>
                      <m:t>=</m:t>
                    </m:r>
                    <m:f>
                      <m:fPr>
                        <m:ctrlPr>
                          <a:rPr lang="en-GB" sz="2700" b="0" i="1" smtClean="0">
                            <a:latin typeface="Cambria Math" panose="02040503050406030204" pitchFamily="18" charset="0"/>
                          </a:rPr>
                        </m:ctrlPr>
                      </m:fPr>
                      <m:num>
                        <m:r>
                          <a:rPr lang="en-GB" sz="2700" b="0" i="1" smtClean="0">
                            <a:latin typeface="Cambria Math" panose="02040503050406030204" pitchFamily="18" charset="0"/>
                          </a:rPr>
                          <m:t>1</m:t>
                        </m:r>
                      </m:num>
                      <m:den>
                        <m:r>
                          <a:rPr lang="en-GB" sz="2700" b="0" i="1" smtClean="0">
                            <a:latin typeface="Cambria Math" panose="02040503050406030204" pitchFamily="18" charset="0"/>
                          </a:rPr>
                          <m:t>𝑐</m:t>
                        </m:r>
                      </m:den>
                    </m:f>
                    <m:f>
                      <m:fPr>
                        <m:ctrlPr>
                          <a:rPr lang="en-GB" sz="2700" b="0" i="1" smtClean="0">
                            <a:latin typeface="Cambria Math" panose="02040503050406030204" pitchFamily="18" charset="0"/>
                          </a:rPr>
                        </m:ctrlPr>
                      </m:fPr>
                      <m:num>
                        <m:acc>
                          <m:accPr>
                            <m:chr m:val="̇"/>
                            <m:ctrlPr>
                              <a:rPr lang="en-GB" sz="2700" b="0" i="1" smtClean="0">
                                <a:latin typeface="Cambria Math" panose="02040503050406030204" pitchFamily="18" charset="0"/>
                              </a:rPr>
                            </m:ctrlPr>
                          </m:accPr>
                          <m:e>
                            <m:r>
                              <a:rPr lang="en-GB" sz="2700" b="0" i="1" smtClean="0">
                                <a:latin typeface="Cambria Math" panose="02040503050406030204" pitchFamily="18" charset="0"/>
                              </a:rPr>
                              <m:t>𝑎</m:t>
                            </m:r>
                          </m:e>
                        </m:acc>
                      </m:num>
                      <m:den>
                        <m:r>
                          <a:rPr lang="en-GB" sz="2700" b="0" i="1" smtClean="0">
                            <a:latin typeface="Cambria Math" panose="02040503050406030204" pitchFamily="18" charset="0"/>
                          </a:rPr>
                          <m:t>𝑎</m:t>
                        </m:r>
                      </m:den>
                    </m:f>
                    <m:r>
                      <a:rPr lang="en-GB" sz="2700" b="0" i="1" smtClean="0">
                        <a:latin typeface="Cambria Math" panose="02040503050406030204" pitchFamily="18" charset="0"/>
                      </a:rPr>
                      <m:t>,      </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b="0" i="1" smtClean="0">
                            <a:solidFill>
                              <a:srgbClr val="00B0F0"/>
                            </a:solidFill>
                            <a:latin typeface="Cambria Math" panose="02040503050406030204" pitchFamily="18" charset="0"/>
                          </a:rPr>
                          <m:t>22</m:t>
                        </m:r>
                      </m:sub>
                      <m:sup>
                        <m:r>
                          <a:rPr lang="en-GB" sz="2700" i="1">
                            <a:solidFill>
                              <a:srgbClr val="00B0F0"/>
                            </a:solidFill>
                            <a:latin typeface="Cambria Math" panose="02040503050406030204" pitchFamily="18" charset="0"/>
                          </a:rPr>
                          <m:t>1</m:t>
                        </m:r>
                      </m:sup>
                    </m:sSubSup>
                    <m:r>
                      <a:rPr lang="en-GB" sz="2700" i="1">
                        <a:latin typeface="Cambria Math" panose="02040503050406030204" pitchFamily="18" charset="0"/>
                      </a:rPr>
                      <m:t>=</m:t>
                    </m:r>
                    <m:r>
                      <a:rPr lang="en-GB" sz="2700" b="0" i="1" smtClean="0">
                        <a:latin typeface="Cambria Math" panose="02040503050406030204" pitchFamily="18" charset="0"/>
                      </a:rPr>
                      <m:t>−</m:t>
                    </m:r>
                    <m:d>
                      <m:dPr>
                        <m:ctrlPr>
                          <a:rPr lang="en-GB" sz="2700" i="1">
                            <a:latin typeface="Cambria Math" panose="02040503050406030204" pitchFamily="18" charset="0"/>
                          </a:rPr>
                        </m:ctrlPr>
                      </m:dPr>
                      <m:e>
                        <m:r>
                          <a:rPr lang="en-GB" sz="2700" i="1">
                            <a:latin typeface="Cambria Math" panose="02040503050406030204" pitchFamily="18" charset="0"/>
                          </a:rPr>
                          <m:t>1−</m:t>
                        </m:r>
                        <m:r>
                          <a:rPr lang="en-GB" sz="2700" i="1">
                            <a:latin typeface="Cambria Math" panose="02040503050406030204" pitchFamily="18" charset="0"/>
                          </a:rPr>
                          <m:t>𝑘</m:t>
                        </m:r>
                        <m:sSup>
                          <m:sSupPr>
                            <m:ctrlPr>
                              <a:rPr lang="en-GB" sz="2700" i="1">
                                <a:latin typeface="Cambria Math" panose="02040503050406030204" pitchFamily="18" charset="0"/>
                              </a:rPr>
                            </m:ctrlPr>
                          </m:sSupPr>
                          <m:e>
                            <m:r>
                              <a:rPr lang="en-GB" sz="2700" i="1">
                                <a:latin typeface="Cambria Math" panose="02040503050406030204" pitchFamily="18" charset="0"/>
                              </a:rPr>
                              <m:t>𝑟</m:t>
                            </m:r>
                          </m:e>
                          <m:sup>
                            <m:r>
                              <a:rPr lang="en-GB" sz="2700" i="1">
                                <a:latin typeface="Cambria Math" panose="02040503050406030204" pitchFamily="18" charset="0"/>
                              </a:rPr>
                              <m:t>2</m:t>
                            </m:r>
                          </m:sup>
                        </m:sSup>
                      </m:e>
                    </m:d>
                    <m:r>
                      <a:rPr lang="en-GB" sz="2700" b="0" i="1" smtClean="0">
                        <a:latin typeface="Cambria Math" panose="02040503050406030204" pitchFamily="18" charset="0"/>
                      </a:rPr>
                      <m:t>𝑟</m:t>
                    </m:r>
                  </m:oMath>
                </a14:m>
                <a:r>
                  <a:rPr lang="en-CA" sz="2700" dirty="0"/>
                  <a:t> </a:t>
                </a:r>
              </a:p>
              <a:p>
                <a:pPr algn="ctr"/>
                <a14:m>
                  <m:oMathPara xmlns:m="http://schemas.openxmlformats.org/officeDocument/2006/math">
                    <m:oMathParaPr>
                      <m:jc m:val="center"/>
                    </m:oMathParaPr>
                    <m:oMath xmlns:m="http://schemas.openxmlformats.org/officeDocument/2006/math">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33</m:t>
                          </m:r>
                        </m:sub>
                        <m:sup>
                          <m:r>
                            <a:rPr lang="en-GB" sz="2800" b="0" i="1" smtClean="0">
                              <a:solidFill>
                                <a:srgbClr val="00B0F0"/>
                              </a:solidFill>
                              <a:latin typeface="Cambria Math" panose="02040503050406030204" pitchFamily="18" charset="0"/>
                            </a:rPr>
                            <m:t>1</m:t>
                          </m:r>
                        </m:sup>
                      </m:sSubSup>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1−</m:t>
                          </m:r>
                          <m:r>
                            <a:rPr lang="en-GB" sz="2800" b="0" i="1" smtClean="0">
                              <a:latin typeface="Cambria Math" panose="02040503050406030204" pitchFamily="18" charset="0"/>
                            </a:rPr>
                            <m:t>𝑘</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𝑟</m:t>
                              </m:r>
                            </m:e>
                            <m:sup>
                              <m:r>
                                <a:rPr lang="en-GB" sz="2800" b="0" i="1" smtClean="0">
                                  <a:latin typeface="Cambria Math" panose="02040503050406030204" pitchFamily="18" charset="0"/>
                                </a:rPr>
                                <m:t>2</m:t>
                              </m:r>
                            </m:sup>
                          </m:sSup>
                        </m:e>
                      </m:d>
                      <m:r>
                        <a:rPr lang="en-GB" sz="2800" b="0" i="1" smtClean="0">
                          <a:latin typeface="Cambria Math" panose="02040503050406030204" pitchFamily="18" charset="0"/>
                        </a:rPr>
                        <m:t>𝑟</m:t>
                      </m:r>
                      <m:sSup>
                        <m:sSupPr>
                          <m:ctrlPr>
                            <a:rPr lang="en-GB" sz="2800" b="0" i="1" smtClean="0">
                              <a:latin typeface="Cambria Math" panose="02040503050406030204" pitchFamily="18" charset="0"/>
                            </a:rPr>
                          </m:ctrlPr>
                        </m:sSupPr>
                        <m:e>
                          <m:d>
                            <m:dPr>
                              <m:ctrlPr>
                                <a:rPr lang="en-GB" sz="2800" b="0" i="1" smtClean="0">
                                  <a:latin typeface="Cambria Math" panose="02040503050406030204" pitchFamily="18" charset="0"/>
                                </a:rPr>
                              </m:ctrlPr>
                            </m:dPr>
                            <m:e>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sin</m:t>
                                  </m:r>
                                </m:fName>
                                <m:e>
                                  <m:r>
                                    <a:rPr lang="en-GB" sz="2800" b="0" i="1" smtClean="0">
                                      <a:latin typeface="Cambria Math" panose="02040503050406030204" pitchFamily="18" charset="0"/>
                                    </a:rPr>
                                    <m:t>𝜃</m:t>
                                  </m:r>
                                </m:e>
                              </m:func>
                            </m:e>
                          </m:d>
                        </m:e>
                        <m:sup>
                          <m:r>
                            <a:rPr lang="en-GB" sz="2800" b="0" i="1" smtClean="0">
                              <a:latin typeface="Cambria Math" panose="02040503050406030204" pitchFamily="18" charset="0"/>
                            </a:rPr>
                            <m:t>2</m:t>
                          </m:r>
                        </m:sup>
                      </m:sSup>
                      <m:r>
                        <a:rPr lang="en-GB" sz="2800" b="0" i="1" smtClean="0">
                          <a:latin typeface="Cambria Math" panose="02040503050406030204" pitchFamily="18" charset="0"/>
                        </a:rPr>
                        <m:t>,    </m:t>
                      </m:r>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12</m:t>
                          </m:r>
                        </m:sub>
                        <m:sup>
                          <m:r>
                            <a:rPr lang="en-GB" sz="2800" b="0" i="1" smtClean="0">
                              <a:solidFill>
                                <a:srgbClr val="00B0F0"/>
                              </a:solidFill>
                              <a:latin typeface="Cambria Math" panose="02040503050406030204" pitchFamily="18" charset="0"/>
                            </a:rPr>
                            <m:t>2</m:t>
                          </m:r>
                        </m:sup>
                      </m:sSubSup>
                      <m:r>
                        <a:rPr lang="en-GB" sz="2800" b="0" i="1" smtClean="0">
                          <a:latin typeface="Cambria Math" panose="02040503050406030204" pitchFamily="18" charset="0"/>
                        </a:rPr>
                        <m:t>=</m:t>
                      </m:r>
                      <m:sSubSup>
                        <m:sSubSupPr>
                          <m:ctrlPr>
                            <a:rPr lang="en-GB" sz="2800" i="1" smtClean="0">
                              <a:solidFill>
                                <a:srgbClr val="00B0F0"/>
                              </a:solidFill>
                              <a:latin typeface="Cambria Math" panose="02040503050406030204" pitchFamily="18" charset="0"/>
                            </a:rPr>
                          </m:ctrlPr>
                        </m:sSubSupPr>
                        <m:e>
                          <m:r>
                            <m:rPr>
                              <m:sty m:val="p"/>
                            </m:rPr>
                            <a:rPr lang="en-GB" sz="2800">
                              <a:solidFill>
                                <a:srgbClr val="00B0F0"/>
                              </a:solidFill>
                              <a:latin typeface="Cambria Math" panose="02040503050406030204" pitchFamily="18" charset="0"/>
                            </a:rPr>
                            <m:t>Γ</m:t>
                          </m:r>
                        </m:e>
                        <m:sub>
                          <m:r>
                            <a:rPr lang="en-GB" sz="2800" i="1">
                              <a:solidFill>
                                <a:srgbClr val="00B0F0"/>
                              </a:solidFill>
                              <a:latin typeface="Cambria Math" panose="02040503050406030204" pitchFamily="18" charset="0"/>
                            </a:rPr>
                            <m:t>2</m:t>
                          </m:r>
                          <m:r>
                            <a:rPr lang="en-GB" sz="2800" b="0" i="1" smtClean="0">
                              <a:solidFill>
                                <a:srgbClr val="00B0F0"/>
                              </a:solidFill>
                              <a:latin typeface="Cambria Math" panose="02040503050406030204" pitchFamily="18" charset="0"/>
                            </a:rPr>
                            <m:t>1</m:t>
                          </m:r>
                        </m:sub>
                        <m:sup>
                          <m:r>
                            <a:rPr lang="en-GB" sz="2800" i="1">
                              <a:solidFill>
                                <a:srgbClr val="00B0F0"/>
                              </a:solidFill>
                              <a:latin typeface="Cambria Math" panose="02040503050406030204" pitchFamily="18" charset="0"/>
                            </a:rPr>
                            <m:t>2</m:t>
                          </m:r>
                        </m:sup>
                      </m:sSubSup>
                      <m:r>
                        <a:rPr lang="en-GB" sz="2800" b="0" i="1" smtClean="0">
                          <a:latin typeface="Cambria Math" panose="02040503050406030204" pitchFamily="18" charset="0"/>
                        </a:rPr>
                        <m:t>=</m:t>
                      </m:r>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31</m:t>
                          </m:r>
                        </m:sub>
                        <m:sup>
                          <m:r>
                            <a:rPr lang="en-GB" sz="2800" b="0" i="1" smtClean="0">
                              <a:solidFill>
                                <a:srgbClr val="00B0F0"/>
                              </a:solidFill>
                              <a:latin typeface="Cambria Math" panose="02040503050406030204" pitchFamily="18" charset="0"/>
                            </a:rPr>
                            <m:t>3</m:t>
                          </m:r>
                        </m:sup>
                      </m:sSubSup>
                      <m:r>
                        <a:rPr lang="en-GB" sz="2800" b="0" i="1" smtClean="0">
                          <a:latin typeface="Cambria Math" panose="02040503050406030204" pitchFamily="18" charset="0"/>
                        </a:rPr>
                        <m:t>=</m:t>
                      </m:r>
                      <m:sSubSup>
                        <m:sSubSupPr>
                          <m:ctrlPr>
                            <a:rPr lang="en-GB" sz="2800" i="1" smtClean="0">
                              <a:solidFill>
                                <a:srgbClr val="00B0F0"/>
                              </a:solidFill>
                              <a:latin typeface="Cambria Math" panose="02040503050406030204" pitchFamily="18" charset="0"/>
                            </a:rPr>
                          </m:ctrlPr>
                        </m:sSubSupPr>
                        <m:e>
                          <m:r>
                            <m:rPr>
                              <m:sty m:val="p"/>
                            </m:rPr>
                            <a:rPr lang="en-GB" sz="280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13</m:t>
                          </m:r>
                        </m:sub>
                        <m:sup>
                          <m:r>
                            <a:rPr lang="en-GB" sz="2800" b="0" i="1" smtClean="0">
                              <a:solidFill>
                                <a:srgbClr val="00B0F0"/>
                              </a:solidFill>
                              <a:latin typeface="Cambria Math" panose="02040503050406030204" pitchFamily="18" charset="0"/>
                            </a:rPr>
                            <m:t>3</m:t>
                          </m:r>
                        </m:sup>
                      </m:sSubSup>
                      <m:r>
                        <a:rPr lang="en-GB" sz="2800" i="1">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r>
                            <a:rPr lang="en-GB" sz="2800" b="0" i="1" smtClean="0">
                              <a:latin typeface="Cambria Math" panose="02040503050406030204" pitchFamily="18" charset="0"/>
                            </a:rPr>
                            <m:t>𝑟</m:t>
                          </m:r>
                        </m:den>
                      </m:f>
                    </m:oMath>
                  </m:oMathPara>
                </a14:m>
                <a:endParaRPr lang="en-CA" sz="2800" dirty="0"/>
              </a:p>
              <a:p>
                <a:pPr algn="ctr"/>
                <a14:m>
                  <m:oMathPara xmlns:m="http://schemas.openxmlformats.org/officeDocument/2006/math">
                    <m:oMathParaPr>
                      <m:jc m:val="center"/>
                    </m:oMathParaPr>
                    <m:oMath xmlns:m="http://schemas.openxmlformats.org/officeDocument/2006/math">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33</m:t>
                          </m:r>
                        </m:sub>
                        <m:sup>
                          <m:r>
                            <a:rPr lang="en-GB" sz="2800" b="0" i="1" smtClean="0">
                              <a:solidFill>
                                <a:srgbClr val="00B0F0"/>
                              </a:solidFill>
                              <a:latin typeface="Cambria Math" panose="02040503050406030204" pitchFamily="18" charset="0"/>
                            </a:rPr>
                            <m:t>2</m:t>
                          </m:r>
                        </m:sup>
                      </m:sSubSup>
                      <m:r>
                        <a:rPr lang="en-GB" sz="2800" b="0" i="1" smtClean="0">
                          <a:latin typeface="Cambria Math" panose="02040503050406030204" pitchFamily="18" charset="0"/>
                        </a:rPr>
                        <m:t>=−</m:t>
                      </m:r>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cos</m:t>
                          </m:r>
                        </m:fName>
                        <m:e>
                          <m:r>
                            <a:rPr lang="en-GB" sz="2800" b="0" i="1" smtClean="0">
                              <a:latin typeface="Cambria Math" panose="02040503050406030204" pitchFamily="18" charset="0"/>
                            </a:rPr>
                            <m:t>𝜃</m:t>
                          </m:r>
                        </m:e>
                      </m:func>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sin</m:t>
                          </m:r>
                        </m:fName>
                        <m:e>
                          <m:r>
                            <a:rPr lang="en-GB" sz="2800" b="0" i="1" smtClean="0">
                              <a:latin typeface="Cambria Math" panose="02040503050406030204" pitchFamily="18" charset="0"/>
                            </a:rPr>
                            <m:t>𝜃</m:t>
                          </m:r>
                        </m:e>
                      </m:func>
                      <m:r>
                        <a:rPr lang="en-GB" sz="2800" b="0" i="1" smtClean="0">
                          <a:latin typeface="Cambria Math" panose="02040503050406030204" pitchFamily="18" charset="0"/>
                        </a:rPr>
                        <m:t>,  </m:t>
                      </m:r>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32</m:t>
                          </m:r>
                        </m:sub>
                        <m:sup>
                          <m:r>
                            <a:rPr lang="en-GB" sz="2800" b="0" i="1" smtClean="0">
                              <a:solidFill>
                                <a:srgbClr val="00B0F0"/>
                              </a:solidFill>
                              <a:latin typeface="Cambria Math" panose="02040503050406030204" pitchFamily="18" charset="0"/>
                            </a:rPr>
                            <m:t>3</m:t>
                          </m:r>
                        </m:sup>
                      </m:sSubSup>
                      <m:r>
                        <a:rPr lang="en-GB" sz="2800" b="0" i="1" smtClean="0">
                          <a:latin typeface="Cambria Math" panose="02040503050406030204" pitchFamily="18" charset="0"/>
                        </a:rPr>
                        <m:t>=</m:t>
                      </m:r>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23</m:t>
                          </m:r>
                        </m:sub>
                        <m:sup>
                          <m:r>
                            <a:rPr lang="en-GB" sz="2800" b="0" i="1" smtClean="0">
                              <a:solidFill>
                                <a:srgbClr val="00B0F0"/>
                              </a:solidFill>
                              <a:latin typeface="Cambria Math" panose="02040503050406030204" pitchFamily="18" charset="0"/>
                            </a:rPr>
                            <m:t>3</m:t>
                          </m:r>
                        </m:sup>
                      </m:sSubSup>
                      <m:r>
                        <a:rPr lang="en-GB" sz="2800" b="0" i="1" smtClean="0">
                          <a:latin typeface="Cambria Math" panose="02040503050406030204" pitchFamily="18" charset="0"/>
                        </a:rPr>
                        <m:t>=</m:t>
                      </m:r>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cot</m:t>
                          </m:r>
                        </m:fName>
                        <m:e>
                          <m:r>
                            <a:rPr lang="en-GB" sz="2800" b="0" i="1" smtClean="0">
                              <a:latin typeface="Cambria Math" panose="02040503050406030204" pitchFamily="18" charset="0"/>
                            </a:rPr>
                            <m:t>𝜃</m:t>
                          </m:r>
                        </m:e>
                      </m:func>
                    </m:oMath>
                  </m:oMathPara>
                </a14:m>
                <a:endParaRPr lang="en-CA" sz="2800" dirty="0"/>
              </a:p>
            </p:txBody>
          </p:sp>
        </mc:Choice>
        <mc:Fallback xmlns="">
          <p:sp>
            <p:nvSpPr>
              <p:cNvPr id="4" name="TextBox 3">
                <a:extLst>
                  <a:ext uri="{FF2B5EF4-FFF2-40B4-BE49-F238E27FC236}">
                    <a16:creationId xmlns:a16="http://schemas.microsoft.com/office/drawing/2014/main" id="{D2572314-0F09-4EEA-AF09-9216E3F00A58}"/>
                  </a:ext>
                </a:extLst>
              </p:cNvPr>
              <p:cNvSpPr txBox="1">
                <a:spLocks noRot="1" noChangeAspect="1" noMove="1" noResize="1" noEditPoints="1" noAdjustHandles="1" noChangeArrowheads="1" noChangeShapeType="1" noTextEdit="1"/>
              </p:cNvSpPr>
              <p:nvPr/>
            </p:nvSpPr>
            <p:spPr>
              <a:xfrm>
                <a:off x="116144" y="56841"/>
                <a:ext cx="11980606" cy="2621551"/>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3FED286-BF16-4483-93C3-302F46599BB6}"/>
                  </a:ext>
                </a:extLst>
              </p:cNvPr>
              <p:cNvSpPr txBox="1"/>
              <p:nvPr/>
            </p:nvSpPr>
            <p:spPr>
              <a:xfrm>
                <a:off x="317999" y="2740032"/>
                <a:ext cx="5978948" cy="1244315"/>
              </a:xfrm>
              <a:prstGeom prst="rect">
                <a:avLst/>
              </a:prstGeom>
              <a:noFill/>
            </p:spPr>
            <p:txBody>
              <a:bodyPr wrap="square" rtlCol="0">
                <a:spAutoFit/>
              </a:bodyPr>
              <a:lstStyle/>
              <a:p>
                <a:pPr>
                  <a:spcAft>
                    <a:spcPts val="1200"/>
                  </a:spcAft>
                </a:pPr>
                <a14:m>
                  <m:oMath xmlns:m="http://schemas.openxmlformats.org/officeDocument/2006/math">
                    <m:f>
                      <m:fPr>
                        <m:ctrlPr>
                          <a:rPr lang="en-GB" sz="4800" b="0" i="1" smtClean="0">
                            <a:latin typeface="Cambria Math" panose="02040503050406030204" pitchFamily="18" charset="0"/>
                          </a:rPr>
                        </m:ctrlPr>
                      </m:fPr>
                      <m:num>
                        <m:sSup>
                          <m:sSupPr>
                            <m:ctrlPr>
                              <a:rPr lang="en-GB" sz="4800" b="0" i="1" smtClean="0">
                                <a:latin typeface="Cambria Math" panose="02040503050406030204" pitchFamily="18" charset="0"/>
                              </a:rPr>
                            </m:ctrlPr>
                          </m:sSupPr>
                          <m:e>
                            <m:r>
                              <a:rPr lang="en-GB" sz="4800" b="0" i="1" smtClean="0">
                                <a:latin typeface="Cambria Math" panose="02040503050406030204" pitchFamily="18" charset="0"/>
                              </a:rPr>
                              <m:t>𝑑</m:t>
                            </m:r>
                          </m:e>
                          <m:sup>
                            <m:r>
                              <a:rPr lang="en-GB" sz="4800" b="0" i="1" smtClean="0">
                                <a:latin typeface="Cambria Math" panose="02040503050406030204" pitchFamily="18" charset="0"/>
                              </a:rPr>
                              <m:t>2</m:t>
                            </m:r>
                          </m:sup>
                        </m:sSup>
                        <m:sSup>
                          <m:sSupPr>
                            <m:ctrlPr>
                              <a:rPr lang="en-GB" sz="4800" b="0" i="1" smtClean="0">
                                <a:solidFill>
                                  <a:srgbClr val="0070C0"/>
                                </a:solidFill>
                                <a:latin typeface="Cambria Math" panose="02040503050406030204" pitchFamily="18" charset="0"/>
                              </a:rPr>
                            </m:ctrlPr>
                          </m:sSupPr>
                          <m:e>
                            <m:r>
                              <a:rPr lang="en-GB" sz="4800" b="0" i="1" smtClean="0">
                                <a:solidFill>
                                  <a:srgbClr val="0070C0"/>
                                </a:solidFill>
                                <a:latin typeface="Cambria Math" panose="02040503050406030204" pitchFamily="18" charset="0"/>
                              </a:rPr>
                              <m:t>𝑥</m:t>
                            </m:r>
                          </m:e>
                          <m:sup>
                            <m:r>
                              <a:rPr lang="en-GB" sz="4800" b="0" i="1" smtClean="0">
                                <a:solidFill>
                                  <a:srgbClr val="0070C0"/>
                                </a:solidFill>
                                <a:latin typeface="Cambria Math" panose="02040503050406030204" pitchFamily="18" charset="0"/>
                              </a:rPr>
                              <m:t>𝜎</m:t>
                            </m:r>
                          </m:sup>
                        </m:sSup>
                      </m:num>
                      <m:den>
                        <m:r>
                          <a:rPr lang="en-GB" sz="4800" b="0" i="1" smtClean="0">
                            <a:latin typeface="Cambria Math" panose="02040503050406030204" pitchFamily="18" charset="0"/>
                          </a:rPr>
                          <m:t>𝑑</m:t>
                        </m:r>
                        <m:sSup>
                          <m:sSupPr>
                            <m:ctrlPr>
                              <a:rPr lang="en-GB" sz="4800" b="0" i="1" smtClean="0">
                                <a:latin typeface="Cambria Math" panose="02040503050406030204" pitchFamily="18" charset="0"/>
                              </a:rPr>
                            </m:ctrlPr>
                          </m:sSupPr>
                          <m:e>
                            <m:r>
                              <a:rPr lang="en-GB" sz="4800" b="0" i="1" smtClean="0">
                                <a:solidFill>
                                  <a:srgbClr val="FFC000"/>
                                </a:solidFill>
                                <a:latin typeface="Cambria Math" panose="02040503050406030204" pitchFamily="18" charset="0"/>
                              </a:rPr>
                              <m:t>𝜆</m:t>
                            </m:r>
                          </m:e>
                          <m:sup>
                            <m:r>
                              <a:rPr lang="en-GB" sz="4800" b="0" i="1" smtClean="0">
                                <a:latin typeface="Cambria Math" panose="02040503050406030204" pitchFamily="18" charset="0"/>
                              </a:rPr>
                              <m:t>2</m:t>
                            </m:r>
                          </m:sup>
                        </m:sSup>
                      </m:den>
                    </m:f>
                    <m:r>
                      <a:rPr lang="en-GB" sz="4800" b="0" i="1" smtClean="0">
                        <a:latin typeface="Cambria Math" panose="02040503050406030204" pitchFamily="18" charset="0"/>
                      </a:rPr>
                      <m:t>+</m:t>
                    </m:r>
                    <m:sSubSup>
                      <m:sSubSupPr>
                        <m:ctrlPr>
                          <a:rPr lang="en-GB" sz="4800" i="1">
                            <a:solidFill>
                              <a:srgbClr val="00B0F0"/>
                            </a:solidFill>
                            <a:latin typeface="Cambria Math" panose="02040503050406030204" pitchFamily="18" charset="0"/>
                          </a:rPr>
                        </m:ctrlPr>
                      </m:sSubSupPr>
                      <m:e>
                        <m:r>
                          <m:rPr>
                            <m:sty m:val="p"/>
                          </m:rPr>
                          <a:rPr lang="en-GB" sz="4800">
                            <a:solidFill>
                              <a:srgbClr val="00B0F0"/>
                            </a:solidFill>
                            <a:latin typeface="Cambria Math" panose="02040503050406030204" pitchFamily="18" charset="0"/>
                          </a:rPr>
                          <m:t>Γ</m:t>
                        </m:r>
                      </m:e>
                      <m:sub>
                        <m:r>
                          <a:rPr lang="en-GB" sz="4800" i="1">
                            <a:solidFill>
                              <a:srgbClr val="00B0F0"/>
                            </a:solidFill>
                            <a:latin typeface="Cambria Math" panose="02040503050406030204" pitchFamily="18" charset="0"/>
                          </a:rPr>
                          <m:t>𝜇𝜈</m:t>
                        </m:r>
                      </m:sub>
                      <m:sup>
                        <m:r>
                          <a:rPr lang="en-GB" sz="4800" i="1">
                            <a:solidFill>
                              <a:srgbClr val="00B0F0"/>
                            </a:solidFill>
                            <a:latin typeface="Cambria Math" panose="02040503050406030204" pitchFamily="18" charset="0"/>
                          </a:rPr>
                          <m:t>𝜎</m:t>
                        </m:r>
                      </m:sup>
                    </m:sSubSup>
                    <m:f>
                      <m:fPr>
                        <m:ctrlPr>
                          <a:rPr lang="en-GB" sz="4800" i="1">
                            <a:latin typeface="Cambria Math" panose="02040503050406030204" pitchFamily="18" charset="0"/>
                          </a:rPr>
                        </m:ctrlPr>
                      </m:fPr>
                      <m:num>
                        <m:r>
                          <a:rPr lang="en-GB" sz="4800" b="0" i="1" smtClean="0">
                            <a:latin typeface="Cambria Math" panose="02040503050406030204" pitchFamily="18" charset="0"/>
                          </a:rPr>
                          <m:t>𝑑</m:t>
                        </m:r>
                        <m:sSup>
                          <m:sSupPr>
                            <m:ctrlPr>
                              <a:rPr lang="en-GB" sz="4800" i="1">
                                <a:solidFill>
                                  <a:srgbClr val="0070C0"/>
                                </a:solidFill>
                                <a:latin typeface="Cambria Math" panose="02040503050406030204" pitchFamily="18" charset="0"/>
                              </a:rPr>
                            </m:ctrlPr>
                          </m:sSupPr>
                          <m:e>
                            <m:r>
                              <a:rPr lang="en-GB" sz="4800" i="1">
                                <a:solidFill>
                                  <a:srgbClr val="0070C0"/>
                                </a:solidFill>
                                <a:latin typeface="Cambria Math" panose="02040503050406030204" pitchFamily="18" charset="0"/>
                              </a:rPr>
                              <m:t>𝑥</m:t>
                            </m:r>
                          </m:e>
                          <m:sup>
                            <m:r>
                              <a:rPr lang="en-GB" sz="4800" b="0" i="1" smtClean="0">
                                <a:solidFill>
                                  <a:srgbClr val="0070C0"/>
                                </a:solidFill>
                                <a:latin typeface="Cambria Math" panose="02040503050406030204" pitchFamily="18" charset="0"/>
                              </a:rPr>
                              <m:t>𝜇</m:t>
                            </m:r>
                          </m:sup>
                        </m:sSup>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f>
                      <m:fPr>
                        <m:ctrlPr>
                          <a:rPr lang="en-GB" sz="4800" i="1">
                            <a:latin typeface="Cambria Math" panose="02040503050406030204" pitchFamily="18" charset="0"/>
                          </a:rPr>
                        </m:ctrlPr>
                      </m:fPr>
                      <m:num>
                        <m:r>
                          <a:rPr lang="en-GB" sz="4800" b="0" i="1" smtClean="0">
                            <a:latin typeface="Cambria Math" panose="02040503050406030204" pitchFamily="18" charset="0"/>
                          </a:rPr>
                          <m:t>𝑑</m:t>
                        </m:r>
                        <m:sSup>
                          <m:sSupPr>
                            <m:ctrlPr>
                              <a:rPr lang="en-GB" sz="4800" i="1">
                                <a:solidFill>
                                  <a:srgbClr val="0070C0"/>
                                </a:solidFill>
                                <a:latin typeface="Cambria Math" panose="02040503050406030204" pitchFamily="18" charset="0"/>
                              </a:rPr>
                            </m:ctrlPr>
                          </m:sSupPr>
                          <m:e>
                            <m:r>
                              <a:rPr lang="en-GB" sz="4800" i="1">
                                <a:solidFill>
                                  <a:srgbClr val="0070C0"/>
                                </a:solidFill>
                                <a:latin typeface="Cambria Math" panose="02040503050406030204" pitchFamily="18" charset="0"/>
                              </a:rPr>
                              <m:t>𝑥</m:t>
                            </m:r>
                          </m:e>
                          <m:sup>
                            <m:r>
                              <a:rPr lang="en-GB" sz="4800" b="0" i="1" smtClean="0">
                                <a:solidFill>
                                  <a:srgbClr val="0070C0"/>
                                </a:solidFill>
                                <a:latin typeface="Cambria Math" panose="02040503050406030204" pitchFamily="18" charset="0"/>
                              </a:rPr>
                              <m:t>𝜈</m:t>
                            </m:r>
                          </m:sup>
                        </m:sSup>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r>
                      <a:rPr lang="en-GB" sz="4800" b="0" i="1" smtClean="0">
                        <a:latin typeface="Cambria Math" panose="02040503050406030204" pitchFamily="18" charset="0"/>
                      </a:rPr>
                      <m:t>=0</m:t>
                    </m:r>
                  </m:oMath>
                </a14:m>
                <a:r>
                  <a:rPr lang="en-GB" sz="4800" b="0" i="1" dirty="0">
                    <a:solidFill>
                      <a:srgbClr val="0070C0"/>
                    </a:solidFill>
                    <a:latin typeface="Cambria Math" panose="02040503050406030204" pitchFamily="18" charset="0"/>
                  </a:rPr>
                  <a:t>  </a:t>
                </a:r>
              </a:p>
            </p:txBody>
          </p:sp>
        </mc:Choice>
        <mc:Fallback xmlns="">
          <p:sp>
            <p:nvSpPr>
              <p:cNvPr id="5" name="TextBox 4">
                <a:extLst>
                  <a:ext uri="{FF2B5EF4-FFF2-40B4-BE49-F238E27FC236}">
                    <a16:creationId xmlns:a16="http://schemas.microsoft.com/office/drawing/2014/main" id="{83FED286-BF16-4483-93C3-302F46599BB6}"/>
                  </a:ext>
                </a:extLst>
              </p:cNvPr>
              <p:cNvSpPr txBox="1">
                <a:spLocks noRot="1" noChangeAspect="1" noMove="1" noResize="1" noEditPoints="1" noAdjustHandles="1" noChangeArrowheads="1" noChangeShapeType="1" noTextEdit="1"/>
              </p:cNvSpPr>
              <p:nvPr/>
            </p:nvSpPr>
            <p:spPr>
              <a:xfrm>
                <a:off x="317999" y="2740032"/>
                <a:ext cx="5978948" cy="1244315"/>
              </a:xfrm>
              <a:prstGeom prst="rect">
                <a:avLst/>
              </a:prstGeom>
              <a:blipFill>
                <a:blip r:embed="rId4"/>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43B60656-02B7-4FE1-A7A9-59BD768DCCF3}"/>
              </a:ext>
            </a:extLst>
          </p:cNvPr>
          <p:cNvSpPr txBox="1"/>
          <p:nvPr/>
        </p:nvSpPr>
        <p:spPr>
          <a:xfrm>
            <a:off x="6778024" y="2706405"/>
            <a:ext cx="4978547" cy="1446550"/>
          </a:xfrm>
          <a:prstGeom prst="rect">
            <a:avLst/>
          </a:prstGeom>
          <a:noFill/>
        </p:spPr>
        <p:txBody>
          <a:bodyPr wrap="square" rtlCol="0">
            <a:spAutoFit/>
          </a:bodyPr>
          <a:lstStyle/>
          <a:p>
            <a:pPr>
              <a:spcAft>
                <a:spcPts val="1200"/>
              </a:spcAft>
            </a:pPr>
            <a:r>
              <a:rPr lang="en-GB" sz="4400" b="0" dirty="0"/>
              <a:t>Solving for a general geodesic is difficult…</a:t>
            </a:r>
          </a:p>
        </p:txBody>
      </p:sp>
      <p:sp>
        <p:nvSpPr>
          <p:cNvPr id="7" name="TextBox 6">
            <a:extLst>
              <a:ext uri="{FF2B5EF4-FFF2-40B4-BE49-F238E27FC236}">
                <a16:creationId xmlns:a16="http://schemas.microsoft.com/office/drawing/2014/main" id="{A0C9A200-8A46-48AE-8BDC-3C3DF2DE83C3}"/>
              </a:ext>
            </a:extLst>
          </p:cNvPr>
          <p:cNvSpPr txBox="1"/>
          <p:nvPr/>
        </p:nvSpPr>
        <p:spPr>
          <a:xfrm>
            <a:off x="391738" y="4148199"/>
            <a:ext cx="11567126" cy="2800767"/>
          </a:xfrm>
          <a:prstGeom prst="rect">
            <a:avLst/>
          </a:prstGeom>
          <a:noFill/>
        </p:spPr>
        <p:txBody>
          <a:bodyPr wrap="square" rtlCol="0">
            <a:spAutoFit/>
          </a:bodyPr>
          <a:lstStyle/>
          <a:p>
            <a:r>
              <a:rPr lang="en-GB" sz="4400" b="0" dirty="0"/>
              <a:t>Instead: guess a specific case…</a:t>
            </a:r>
          </a:p>
          <a:p>
            <a:r>
              <a:rPr lang="en-GB" sz="4400" dirty="0"/>
              <a:t>                                 … and check if it works</a:t>
            </a:r>
          </a:p>
          <a:p>
            <a:r>
              <a:rPr lang="en-GB" sz="4400" u="sng" dirty="0"/>
              <a:t>Guess</a:t>
            </a:r>
            <a:r>
              <a:rPr lang="en-GB" sz="4400" dirty="0"/>
              <a:t>: constant space coordinates, </a:t>
            </a:r>
            <a:br>
              <a:rPr lang="en-GB" sz="4400" dirty="0"/>
            </a:br>
            <a:r>
              <a:rPr lang="en-GB" sz="4400" dirty="0"/>
              <a:t>              moves along time coordinate curves.</a:t>
            </a:r>
            <a:r>
              <a:rPr lang="en-GB" sz="4400" b="0" dirty="0"/>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F98332-7E67-48C6-8E39-AB9208517B4D}"/>
                  </a:ext>
                </a:extLst>
              </p:cNvPr>
              <p:cNvSpPr txBox="1"/>
              <p:nvPr/>
            </p:nvSpPr>
            <p:spPr>
              <a:xfrm>
                <a:off x="4616015" y="8214103"/>
                <a:ext cx="7575986" cy="871585"/>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d>
                        <m:dPr>
                          <m:ctrlPr>
                            <a:rPr lang="en-CA" sz="3600" b="0" i="1" smtClean="0">
                              <a:solidFill>
                                <a:schemeClr val="tx1"/>
                              </a:solidFill>
                              <a:latin typeface="Cambria Math" panose="02040503050406030204" pitchFamily="18" charset="0"/>
                            </a:rPr>
                          </m:ctrlPr>
                        </m:dPr>
                        <m:e>
                          <m:r>
                            <a:rPr lang="en-CA" sz="3600" b="0" i="1" smtClean="0">
                              <a:solidFill>
                                <a:schemeClr val="tx1"/>
                              </a:solidFill>
                              <a:latin typeface="Cambria Math" panose="02040503050406030204" pitchFamily="18" charset="0"/>
                            </a:rPr>
                            <m:t>𝑐</m:t>
                          </m:r>
                          <m:r>
                            <a:rPr lang="en-CA" sz="3600" b="0" i="1" smtClean="0">
                              <a:solidFill>
                                <a:srgbClr val="0070C0"/>
                              </a:solidFill>
                              <a:latin typeface="Cambria Math" panose="02040503050406030204" pitchFamily="18" charset="0"/>
                            </a:rPr>
                            <m:t>𝑡</m:t>
                          </m:r>
                          <m:r>
                            <a:rPr lang="en-CA" sz="3600" b="0" i="1" smtClean="0">
                              <a:solidFill>
                                <a:schemeClr val="tx1"/>
                              </a:solidFill>
                              <a:latin typeface="Cambria Math" panose="02040503050406030204" pitchFamily="18" charset="0"/>
                            </a:rPr>
                            <m:t>=</m:t>
                          </m:r>
                          <m:r>
                            <a:rPr lang="en-CA" sz="3600" b="0" i="1" smtClean="0">
                              <a:solidFill>
                                <a:srgbClr val="FFC000"/>
                              </a:solidFill>
                              <a:latin typeface="Cambria Math" panose="02040503050406030204" pitchFamily="18" charset="0"/>
                            </a:rPr>
                            <m:t>𝜆</m:t>
                          </m:r>
                          <m:r>
                            <a:rPr lang="en-CA" sz="3600" b="0" i="1" smtClean="0">
                              <a:solidFill>
                                <a:schemeClr val="tx1"/>
                              </a:solidFill>
                              <a:latin typeface="Cambria Math" panose="02040503050406030204" pitchFamily="18" charset="0"/>
                            </a:rPr>
                            <m:t>+</m:t>
                          </m:r>
                          <m:sSup>
                            <m:sSupPr>
                              <m:ctrlPr>
                                <a:rPr lang="en-CA" sz="3600" b="0" i="1" smtClean="0">
                                  <a:solidFill>
                                    <a:schemeClr val="tx1"/>
                                  </a:solidFill>
                                  <a:latin typeface="Cambria Math" panose="02040503050406030204" pitchFamily="18" charset="0"/>
                                </a:rPr>
                              </m:ctrlPr>
                            </m:sSupPr>
                            <m:e>
                              <m:r>
                                <a:rPr lang="en-CA" sz="3600" b="0" i="1" smtClean="0">
                                  <a:solidFill>
                                    <a:schemeClr val="tx1"/>
                                  </a:solidFill>
                                  <a:latin typeface="Cambria Math" panose="02040503050406030204" pitchFamily="18" charset="0"/>
                                </a:rPr>
                                <m:t>𝑏</m:t>
                              </m:r>
                            </m:e>
                            <m:sup>
                              <m:r>
                                <a:rPr lang="en-CA" sz="3600" b="0" i="1" smtClean="0">
                                  <a:solidFill>
                                    <a:schemeClr val="tx1"/>
                                  </a:solidFill>
                                  <a:latin typeface="Cambria Math" panose="02040503050406030204" pitchFamily="18" charset="0"/>
                                </a:rPr>
                                <m:t>𝑡</m:t>
                              </m:r>
                            </m:sup>
                          </m:sSup>
                          <m:r>
                            <a:rPr lang="en-CA" sz="3600" b="0" i="1" smtClean="0">
                              <a:solidFill>
                                <a:schemeClr val="tx1"/>
                              </a:solidFill>
                              <a:latin typeface="Cambria Math" panose="02040503050406030204" pitchFamily="18" charset="0"/>
                            </a:rPr>
                            <m:t>,</m:t>
                          </m:r>
                          <m:r>
                            <a:rPr lang="en-CA" sz="3600" b="0" i="1" smtClean="0">
                              <a:solidFill>
                                <a:srgbClr val="0070C0"/>
                              </a:solidFill>
                              <a:latin typeface="Cambria Math" panose="02040503050406030204" pitchFamily="18" charset="0"/>
                            </a:rPr>
                            <m:t>𝑟</m:t>
                          </m:r>
                          <m:r>
                            <a:rPr lang="en-CA" sz="3600" b="0" i="1" smtClean="0">
                              <a:solidFill>
                                <a:schemeClr val="tx1"/>
                              </a:solidFill>
                              <a:latin typeface="Cambria Math" panose="02040503050406030204" pitchFamily="18" charset="0"/>
                            </a:rPr>
                            <m:t>=</m:t>
                          </m:r>
                          <m:sSup>
                            <m:sSupPr>
                              <m:ctrlPr>
                                <a:rPr lang="en-CA" sz="3600" b="0" i="1" smtClean="0">
                                  <a:solidFill>
                                    <a:schemeClr val="tx1"/>
                                  </a:solidFill>
                                  <a:latin typeface="Cambria Math" panose="02040503050406030204" pitchFamily="18" charset="0"/>
                                </a:rPr>
                              </m:ctrlPr>
                            </m:sSupPr>
                            <m:e>
                              <m:r>
                                <a:rPr lang="en-CA" sz="3600" b="0" i="1" smtClean="0">
                                  <a:solidFill>
                                    <a:schemeClr val="tx1"/>
                                  </a:solidFill>
                                  <a:latin typeface="Cambria Math" panose="02040503050406030204" pitchFamily="18" charset="0"/>
                                </a:rPr>
                                <m:t>𝑏</m:t>
                              </m:r>
                            </m:e>
                            <m:sup>
                              <m:r>
                                <a:rPr lang="en-CA" sz="3600" b="0" i="1" smtClean="0">
                                  <a:solidFill>
                                    <a:schemeClr val="tx1"/>
                                  </a:solidFill>
                                  <a:latin typeface="Cambria Math" panose="02040503050406030204" pitchFamily="18" charset="0"/>
                                </a:rPr>
                                <m:t>𝑟</m:t>
                              </m:r>
                            </m:sup>
                          </m:sSup>
                          <m:r>
                            <a:rPr lang="en-CA" sz="3600" b="0" i="1" smtClean="0">
                              <a:solidFill>
                                <a:schemeClr val="tx1"/>
                              </a:solidFill>
                              <a:latin typeface="Cambria Math" panose="02040503050406030204" pitchFamily="18" charset="0"/>
                            </a:rPr>
                            <m:t>,</m:t>
                          </m:r>
                          <m:r>
                            <a:rPr lang="en-CA" sz="3600" b="0" i="1" smtClean="0">
                              <a:solidFill>
                                <a:srgbClr val="0070C0"/>
                              </a:solidFill>
                              <a:latin typeface="Cambria Math" panose="02040503050406030204" pitchFamily="18" charset="0"/>
                            </a:rPr>
                            <m:t>𝜃</m:t>
                          </m:r>
                          <m:r>
                            <a:rPr lang="en-CA" sz="3600" b="0" i="1" smtClean="0">
                              <a:solidFill>
                                <a:schemeClr val="tx1"/>
                              </a:solidFill>
                              <a:latin typeface="Cambria Math" panose="02040503050406030204" pitchFamily="18" charset="0"/>
                            </a:rPr>
                            <m:t>=</m:t>
                          </m:r>
                          <m:sSup>
                            <m:sSupPr>
                              <m:ctrlPr>
                                <a:rPr lang="en-CA" sz="3600" b="0" i="1" smtClean="0">
                                  <a:solidFill>
                                    <a:schemeClr val="tx1"/>
                                  </a:solidFill>
                                  <a:latin typeface="Cambria Math" panose="02040503050406030204" pitchFamily="18" charset="0"/>
                                </a:rPr>
                              </m:ctrlPr>
                            </m:sSupPr>
                            <m:e>
                              <m:r>
                                <a:rPr lang="en-CA" sz="3600" b="0" i="1" smtClean="0">
                                  <a:solidFill>
                                    <a:schemeClr val="tx1"/>
                                  </a:solidFill>
                                  <a:latin typeface="Cambria Math" panose="02040503050406030204" pitchFamily="18" charset="0"/>
                                </a:rPr>
                                <m:t>𝑏</m:t>
                              </m:r>
                            </m:e>
                            <m:sup>
                              <m:r>
                                <a:rPr lang="en-CA" sz="3600" b="0" i="1" smtClean="0">
                                  <a:solidFill>
                                    <a:schemeClr val="tx1"/>
                                  </a:solidFill>
                                  <a:latin typeface="Cambria Math" panose="02040503050406030204" pitchFamily="18" charset="0"/>
                                </a:rPr>
                                <m:t>𝜃</m:t>
                              </m:r>
                            </m:sup>
                          </m:sSup>
                          <m:r>
                            <a:rPr lang="en-CA" sz="3600" b="0" i="1" smtClean="0">
                              <a:solidFill>
                                <a:schemeClr val="tx1"/>
                              </a:solidFill>
                              <a:latin typeface="Cambria Math" panose="02040503050406030204" pitchFamily="18" charset="0"/>
                            </a:rPr>
                            <m:t>,</m:t>
                          </m:r>
                          <m:r>
                            <a:rPr lang="en-CA" sz="3600" b="0" i="1" smtClean="0">
                              <a:solidFill>
                                <a:srgbClr val="0070C0"/>
                              </a:solidFill>
                              <a:latin typeface="Cambria Math" panose="02040503050406030204" pitchFamily="18" charset="0"/>
                            </a:rPr>
                            <m:t>𝜙</m:t>
                          </m:r>
                          <m:r>
                            <a:rPr lang="en-CA" sz="3600" b="0" i="1" smtClean="0">
                              <a:solidFill>
                                <a:schemeClr val="tx1"/>
                              </a:solidFill>
                              <a:latin typeface="Cambria Math" panose="02040503050406030204" pitchFamily="18" charset="0"/>
                            </a:rPr>
                            <m:t>=</m:t>
                          </m:r>
                          <m:sSup>
                            <m:sSupPr>
                              <m:ctrlPr>
                                <a:rPr lang="en-CA" sz="3600" b="0" i="1" smtClean="0">
                                  <a:solidFill>
                                    <a:schemeClr val="tx1"/>
                                  </a:solidFill>
                                  <a:latin typeface="Cambria Math" panose="02040503050406030204" pitchFamily="18" charset="0"/>
                                </a:rPr>
                              </m:ctrlPr>
                            </m:sSupPr>
                            <m:e>
                              <m:r>
                                <a:rPr lang="en-CA" sz="3600" b="0" i="1" smtClean="0">
                                  <a:solidFill>
                                    <a:schemeClr val="tx1"/>
                                  </a:solidFill>
                                  <a:latin typeface="Cambria Math" panose="02040503050406030204" pitchFamily="18" charset="0"/>
                                </a:rPr>
                                <m:t>𝑏</m:t>
                              </m:r>
                            </m:e>
                            <m:sup>
                              <m:r>
                                <a:rPr lang="en-CA" sz="3600" b="0" i="1" smtClean="0">
                                  <a:solidFill>
                                    <a:schemeClr val="tx1"/>
                                  </a:solidFill>
                                  <a:latin typeface="Cambria Math" panose="02040503050406030204" pitchFamily="18" charset="0"/>
                                </a:rPr>
                                <m:t>𝜙</m:t>
                              </m:r>
                            </m:sup>
                          </m:sSup>
                        </m:e>
                      </m:d>
                    </m:oMath>
                  </m:oMathPara>
                </a14:m>
                <a:endParaRPr lang="en-GB" sz="3600" b="0" i="1" dirty="0">
                  <a:solidFill>
                    <a:srgbClr val="0070C0"/>
                  </a:solidFill>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8F98332-7E67-48C6-8E39-AB9208517B4D}"/>
                  </a:ext>
                </a:extLst>
              </p:cNvPr>
              <p:cNvSpPr txBox="1">
                <a:spLocks noRot="1" noChangeAspect="1" noMove="1" noResize="1" noEditPoints="1" noAdjustHandles="1" noChangeArrowheads="1" noChangeShapeType="1" noTextEdit="1"/>
              </p:cNvSpPr>
              <p:nvPr/>
            </p:nvSpPr>
            <p:spPr>
              <a:xfrm>
                <a:off x="4616015" y="8214103"/>
                <a:ext cx="7575986" cy="871585"/>
              </a:xfrm>
              <a:prstGeom prst="rect">
                <a:avLst/>
              </a:prstGeom>
              <a:blipFill>
                <a:blip r:embed="rId5"/>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9C5F3239-994B-4CC1-BD3A-AE7312E74EEB}"/>
              </a:ext>
            </a:extLst>
          </p:cNvPr>
          <p:cNvSpPr txBox="1"/>
          <p:nvPr/>
        </p:nvSpPr>
        <p:spPr>
          <a:xfrm>
            <a:off x="5397938" y="7274805"/>
            <a:ext cx="6546412" cy="1077218"/>
          </a:xfrm>
          <a:prstGeom prst="rect">
            <a:avLst/>
          </a:prstGeom>
          <a:noFill/>
        </p:spPr>
        <p:txBody>
          <a:bodyPr wrap="square" rtlCol="0">
            <a:spAutoFit/>
          </a:bodyPr>
          <a:lstStyle/>
          <a:p>
            <a:pPr algn="ctr">
              <a:spcAft>
                <a:spcPts val="1200"/>
              </a:spcAft>
            </a:pPr>
            <a:r>
              <a:rPr lang="en-GB" sz="3200" b="0" dirty="0"/>
              <a:t>(path with constant space coordinates that travels along time coordinate)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6D815B-0D51-4A5C-A997-2E2A90AE220C}"/>
                  </a:ext>
                </a:extLst>
              </p:cNvPr>
              <p:cNvSpPr txBox="1"/>
              <p:nvPr/>
            </p:nvSpPr>
            <p:spPr>
              <a:xfrm>
                <a:off x="116144" y="1453614"/>
                <a:ext cx="935703" cy="1354217"/>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r>
                        <a:rPr lang="en-CA" b="0" i="1" smtClean="0">
                          <a:solidFill>
                            <a:schemeClr val="tx1"/>
                          </a:solidFill>
                          <a:latin typeface="Cambria Math" panose="02040503050406030204" pitchFamily="18" charset="0"/>
                        </a:rPr>
                        <m:t>0→</m:t>
                      </m:r>
                      <m:r>
                        <a:rPr lang="en-CA" b="0" i="1" smtClean="0">
                          <a:solidFill>
                            <a:schemeClr val="tx1"/>
                          </a:solidFill>
                          <a:latin typeface="Cambria Math" panose="02040503050406030204" pitchFamily="18" charset="0"/>
                        </a:rPr>
                        <m:t>𝑐𝑡</m:t>
                      </m:r>
                    </m:oMath>
                    <m:oMath xmlns:m="http://schemas.openxmlformats.org/officeDocument/2006/math">
                      <m:r>
                        <a:rPr lang="en-CA" b="0" i="1" smtClean="0">
                          <a:solidFill>
                            <a:schemeClr val="tx1"/>
                          </a:solidFill>
                          <a:latin typeface="Cambria Math" panose="02040503050406030204" pitchFamily="18" charset="0"/>
                        </a:rPr>
                        <m:t>1→</m:t>
                      </m:r>
                      <m:r>
                        <a:rPr lang="en-CA" b="0" i="1" smtClean="0">
                          <a:solidFill>
                            <a:srgbClr val="0070C0"/>
                          </a:solidFill>
                          <a:latin typeface="Cambria Math" panose="02040503050406030204" pitchFamily="18" charset="0"/>
                        </a:rPr>
                        <m:t>𝑟</m:t>
                      </m:r>
                    </m:oMath>
                    <m:oMath xmlns:m="http://schemas.openxmlformats.org/officeDocument/2006/math">
                      <m:r>
                        <a:rPr lang="en-CA" b="0" i="1" smtClean="0">
                          <a:solidFill>
                            <a:schemeClr val="tx1"/>
                          </a:solidFill>
                          <a:latin typeface="Cambria Math" panose="02040503050406030204" pitchFamily="18" charset="0"/>
                        </a:rPr>
                        <m:t>2→</m:t>
                      </m:r>
                      <m:r>
                        <a:rPr lang="en-CA" b="0" i="1" smtClean="0">
                          <a:solidFill>
                            <a:srgbClr val="0070C0"/>
                          </a:solidFill>
                          <a:latin typeface="Cambria Math" panose="02040503050406030204" pitchFamily="18" charset="0"/>
                        </a:rPr>
                        <m:t>𝜃</m:t>
                      </m:r>
                    </m:oMath>
                    <m:oMath xmlns:m="http://schemas.openxmlformats.org/officeDocument/2006/math">
                      <m:r>
                        <a:rPr lang="en-CA" b="0" i="1" smtClean="0">
                          <a:solidFill>
                            <a:schemeClr val="tx1"/>
                          </a:solidFill>
                          <a:latin typeface="Cambria Math" panose="02040503050406030204" pitchFamily="18" charset="0"/>
                        </a:rPr>
                        <m:t>3→</m:t>
                      </m:r>
                      <m:r>
                        <a:rPr lang="en-CA" b="0" i="1" smtClean="0">
                          <a:solidFill>
                            <a:srgbClr val="0070C0"/>
                          </a:solidFill>
                          <a:latin typeface="Cambria Math" panose="02040503050406030204" pitchFamily="18" charset="0"/>
                        </a:rPr>
                        <m:t>𝜙</m:t>
                      </m:r>
                    </m:oMath>
                  </m:oMathPara>
                </a14:m>
                <a:endParaRPr lang="en-CA" b="0" i="1" dirty="0">
                  <a:solidFill>
                    <a:srgbClr val="0070C0"/>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876D815B-0D51-4A5C-A997-2E2A90AE220C}"/>
                  </a:ext>
                </a:extLst>
              </p:cNvPr>
              <p:cNvSpPr txBox="1">
                <a:spLocks noRot="1" noChangeAspect="1" noMove="1" noResize="1" noEditPoints="1" noAdjustHandles="1" noChangeArrowheads="1" noChangeShapeType="1" noTextEdit="1"/>
              </p:cNvSpPr>
              <p:nvPr/>
            </p:nvSpPr>
            <p:spPr>
              <a:xfrm>
                <a:off x="116144" y="1453614"/>
                <a:ext cx="935703" cy="1354217"/>
              </a:xfrm>
              <a:prstGeom prst="rect">
                <a:avLst/>
              </a:prstGeom>
              <a:blipFill>
                <a:blip r:embed="rId6"/>
                <a:stretch>
                  <a:fillRect/>
                </a:stretch>
              </a:blipFill>
            </p:spPr>
            <p:txBody>
              <a:bodyPr/>
              <a:lstStyle/>
              <a:p>
                <a:r>
                  <a:rPr lang="en-CA">
                    <a:noFill/>
                  </a:rPr>
                  <a:t> </a:t>
                </a:r>
              </a:p>
            </p:txBody>
          </p:sp>
        </mc:Fallback>
      </mc:AlternateContent>
      <p:cxnSp>
        <p:nvCxnSpPr>
          <p:cNvPr id="3" name="Straight Connector 2">
            <a:extLst>
              <a:ext uri="{FF2B5EF4-FFF2-40B4-BE49-F238E27FC236}">
                <a16:creationId xmlns:a16="http://schemas.microsoft.com/office/drawing/2014/main" id="{E008FE85-8C6B-A8E5-22A7-9C476A7A6DF3}"/>
              </a:ext>
            </a:extLst>
          </p:cNvPr>
          <p:cNvCxnSpPr>
            <a:cxnSpLocks/>
          </p:cNvCxnSpPr>
          <p:nvPr/>
        </p:nvCxnSpPr>
        <p:spPr>
          <a:xfrm>
            <a:off x="0" y="4177227"/>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02771471"/>
      </p:ext>
    </p:extLst>
  </p:cSld>
  <p:clrMapOvr>
    <a:masterClrMapping/>
  </p:clrMapOvr>
  <mc:AlternateContent xmlns:mc="http://schemas.openxmlformats.org/markup-compatibility/2006" xmlns:p14="http://schemas.microsoft.com/office/powerpoint/2010/main">
    <mc:Choice Requires="p14">
      <p:transition spd="slow" p14:dur="2000" advTm="28040"/>
    </mc:Choice>
    <mc:Fallback xmlns="">
      <p:transition spd="slow" advTm="280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P spid="7" grpId="0" uiExpand="1" build="p"/>
      <p:bldP spid="10"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347DA8F5-8371-E5EF-5312-1EECCF301030}"/>
              </a:ext>
            </a:extLst>
          </p:cNvPr>
          <p:cNvPicPr>
            <a:picLocks noChangeAspect="1" noChangeArrowheads="1"/>
          </p:cNvPicPr>
          <p:nvPr/>
        </p:nvPicPr>
        <p:blipFill>
          <a:blip r:embed="rId3">
            <a:alphaModFix amt="73000"/>
            <a:extLst>
              <a:ext uri="{BEBA8EAE-BF5A-486C-A8C5-ECC9F3942E4B}">
                <a14:imgProps xmlns:a14="http://schemas.microsoft.com/office/drawing/2010/main">
                  <a14:imgLayer r:embed="rId4">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rot="19800000">
            <a:off x="-630563" y="128333"/>
            <a:ext cx="7136289" cy="7118597"/>
          </a:xfrm>
          <a:prstGeom prst="rect">
            <a:avLst/>
          </a:prstGeom>
          <a:noFill/>
          <a:effectLst>
            <a:softEdge rad="127000"/>
          </a:effectLst>
          <a:scene3d>
            <a:camera prst="orthographicFront">
              <a:rot lat="20099998" lon="2400000" rev="0"/>
            </a:camera>
            <a:lightRig rig="threePt" dir="t"/>
          </a:scene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016216-1B26-004F-9470-35C5835AA6DF}"/>
                  </a:ext>
                </a:extLst>
              </p:cNvPr>
              <p:cNvSpPr txBox="1"/>
              <p:nvPr/>
            </p:nvSpPr>
            <p:spPr>
              <a:xfrm>
                <a:off x="5550547" y="95250"/>
                <a:ext cx="6470003" cy="1145250"/>
              </a:xfrm>
              <a:prstGeom prst="rect">
                <a:avLst/>
              </a:prstGeom>
              <a:noFill/>
            </p:spPr>
            <p:txBody>
              <a:bodyPr wrap="square">
                <a:spAutoFit/>
              </a:bodyPr>
              <a:lstStyle/>
              <a:p>
                <a14:m>
                  <m:oMath xmlns:m="http://schemas.openxmlformats.org/officeDocument/2006/math">
                    <m:sSub>
                      <m:sSubPr>
                        <m:ctrlPr>
                          <a:rPr lang="en-CA" sz="4800" b="0" i="1" smtClean="0">
                            <a:latin typeface="Cambria Math" panose="02040503050406030204" pitchFamily="18" charset="0"/>
                          </a:rPr>
                        </m:ctrlPr>
                      </m:sSubPr>
                      <m:e>
                        <m:r>
                          <a:rPr lang="en-CA" sz="4800" b="0" i="1" smtClean="0">
                            <a:latin typeface="Cambria Math" panose="02040503050406030204" pitchFamily="18" charset="0"/>
                          </a:rPr>
                          <m:t>𝐹</m:t>
                        </m:r>
                      </m:e>
                      <m:sub>
                        <m:r>
                          <a:rPr lang="en-CA" sz="4800" b="0" i="1" smtClean="0">
                            <a:latin typeface="Cambria Math" panose="02040503050406030204" pitchFamily="18" charset="0"/>
                          </a:rPr>
                          <m:t>𝐺</m:t>
                        </m:r>
                      </m:sub>
                    </m:sSub>
                    <m:r>
                      <a:rPr lang="en-CA" sz="4800" i="1">
                        <a:latin typeface="Cambria Math" panose="02040503050406030204" pitchFamily="18" charset="0"/>
                      </a:rPr>
                      <m:t>=−</m:t>
                    </m:r>
                    <m:r>
                      <a:rPr lang="en-CA" sz="4800" i="1">
                        <a:latin typeface="Cambria Math" panose="02040503050406030204" pitchFamily="18" charset="0"/>
                      </a:rPr>
                      <m:t>𝑚</m:t>
                    </m:r>
                    <m:f>
                      <m:fPr>
                        <m:ctrlPr>
                          <a:rPr lang="en-CA" sz="4800" i="1">
                            <a:latin typeface="Cambria Math" panose="02040503050406030204" pitchFamily="18" charset="0"/>
                          </a:rPr>
                        </m:ctrlPr>
                      </m:fPr>
                      <m:num>
                        <m:r>
                          <a:rPr lang="en-CA" sz="4800" i="1">
                            <a:latin typeface="Cambria Math" panose="02040503050406030204" pitchFamily="18" charset="0"/>
                          </a:rPr>
                          <m:t>𝐺𝑀</m:t>
                        </m:r>
                      </m:num>
                      <m:den>
                        <m:sSup>
                          <m:sSupPr>
                            <m:ctrlPr>
                              <a:rPr lang="en-CA" sz="4800" i="1">
                                <a:latin typeface="Cambria Math" panose="02040503050406030204" pitchFamily="18" charset="0"/>
                              </a:rPr>
                            </m:ctrlPr>
                          </m:sSupPr>
                          <m:e>
                            <m:r>
                              <a:rPr lang="en-CA" sz="4800" i="1">
                                <a:solidFill>
                                  <a:srgbClr val="0070C0"/>
                                </a:solidFill>
                                <a:latin typeface="Cambria Math" panose="02040503050406030204" pitchFamily="18" charset="0"/>
                              </a:rPr>
                              <m:t>𝑟</m:t>
                            </m:r>
                          </m:e>
                          <m:sup>
                            <m:r>
                              <a:rPr lang="en-CA" sz="4800" i="1">
                                <a:latin typeface="Cambria Math" panose="02040503050406030204" pitchFamily="18" charset="0"/>
                              </a:rPr>
                              <m:t>2</m:t>
                            </m:r>
                          </m:sup>
                        </m:sSup>
                      </m:den>
                    </m:f>
                    <m:r>
                      <a:rPr lang="en-CA" sz="4800" i="1">
                        <a:latin typeface="Cambria Math" panose="02040503050406030204" pitchFamily="18" charset="0"/>
                      </a:rPr>
                      <m:t>+</m:t>
                    </m:r>
                    <m:r>
                      <a:rPr lang="en-CA" sz="4800" i="1">
                        <a:latin typeface="Cambria Math" panose="02040503050406030204" pitchFamily="18" charset="0"/>
                      </a:rPr>
                      <m:t>𝑚</m:t>
                    </m:r>
                    <m:f>
                      <m:fPr>
                        <m:ctrlPr>
                          <a:rPr lang="en-CA" sz="4800" i="1">
                            <a:latin typeface="Cambria Math" panose="02040503050406030204" pitchFamily="18" charset="0"/>
                          </a:rPr>
                        </m:ctrlPr>
                      </m:fPr>
                      <m:num>
                        <m:r>
                          <a:rPr lang="en-CA" sz="4800" i="1">
                            <a:latin typeface="Cambria Math" panose="02040503050406030204" pitchFamily="18" charset="0"/>
                          </a:rPr>
                          <m:t>1</m:t>
                        </m:r>
                      </m:num>
                      <m:den>
                        <m:r>
                          <a:rPr lang="en-CA" sz="4800" i="1">
                            <a:latin typeface="Cambria Math" panose="02040503050406030204" pitchFamily="18" charset="0"/>
                          </a:rPr>
                          <m:t>3</m:t>
                        </m:r>
                      </m:den>
                    </m:f>
                    <m:r>
                      <m:rPr>
                        <m:sty m:val="p"/>
                      </m:rPr>
                      <a:rPr lang="en-CA" sz="4800">
                        <a:solidFill>
                          <a:srgbClr val="FF6600"/>
                        </a:solidFill>
                        <a:latin typeface="Cambria Math" panose="02040503050406030204" pitchFamily="18" charset="0"/>
                      </a:rPr>
                      <m:t>Λ</m:t>
                    </m:r>
                    <m:sSup>
                      <m:sSupPr>
                        <m:ctrlPr>
                          <a:rPr lang="en-CA" sz="4800" i="1">
                            <a:latin typeface="Cambria Math" panose="02040503050406030204" pitchFamily="18" charset="0"/>
                          </a:rPr>
                        </m:ctrlPr>
                      </m:sSupPr>
                      <m:e>
                        <m:r>
                          <a:rPr lang="en-CA" sz="4800" i="1">
                            <a:latin typeface="Cambria Math" panose="02040503050406030204" pitchFamily="18" charset="0"/>
                          </a:rPr>
                          <m:t>𝑐</m:t>
                        </m:r>
                      </m:e>
                      <m:sup>
                        <m:r>
                          <a:rPr lang="en-CA" sz="4800" i="1">
                            <a:latin typeface="Cambria Math" panose="02040503050406030204" pitchFamily="18" charset="0"/>
                          </a:rPr>
                          <m:t>2</m:t>
                        </m:r>
                      </m:sup>
                    </m:sSup>
                    <m:r>
                      <a:rPr lang="en-CA" sz="4800" i="1">
                        <a:solidFill>
                          <a:srgbClr val="0070C0"/>
                        </a:solidFill>
                        <a:latin typeface="Cambria Math" panose="02040503050406030204" pitchFamily="18" charset="0"/>
                      </a:rPr>
                      <m:t>𝑟</m:t>
                    </m:r>
                  </m:oMath>
                </a14:m>
                <a:r>
                  <a:rPr lang="en-CA" sz="4800" dirty="0"/>
                  <a:t> </a:t>
                </a:r>
              </a:p>
            </p:txBody>
          </p:sp>
        </mc:Choice>
        <mc:Fallback xmlns="">
          <p:sp>
            <p:nvSpPr>
              <p:cNvPr id="3" name="TextBox 2">
                <a:extLst>
                  <a:ext uri="{FF2B5EF4-FFF2-40B4-BE49-F238E27FC236}">
                    <a16:creationId xmlns:a16="http://schemas.microsoft.com/office/drawing/2014/main" id="{3D016216-1B26-004F-9470-35C5835AA6DF}"/>
                  </a:ext>
                </a:extLst>
              </p:cNvPr>
              <p:cNvSpPr txBox="1">
                <a:spLocks noRot="1" noChangeAspect="1" noMove="1" noResize="1" noEditPoints="1" noAdjustHandles="1" noChangeArrowheads="1" noChangeShapeType="1" noTextEdit="1"/>
              </p:cNvSpPr>
              <p:nvPr/>
            </p:nvSpPr>
            <p:spPr>
              <a:xfrm>
                <a:off x="5550547" y="95250"/>
                <a:ext cx="6470003" cy="1145250"/>
              </a:xfrm>
              <a:prstGeom prst="rect">
                <a:avLst/>
              </a:prstGeom>
              <a:blipFill>
                <a:blip r:embed="rId5"/>
                <a:stretch>
                  <a:fillRect/>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6B3FCBE0-763E-D551-7C8E-FF6103CEE814}"/>
              </a:ext>
            </a:extLst>
          </p:cNvPr>
          <p:cNvGrpSpPr/>
          <p:nvPr/>
        </p:nvGrpSpPr>
        <p:grpSpPr>
          <a:xfrm>
            <a:off x="5448300" y="1145250"/>
            <a:ext cx="3654128" cy="1739370"/>
            <a:chOff x="827824" y="1693210"/>
            <a:chExt cx="3654128" cy="1739370"/>
          </a:xfrm>
        </p:grpSpPr>
        <p:sp>
          <p:nvSpPr>
            <p:cNvPr id="5" name="TextBox 4">
              <a:extLst>
                <a:ext uri="{FF2B5EF4-FFF2-40B4-BE49-F238E27FC236}">
                  <a16:creationId xmlns:a16="http://schemas.microsoft.com/office/drawing/2014/main" id="{71A16A41-CEAC-D0F3-59DC-CE2989838AF6}"/>
                </a:ext>
              </a:extLst>
            </p:cNvPr>
            <p:cNvSpPr txBox="1"/>
            <p:nvPr/>
          </p:nvSpPr>
          <p:spPr>
            <a:xfrm>
              <a:off x="827824" y="2355362"/>
              <a:ext cx="3654128" cy="1077218"/>
            </a:xfrm>
            <a:prstGeom prst="rect">
              <a:avLst/>
            </a:prstGeom>
            <a:noFill/>
          </p:spPr>
          <p:txBody>
            <a:bodyPr wrap="square" rtlCol="0">
              <a:spAutoFit/>
            </a:bodyPr>
            <a:lstStyle/>
            <a:p>
              <a:pPr algn="ctr"/>
              <a:r>
                <a:rPr lang="en-GB" sz="3200" dirty="0"/>
                <a:t>Standard Newtonian Law of Gravity</a:t>
              </a:r>
            </a:p>
          </p:txBody>
        </p:sp>
        <p:sp>
          <p:nvSpPr>
            <p:cNvPr id="6" name="Left Brace 5">
              <a:extLst>
                <a:ext uri="{FF2B5EF4-FFF2-40B4-BE49-F238E27FC236}">
                  <a16:creationId xmlns:a16="http://schemas.microsoft.com/office/drawing/2014/main" id="{75F9D406-E17E-8822-D141-5BD2DF964FE0}"/>
                </a:ext>
              </a:extLst>
            </p:cNvPr>
            <p:cNvSpPr/>
            <p:nvPr/>
          </p:nvSpPr>
          <p:spPr>
            <a:xfrm rot="16200000">
              <a:off x="2994291" y="1083122"/>
              <a:ext cx="626401" cy="1846577"/>
            </a:xfrm>
            <a:prstGeom prst="leftBrace">
              <a:avLst>
                <a:gd name="adj1" fmla="val 8333"/>
                <a:gd name="adj2" fmla="val 2333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200"/>
            </a:p>
          </p:txBody>
        </p:sp>
      </p:grpSp>
      <p:grpSp>
        <p:nvGrpSpPr>
          <p:cNvPr id="11" name="Group 10">
            <a:extLst>
              <a:ext uri="{FF2B5EF4-FFF2-40B4-BE49-F238E27FC236}">
                <a16:creationId xmlns:a16="http://schemas.microsoft.com/office/drawing/2014/main" id="{433245BC-72DB-E4B0-91F2-FF9D7C667DBB}"/>
              </a:ext>
            </a:extLst>
          </p:cNvPr>
          <p:cNvGrpSpPr/>
          <p:nvPr/>
        </p:nvGrpSpPr>
        <p:grpSpPr>
          <a:xfrm>
            <a:off x="9568823" y="1145249"/>
            <a:ext cx="2451727" cy="1739371"/>
            <a:chOff x="2496151" y="1693209"/>
            <a:chExt cx="2451727" cy="1739371"/>
          </a:xfrm>
        </p:grpSpPr>
        <p:sp>
          <p:nvSpPr>
            <p:cNvPr id="12" name="TextBox 11">
              <a:extLst>
                <a:ext uri="{FF2B5EF4-FFF2-40B4-BE49-F238E27FC236}">
                  <a16:creationId xmlns:a16="http://schemas.microsoft.com/office/drawing/2014/main" id="{75D306A5-DA18-8760-4EEC-CF784F39C017}"/>
                </a:ext>
              </a:extLst>
            </p:cNvPr>
            <p:cNvSpPr txBox="1"/>
            <p:nvPr/>
          </p:nvSpPr>
          <p:spPr>
            <a:xfrm>
              <a:off x="2723254" y="2355362"/>
              <a:ext cx="2224624" cy="1077218"/>
            </a:xfrm>
            <a:prstGeom prst="rect">
              <a:avLst/>
            </a:prstGeom>
            <a:noFill/>
          </p:spPr>
          <p:txBody>
            <a:bodyPr wrap="square" rtlCol="0">
              <a:spAutoFit/>
            </a:bodyPr>
            <a:lstStyle/>
            <a:p>
              <a:pPr algn="ctr"/>
              <a:r>
                <a:rPr lang="en-GB" sz="3200" dirty="0">
                  <a:solidFill>
                    <a:srgbClr val="FF0000"/>
                  </a:solidFill>
                </a:rPr>
                <a:t>“Repulsive” Force</a:t>
              </a:r>
            </a:p>
          </p:txBody>
        </p:sp>
        <p:sp>
          <p:nvSpPr>
            <p:cNvPr id="13" name="Left Brace 12">
              <a:extLst>
                <a:ext uri="{FF2B5EF4-FFF2-40B4-BE49-F238E27FC236}">
                  <a16:creationId xmlns:a16="http://schemas.microsoft.com/office/drawing/2014/main" id="{F27190BD-EE85-F75A-E92F-54B17C174728}"/>
                </a:ext>
              </a:extLst>
            </p:cNvPr>
            <p:cNvSpPr/>
            <p:nvPr/>
          </p:nvSpPr>
          <p:spPr>
            <a:xfrm rot="16200000">
              <a:off x="3295262" y="894098"/>
              <a:ext cx="626401" cy="2224623"/>
            </a:xfrm>
            <a:prstGeom prst="leftBrace">
              <a:avLst>
                <a:gd name="adj1" fmla="val 8333"/>
                <a:gd name="adj2" fmla="val 66146"/>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200"/>
            </a:p>
          </p:txBody>
        </p:sp>
      </p:grpSp>
      <p:sp>
        <p:nvSpPr>
          <p:cNvPr id="14" name="Oval 13">
            <a:extLst>
              <a:ext uri="{FF2B5EF4-FFF2-40B4-BE49-F238E27FC236}">
                <a16:creationId xmlns:a16="http://schemas.microsoft.com/office/drawing/2014/main" id="{A67465A9-000C-DF3C-5396-DA14AFED6E66}"/>
              </a:ext>
            </a:extLst>
          </p:cNvPr>
          <p:cNvSpPr/>
          <p:nvPr/>
        </p:nvSpPr>
        <p:spPr>
          <a:xfrm>
            <a:off x="543635" y="1111254"/>
            <a:ext cx="4787892" cy="4787892"/>
          </a:xfrm>
          <a:prstGeom prst="ellipse">
            <a:avLst/>
          </a:prstGeom>
          <a:no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 name="Group 16">
            <a:extLst>
              <a:ext uri="{FF2B5EF4-FFF2-40B4-BE49-F238E27FC236}">
                <a16:creationId xmlns:a16="http://schemas.microsoft.com/office/drawing/2014/main" id="{7C9BAD94-53DE-F44A-3521-6A79F4B6EC15}"/>
              </a:ext>
            </a:extLst>
          </p:cNvPr>
          <p:cNvGrpSpPr/>
          <p:nvPr/>
        </p:nvGrpSpPr>
        <p:grpSpPr>
          <a:xfrm>
            <a:off x="9102427" y="2672465"/>
            <a:ext cx="3104741" cy="2658661"/>
            <a:chOff x="9102427" y="2672465"/>
            <a:chExt cx="3104741" cy="2658661"/>
          </a:xfrm>
        </p:grpSpPr>
        <p:sp>
          <p:nvSpPr>
            <p:cNvPr id="15" name="TextBox 14">
              <a:extLst>
                <a:ext uri="{FF2B5EF4-FFF2-40B4-BE49-F238E27FC236}">
                  <a16:creationId xmlns:a16="http://schemas.microsoft.com/office/drawing/2014/main" id="{C9F0F8A8-3D25-7A32-C779-D2D66958D705}"/>
                </a:ext>
              </a:extLst>
            </p:cNvPr>
            <p:cNvSpPr txBox="1"/>
            <p:nvPr/>
          </p:nvSpPr>
          <p:spPr>
            <a:xfrm>
              <a:off x="9102427" y="3207468"/>
              <a:ext cx="3104741" cy="2123658"/>
            </a:xfrm>
            <a:prstGeom prst="rect">
              <a:avLst/>
            </a:prstGeom>
            <a:noFill/>
          </p:spPr>
          <p:txBody>
            <a:bodyPr wrap="square" rtlCol="0">
              <a:spAutoFit/>
            </a:bodyPr>
            <a:lstStyle/>
            <a:p>
              <a:pPr algn="ctr"/>
              <a:r>
                <a:rPr lang="en-GB" sz="4400" dirty="0">
                  <a:solidFill>
                    <a:srgbClr val="FF0000"/>
                  </a:solidFill>
                </a:rPr>
                <a:t>Technically non-zero at small scales. </a:t>
              </a:r>
            </a:p>
          </p:txBody>
        </p:sp>
        <p:sp>
          <p:nvSpPr>
            <p:cNvPr id="16" name="Arrow: Down 15">
              <a:extLst>
                <a:ext uri="{FF2B5EF4-FFF2-40B4-BE49-F238E27FC236}">
                  <a16:creationId xmlns:a16="http://schemas.microsoft.com/office/drawing/2014/main" id="{762FB5F8-656C-19B0-F300-697791180F29}"/>
                </a:ext>
              </a:extLst>
            </p:cNvPr>
            <p:cNvSpPr/>
            <p:nvPr/>
          </p:nvSpPr>
          <p:spPr>
            <a:xfrm rot="10800000">
              <a:off x="9854225" y="2672465"/>
              <a:ext cx="438150" cy="53860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8" name="Oval 17">
            <a:extLst>
              <a:ext uri="{FF2B5EF4-FFF2-40B4-BE49-F238E27FC236}">
                <a16:creationId xmlns:a16="http://schemas.microsoft.com/office/drawing/2014/main" id="{9C4DF79B-F4A4-667F-5025-30098EFA6992}"/>
              </a:ext>
            </a:extLst>
          </p:cNvPr>
          <p:cNvSpPr/>
          <p:nvPr/>
        </p:nvSpPr>
        <p:spPr>
          <a:xfrm>
            <a:off x="289948" y="829883"/>
            <a:ext cx="5350634" cy="5350634"/>
          </a:xfrm>
          <a:prstGeom prst="ellipse">
            <a:avLst/>
          </a:prstGeom>
          <a:noFill/>
          <a:ln w="7620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6" name="Group 25">
            <a:extLst>
              <a:ext uri="{FF2B5EF4-FFF2-40B4-BE49-F238E27FC236}">
                <a16:creationId xmlns:a16="http://schemas.microsoft.com/office/drawing/2014/main" id="{EF3F2CBC-69AA-E833-C4CC-C776FE00E1CF}"/>
              </a:ext>
            </a:extLst>
          </p:cNvPr>
          <p:cNvGrpSpPr/>
          <p:nvPr/>
        </p:nvGrpSpPr>
        <p:grpSpPr>
          <a:xfrm>
            <a:off x="5331527" y="3062893"/>
            <a:ext cx="3023064" cy="1015663"/>
            <a:chOff x="5306231" y="3462089"/>
            <a:chExt cx="3023064" cy="1015663"/>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1E38DA4-0897-0246-7D3A-17AF930BDE0D}"/>
                    </a:ext>
                  </a:extLst>
                </p:cNvPr>
                <p:cNvSpPr txBox="1"/>
                <p:nvPr/>
              </p:nvSpPr>
              <p:spPr>
                <a:xfrm>
                  <a:off x="6074126" y="3462089"/>
                  <a:ext cx="2255169" cy="1015663"/>
                </a:xfrm>
                <a:prstGeom prst="rect">
                  <a:avLst/>
                </a:prstGeom>
                <a:noFill/>
                <a:ln w="381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6000" b="0" i="0" smtClean="0">
                            <a:solidFill>
                              <a:srgbClr val="FF6600"/>
                            </a:solidFill>
                            <a:latin typeface="Cambria Math" panose="02040503050406030204" pitchFamily="18" charset="0"/>
                          </a:rPr>
                          <m:t>Λ</m:t>
                        </m:r>
                        <m:r>
                          <a:rPr lang="en-CA" sz="6000" b="0" i="1" smtClean="0">
                            <a:latin typeface="Cambria Math" panose="02040503050406030204" pitchFamily="18" charset="0"/>
                          </a:rPr>
                          <m:t>=0</m:t>
                        </m:r>
                      </m:oMath>
                    </m:oMathPara>
                  </a14:m>
                  <a:endParaRPr lang="en-CA" sz="6000" dirty="0"/>
                </a:p>
              </p:txBody>
            </p:sp>
          </mc:Choice>
          <mc:Fallback xmlns="">
            <p:sp>
              <p:nvSpPr>
                <p:cNvPr id="19" name="TextBox 18">
                  <a:extLst>
                    <a:ext uri="{FF2B5EF4-FFF2-40B4-BE49-F238E27FC236}">
                      <a16:creationId xmlns:a16="http://schemas.microsoft.com/office/drawing/2014/main" id="{41E38DA4-0897-0246-7D3A-17AF930BDE0D}"/>
                    </a:ext>
                  </a:extLst>
                </p:cNvPr>
                <p:cNvSpPr txBox="1">
                  <a:spLocks noRot="1" noChangeAspect="1" noMove="1" noResize="1" noEditPoints="1" noAdjustHandles="1" noChangeArrowheads="1" noChangeShapeType="1" noTextEdit="1"/>
                </p:cNvSpPr>
                <p:nvPr/>
              </p:nvSpPr>
              <p:spPr>
                <a:xfrm>
                  <a:off x="6074126" y="3462089"/>
                  <a:ext cx="2255169" cy="1015663"/>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cxnSp>
          <p:nvCxnSpPr>
            <p:cNvPr id="22" name="Straight Connector 21">
              <a:extLst>
                <a:ext uri="{FF2B5EF4-FFF2-40B4-BE49-F238E27FC236}">
                  <a16:creationId xmlns:a16="http://schemas.microsoft.com/office/drawing/2014/main" id="{12427307-4600-2E47-B574-B7FFB6136127}"/>
                </a:ext>
              </a:extLst>
            </p:cNvPr>
            <p:cNvCxnSpPr>
              <a:cxnSpLocks/>
              <a:stCxn id="19" idx="1"/>
            </p:cNvCxnSpPr>
            <p:nvPr/>
          </p:nvCxnSpPr>
          <p:spPr>
            <a:xfrm flipH="1">
              <a:off x="5306231" y="3969921"/>
              <a:ext cx="767895" cy="1601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F8C79BC-6539-6A2F-EF93-BD12FCB3E777}"/>
              </a:ext>
            </a:extLst>
          </p:cNvPr>
          <p:cNvGrpSpPr/>
          <p:nvPr/>
        </p:nvGrpSpPr>
        <p:grpSpPr>
          <a:xfrm>
            <a:off x="5354441" y="4238677"/>
            <a:ext cx="3000150" cy="1015663"/>
            <a:chOff x="5329145" y="4795220"/>
            <a:chExt cx="3000150" cy="1015663"/>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4111EA6-65E7-DDB5-DD0D-8A42464D85C1}"/>
                    </a:ext>
                  </a:extLst>
                </p:cNvPr>
                <p:cNvSpPr txBox="1"/>
                <p:nvPr/>
              </p:nvSpPr>
              <p:spPr>
                <a:xfrm>
                  <a:off x="6074126" y="4795220"/>
                  <a:ext cx="2255169" cy="1015663"/>
                </a:xfrm>
                <a:prstGeom prst="rect">
                  <a:avLst/>
                </a:prstGeom>
                <a:noFill/>
                <a:ln w="38100">
                  <a:solidFill>
                    <a:srgbClr val="FF66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6000" b="0" i="0" smtClean="0">
                            <a:solidFill>
                              <a:srgbClr val="FF6600"/>
                            </a:solidFill>
                            <a:latin typeface="Cambria Math" panose="02040503050406030204" pitchFamily="18" charset="0"/>
                          </a:rPr>
                          <m:t>Λ</m:t>
                        </m:r>
                        <m:r>
                          <a:rPr lang="en-CA" sz="6000" b="0" i="1" smtClean="0">
                            <a:latin typeface="Cambria Math" panose="02040503050406030204" pitchFamily="18" charset="0"/>
                          </a:rPr>
                          <m:t>&gt;0</m:t>
                        </m:r>
                      </m:oMath>
                    </m:oMathPara>
                  </a14:m>
                  <a:endParaRPr lang="en-CA" sz="6000" dirty="0"/>
                </a:p>
              </p:txBody>
            </p:sp>
          </mc:Choice>
          <mc:Fallback xmlns="">
            <p:sp>
              <p:nvSpPr>
                <p:cNvPr id="20" name="TextBox 19">
                  <a:extLst>
                    <a:ext uri="{FF2B5EF4-FFF2-40B4-BE49-F238E27FC236}">
                      <a16:creationId xmlns:a16="http://schemas.microsoft.com/office/drawing/2014/main" id="{94111EA6-65E7-DDB5-DD0D-8A42464D85C1}"/>
                    </a:ext>
                  </a:extLst>
                </p:cNvPr>
                <p:cNvSpPr txBox="1">
                  <a:spLocks noRot="1" noChangeAspect="1" noMove="1" noResize="1" noEditPoints="1" noAdjustHandles="1" noChangeArrowheads="1" noChangeShapeType="1" noTextEdit="1"/>
                </p:cNvSpPr>
                <p:nvPr/>
              </p:nvSpPr>
              <p:spPr>
                <a:xfrm>
                  <a:off x="6074126" y="4795220"/>
                  <a:ext cx="2255169" cy="1015663"/>
                </a:xfrm>
                <a:prstGeom prst="rect">
                  <a:avLst/>
                </a:prstGeom>
                <a:blipFill>
                  <a:blip r:embed="rId7"/>
                  <a:stretch>
                    <a:fillRect/>
                  </a:stretch>
                </a:blipFill>
                <a:ln w="38100">
                  <a:solidFill>
                    <a:srgbClr val="FF6600"/>
                  </a:solidFill>
                </a:ln>
              </p:spPr>
              <p:txBody>
                <a:bodyPr/>
                <a:lstStyle/>
                <a:p>
                  <a:r>
                    <a:rPr lang="en-CA">
                      <a:noFill/>
                    </a:rPr>
                    <a:t> </a:t>
                  </a:r>
                </a:p>
              </p:txBody>
            </p:sp>
          </mc:Fallback>
        </mc:AlternateContent>
        <p:cxnSp>
          <p:nvCxnSpPr>
            <p:cNvPr id="24" name="Straight Connector 23">
              <a:extLst>
                <a:ext uri="{FF2B5EF4-FFF2-40B4-BE49-F238E27FC236}">
                  <a16:creationId xmlns:a16="http://schemas.microsoft.com/office/drawing/2014/main" id="{12865266-CDEF-EA4C-DD98-940A93752B3A}"/>
                </a:ext>
              </a:extLst>
            </p:cNvPr>
            <p:cNvCxnSpPr>
              <a:cxnSpLocks/>
              <a:stCxn id="20" idx="1"/>
            </p:cNvCxnSpPr>
            <p:nvPr/>
          </p:nvCxnSpPr>
          <p:spPr>
            <a:xfrm flipH="1" flipV="1">
              <a:off x="5329145" y="5142931"/>
              <a:ext cx="744981" cy="160121"/>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3BA84B9A-A648-BD1F-760A-7F35DCFDA299}"/>
              </a:ext>
            </a:extLst>
          </p:cNvPr>
          <p:cNvSpPr txBox="1"/>
          <p:nvPr/>
        </p:nvSpPr>
        <p:spPr>
          <a:xfrm>
            <a:off x="5410904" y="5518797"/>
            <a:ext cx="6573042" cy="1323439"/>
          </a:xfrm>
          <a:prstGeom prst="rect">
            <a:avLst/>
          </a:prstGeom>
          <a:noFill/>
        </p:spPr>
        <p:txBody>
          <a:bodyPr wrap="square" rtlCol="0">
            <a:spAutoFit/>
          </a:bodyPr>
          <a:lstStyle/>
          <a:p>
            <a:pPr algn="ctr"/>
            <a:r>
              <a:rPr lang="en-GB" sz="4000" dirty="0"/>
              <a:t>(will not tear small gravitational systems apart)</a:t>
            </a:r>
          </a:p>
        </p:txBody>
      </p:sp>
    </p:spTree>
    <p:custDataLst>
      <p:tags r:id="rId1"/>
    </p:custDataLst>
    <p:extLst>
      <p:ext uri="{BB962C8B-B14F-4D97-AF65-F5344CB8AC3E}">
        <p14:creationId xmlns:p14="http://schemas.microsoft.com/office/powerpoint/2010/main" val="1511421206"/>
      </p:ext>
    </p:extLst>
  </p:cSld>
  <p:clrMapOvr>
    <a:masterClrMapping/>
  </p:clrMapOvr>
  <mc:AlternateContent xmlns:mc="http://schemas.openxmlformats.org/markup-compatibility/2006" xmlns:p14="http://schemas.microsoft.com/office/powerpoint/2010/main">
    <mc:Choice Requires="p14">
      <p:transition spd="slow" p14:dur="2000" advTm="17109"/>
    </mc:Choice>
    <mc:Fallback xmlns="">
      <p:transition spd="slow" advTm="17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F4C9C3-C9B3-242A-B0C5-1BB7EF7CDE70}"/>
              </a:ext>
            </a:extLst>
          </p:cNvPr>
          <p:cNvSpPr txBox="1"/>
          <p:nvPr/>
        </p:nvSpPr>
        <p:spPr>
          <a:xfrm>
            <a:off x="111742" y="0"/>
            <a:ext cx="4580574" cy="1015663"/>
          </a:xfrm>
          <a:prstGeom prst="rect">
            <a:avLst/>
          </a:prstGeom>
          <a:noFill/>
        </p:spPr>
        <p:txBody>
          <a:bodyPr wrap="square" rtlCol="0">
            <a:spAutoFit/>
          </a:bodyPr>
          <a:lstStyle/>
          <a:p>
            <a:r>
              <a:rPr lang="en-GB" sz="6000" dirty="0"/>
              <a:t>The “Big Rip”: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9627A36-D3CE-1708-5219-251069A2EDCB}"/>
                  </a:ext>
                </a:extLst>
              </p:cNvPr>
              <p:cNvSpPr txBox="1"/>
              <p:nvPr/>
            </p:nvSpPr>
            <p:spPr>
              <a:xfrm>
                <a:off x="111742" y="979468"/>
                <a:ext cx="11534825" cy="5878532"/>
              </a:xfrm>
              <a:prstGeom prst="rect">
                <a:avLst/>
              </a:prstGeom>
              <a:noFill/>
            </p:spPr>
            <p:txBody>
              <a:bodyPr wrap="square" rtlCol="0">
                <a:spAutoFit/>
              </a:bodyPr>
              <a:lstStyle/>
              <a:p>
                <a:pPr marL="857250" indent="-857250">
                  <a:buFont typeface="Arial" panose="020B0604020202020204" pitchFamily="34" charset="0"/>
                  <a:buChar char="•"/>
                </a:pPr>
                <a:r>
                  <a:rPr lang="en-GB" sz="4400" dirty="0"/>
                  <a:t>all galaxies and atoms eventually torn apart by the expansion of the universe </a:t>
                </a:r>
              </a:p>
              <a:p>
                <a:pPr marL="857250" indent="-857250">
                  <a:buFont typeface="Arial" panose="020B0604020202020204" pitchFamily="34" charset="0"/>
                  <a:buChar char="•"/>
                </a:pPr>
                <a:r>
                  <a:rPr lang="en-GB" sz="4400" dirty="0"/>
                  <a:t>NOT caused by Cosmological Constant </a:t>
                </a:r>
                <a14:m>
                  <m:oMath xmlns:m="http://schemas.openxmlformats.org/officeDocument/2006/math">
                    <m:r>
                      <m:rPr>
                        <m:sty m:val="p"/>
                      </m:rPr>
                      <a:rPr lang="en-CA" sz="4400" b="0" i="0" smtClean="0">
                        <a:solidFill>
                          <a:srgbClr val="FF6600"/>
                        </a:solidFill>
                        <a:latin typeface="Cambria Math" panose="02040503050406030204" pitchFamily="18" charset="0"/>
                      </a:rPr>
                      <m:t>Λ</m:t>
                    </m:r>
                  </m:oMath>
                </a14:m>
                <a:r>
                  <a:rPr lang="en-GB" sz="4400" dirty="0"/>
                  <a:t> </a:t>
                </a:r>
              </a:p>
              <a:p>
                <a:pPr marL="1314450" lvl="1" indent="-857250">
                  <a:buFont typeface="Arial" panose="020B0604020202020204" pitchFamily="34" charset="0"/>
                  <a:buChar char="•"/>
                </a:pPr>
                <a:r>
                  <a:rPr lang="en-GB" sz="4000" dirty="0"/>
                  <a:t>constant dark energy density</a:t>
                </a:r>
              </a:p>
              <a:p>
                <a:pPr marL="1314450" lvl="1" indent="-857250">
                  <a:buFont typeface="Arial" panose="020B0604020202020204" pitchFamily="34" charset="0"/>
                  <a:buChar char="•"/>
                </a:pPr>
                <a:r>
                  <a:rPr lang="en-GB" sz="4000" dirty="0"/>
                  <a:t>equation of state has </a:t>
                </a:r>
                <a14:m>
                  <m:oMath xmlns:m="http://schemas.openxmlformats.org/officeDocument/2006/math">
                    <m:r>
                      <a:rPr lang="en-CA" sz="4000" b="0" i="1" smtClean="0">
                        <a:latin typeface="Cambria Math" panose="02040503050406030204" pitchFamily="18" charset="0"/>
                      </a:rPr>
                      <m:t>𝑤</m:t>
                    </m:r>
                    <m:r>
                      <a:rPr lang="en-CA" sz="4000" b="0" i="1" smtClean="0">
                        <a:latin typeface="Cambria Math" panose="02040503050406030204" pitchFamily="18" charset="0"/>
                      </a:rPr>
                      <m:t>=−1</m:t>
                    </m:r>
                  </m:oMath>
                </a14:m>
                <a:endParaRPr lang="en-GB" sz="4000" dirty="0"/>
              </a:p>
              <a:p>
                <a:pPr marL="857250" indent="-857250">
                  <a:buFont typeface="Arial" panose="020B0604020202020204" pitchFamily="34" charset="0"/>
                  <a:buChar char="•"/>
                </a:pPr>
                <a:r>
                  <a:rPr lang="en-GB" sz="4400" dirty="0"/>
                  <a:t>caused by theoretical “Phantom Energy”</a:t>
                </a:r>
              </a:p>
              <a:p>
                <a:pPr marL="1314450" lvl="1" indent="-857250">
                  <a:buFont typeface="Arial" panose="020B0604020202020204" pitchFamily="34" charset="0"/>
                  <a:buChar char="•"/>
                </a:pPr>
                <a:r>
                  <a:rPr lang="en-GB" sz="4000" dirty="0"/>
                  <a:t>dark energy density increases with time</a:t>
                </a:r>
              </a:p>
              <a:p>
                <a:pPr marL="1314450" lvl="1" indent="-857250">
                  <a:buFont typeface="Arial" panose="020B0604020202020204" pitchFamily="34" charset="0"/>
                  <a:buChar char="•"/>
                </a:pPr>
                <a:r>
                  <a:rPr lang="en-GB" sz="4000" dirty="0"/>
                  <a:t>equation of state has </a:t>
                </a:r>
                <a14:m>
                  <m:oMath xmlns:m="http://schemas.openxmlformats.org/officeDocument/2006/math">
                    <m:r>
                      <a:rPr lang="en-CA" sz="4000" i="1">
                        <a:latin typeface="Cambria Math" panose="02040503050406030204" pitchFamily="18" charset="0"/>
                      </a:rPr>
                      <m:t>𝑤</m:t>
                    </m:r>
                    <m:r>
                      <a:rPr lang="en-CA" sz="4000" b="0" i="1" smtClean="0">
                        <a:latin typeface="Cambria Math" panose="02040503050406030204" pitchFamily="18" charset="0"/>
                      </a:rPr>
                      <m:t>&lt;</m:t>
                    </m:r>
                    <m:r>
                      <a:rPr lang="en-CA" sz="4000" i="1">
                        <a:latin typeface="Cambria Math" panose="02040503050406030204" pitchFamily="18" charset="0"/>
                      </a:rPr>
                      <m:t>−1</m:t>
                    </m:r>
                  </m:oMath>
                </a14:m>
                <a:endParaRPr lang="en-GB" sz="4000" dirty="0"/>
              </a:p>
              <a:p>
                <a:pPr marL="1314450" lvl="1" indent="-857250">
                  <a:buFont typeface="Arial" panose="020B0604020202020204" pitchFamily="34" charset="0"/>
                  <a:buChar char="•"/>
                </a:pPr>
                <a:r>
                  <a:rPr lang="en-GB" sz="4000" dirty="0"/>
                  <a:t>not much evidence to support it</a:t>
                </a:r>
              </a:p>
            </p:txBody>
          </p:sp>
        </mc:Choice>
        <mc:Fallback xmlns="">
          <p:sp>
            <p:nvSpPr>
              <p:cNvPr id="2" name="TextBox 1">
                <a:extLst>
                  <a:ext uri="{FF2B5EF4-FFF2-40B4-BE49-F238E27FC236}">
                    <a16:creationId xmlns:a16="http://schemas.microsoft.com/office/drawing/2014/main" id="{C9627A36-D3CE-1708-5219-251069A2EDCB}"/>
                  </a:ext>
                </a:extLst>
              </p:cNvPr>
              <p:cNvSpPr txBox="1">
                <a:spLocks noRot="1" noChangeAspect="1" noMove="1" noResize="1" noEditPoints="1" noAdjustHandles="1" noChangeArrowheads="1" noChangeShapeType="1" noTextEdit="1"/>
              </p:cNvSpPr>
              <p:nvPr/>
            </p:nvSpPr>
            <p:spPr>
              <a:xfrm>
                <a:off x="111742" y="979468"/>
                <a:ext cx="11534825" cy="5878532"/>
              </a:xfrm>
              <a:prstGeom prst="rect">
                <a:avLst/>
              </a:prstGeom>
              <a:blipFill>
                <a:blip r:embed="rId3"/>
                <a:stretch>
                  <a:fillRect l="-1902" t="-2178" b="-3527"/>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FA1C0BDA-AC0E-14EF-692D-AD953E32E382}"/>
                  </a:ext>
                </a:extLst>
              </p14:cNvPr>
              <p14:cNvContentPartPr/>
              <p14:nvPr>
                <p:extLst>
                  <p:ext uri="{42D2F446-02D8-4167-A562-619A0277C38B}">
                    <p15:isNarration xmlns:p15="http://schemas.microsoft.com/office/powerpoint/2012/main" val="1"/>
                  </p:ext>
                </p:extLst>
              </p14:nvPr>
            </p14:nvContentPartPr>
            <p14:xfrm>
              <a:off x="4435920" y="2295000"/>
              <a:ext cx="5838840" cy="2655720"/>
            </p14:xfrm>
          </p:contentPart>
        </mc:Choice>
        <mc:Fallback xmlns="">
          <p:pic>
            <p:nvPicPr>
              <p:cNvPr id="3" name="Ink 2">
                <a:extLst>
                  <a:ext uri="{FF2B5EF4-FFF2-40B4-BE49-F238E27FC236}">
                    <a16:creationId xmlns:a16="http://schemas.microsoft.com/office/drawing/2014/main" id="{FA1C0BDA-AC0E-14EF-692D-AD953E32E382}"/>
                  </a:ext>
                </a:extLst>
              </p:cNvPr>
              <p:cNvPicPr>
                <a:picLocks noGrp="1" noRot="1" noChangeAspect="1" noMove="1" noResize="1" noEditPoints="1" noAdjustHandles="1" noChangeArrowheads="1" noChangeShapeType="1"/>
              </p:cNvPicPr>
              <p:nvPr/>
            </p:nvPicPr>
            <p:blipFill>
              <a:blip r:embed="rId5"/>
              <a:stretch>
                <a:fillRect/>
              </a:stretch>
            </p:blipFill>
            <p:spPr>
              <a:xfrm>
                <a:off x="4426560" y="2285640"/>
                <a:ext cx="5857560" cy="2674440"/>
              </a:xfrm>
              <a:prstGeom prst="rect">
                <a:avLst/>
              </a:prstGeom>
            </p:spPr>
          </p:pic>
        </mc:Fallback>
      </mc:AlternateContent>
    </p:spTree>
    <p:custDataLst>
      <p:tags r:id="rId1"/>
    </p:custDataLst>
    <p:extLst>
      <p:ext uri="{BB962C8B-B14F-4D97-AF65-F5344CB8AC3E}">
        <p14:creationId xmlns:p14="http://schemas.microsoft.com/office/powerpoint/2010/main" val="2345354683"/>
      </p:ext>
    </p:extLst>
  </p:cSld>
  <p:clrMapOvr>
    <a:masterClrMapping/>
  </p:clrMapOvr>
  <mc:AlternateContent xmlns:mc="http://schemas.openxmlformats.org/markup-compatibility/2006" xmlns:p14="http://schemas.microsoft.com/office/powerpoint/2010/main">
    <mc:Choice Requires="p14">
      <p:transition spd="slow" p14:dur="2000" advTm="71390"/>
    </mc:Choice>
    <mc:Fallback xmlns="">
      <p:transition spd="slow" advTm="7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D2A184C-E0BE-4B7D-1B78-428B3657330F}"/>
                  </a:ext>
                </a:extLst>
              </p:cNvPr>
              <p:cNvSpPr txBox="1"/>
              <p:nvPr/>
            </p:nvSpPr>
            <p:spPr>
              <a:xfrm>
                <a:off x="266528" y="505867"/>
                <a:ext cx="11658944" cy="5693866"/>
              </a:xfrm>
              <a:prstGeom prst="rect">
                <a:avLst/>
              </a:prstGeom>
              <a:noFill/>
            </p:spPr>
            <p:txBody>
              <a:bodyPr wrap="square" rtlCol="0">
                <a:spAutoFit/>
              </a:bodyPr>
              <a:lstStyle/>
              <a:p>
                <a:r>
                  <a:rPr lang="en-GB" sz="8000" dirty="0"/>
                  <a:t>I’ll talk more about: </a:t>
                </a:r>
              </a:p>
              <a:p>
                <a:pPr marL="857250" indent="-857250">
                  <a:buFont typeface="Arial" panose="020B0604020202020204" pitchFamily="34" charset="0"/>
                  <a:buChar char="•"/>
                </a:pPr>
                <a:r>
                  <a:rPr lang="en-GB" sz="8000" dirty="0"/>
                  <a:t>Cosmological Constant </a:t>
                </a:r>
                <a14:m>
                  <m:oMath xmlns:m="http://schemas.openxmlformats.org/officeDocument/2006/math">
                    <m:r>
                      <m:rPr>
                        <m:sty m:val="p"/>
                      </m:rPr>
                      <a:rPr lang="en-CA" sz="8000">
                        <a:solidFill>
                          <a:srgbClr val="FF6600"/>
                        </a:solidFill>
                        <a:latin typeface="Cambria Math" panose="02040503050406030204" pitchFamily="18" charset="0"/>
                      </a:rPr>
                      <m:t>Λ</m:t>
                    </m:r>
                  </m:oMath>
                </a14:m>
                <a:endParaRPr lang="en-GB" sz="8000" dirty="0"/>
              </a:p>
              <a:p>
                <a:pPr marL="857250" indent="-857250">
                  <a:buFont typeface="Arial" panose="020B0604020202020204" pitchFamily="34" charset="0"/>
                  <a:buChar char="•"/>
                </a:pPr>
                <a:r>
                  <a:rPr lang="en-GB" sz="8000" dirty="0"/>
                  <a:t>Dark energy densities</a:t>
                </a:r>
              </a:p>
              <a:p>
                <a:endParaRPr lang="en-GB" sz="4000" dirty="0"/>
              </a:p>
              <a:p>
                <a:pPr algn="ctr"/>
                <a:r>
                  <a:rPr lang="en-GB" sz="8000" dirty="0"/>
                  <a:t>in Relativity 110e/f</a:t>
                </a:r>
              </a:p>
            </p:txBody>
          </p:sp>
        </mc:Choice>
        <mc:Fallback xmlns="">
          <p:sp>
            <p:nvSpPr>
              <p:cNvPr id="4" name="TextBox 3">
                <a:extLst>
                  <a:ext uri="{FF2B5EF4-FFF2-40B4-BE49-F238E27FC236}">
                    <a16:creationId xmlns:a16="http://schemas.microsoft.com/office/drawing/2014/main" id="{5D2A184C-E0BE-4B7D-1B78-428B3657330F}"/>
                  </a:ext>
                </a:extLst>
              </p:cNvPr>
              <p:cNvSpPr txBox="1">
                <a:spLocks noRot="1" noChangeAspect="1" noMove="1" noResize="1" noEditPoints="1" noAdjustHandles="1" noChangeArrowheads="1" noChangeShapeType="1" noTextEdit="1"/>
              </p:cNvSpPr>
              <p:nvPr/>
            </p:nvSpPr>
            <p:spPr>
              <a:xfrm>
                <a:off x="266528" y="505867"/>
                <a:ext cx="11658944" cy="5693866"/>
              </a:xfrm>
              <a:prstGeom prst="rect">
                <a:avLst/>
              </a:prstGeom>
              <a:blipFill>
                <a:blip r:embed="rId3"/>
                <a:stretch>
                  <a:fillRect l="-4498" t="-4604" b="-7923"/>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009519294"/>
      </p:ext>
    </p:extLst>
  </p:cSld>
  <p:clrMapOvr>
    <a:masterClrMapping/>
  </p:clrMapOvr>
  <mc:AlternateContent xmlns:mc="http://schemas.openxmlformats.org/markup-compatibility/2006" xmlns:p14="http://schemas.microsoft.com/office/powerpoint/2010/main">
    <mc:Choice Requires="p14">
      <p:transition spd="slow" p14:dur="2000" advTm="15591"/>
    </mc:Choice>
    <mc:Fallback xmlns="">
      <p:transition spd="slow" advTm="15591"/>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36BA53A-4859-9251-DD80-B88DF1B4067E}"/>
              </a:ext>
            </a:extLst>
          </p:cNvPr>
          <p:cNvGrpSpPr/>
          <p:nvPr/>
        </p:nvGrpSpPr>
        <p:grpSpPr>
          <a:xfrm>
            <a:off x="4939554" y="-38100"/>
            <a:ext cx="7435049" cy="2343374"/>
            <a:chOff x="4939554" y="-38100"/>
            <a:chExt cx="7435049" cy="234337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3C43F0-F3B2-B809-57D6-C8FB36913C7D}"/>
                    </a:ext>
                  </a:extLst>
                </p:cNvPr>
                <p:cNvSpPr txBox="1"/>
                <p:nvPr/>
              </p:nvSpPr>
              <p:spPr>
                <a:xfrm>
                  <a:off x="4939554" y="494970"/>
                  <a:ext cx="7435049" cy="181030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2400" b="0" i="1" smtClean="0">
                                <a:solidFill>
                                  <a:srgbClr val="0070C0"/>
                                </a:solidFill>
                                <a:latin typeface="Cambria Math" panose="02040503050406030204" pitchFamily="18" charset="0"/>
                              </a:rPr>
                            </m:ctrlPr>
                          </m:sSubPr>
                          <m:e>
                            <m:r>
                              <a:rPr lang="en-GB" sz="2400" b="0" i="1" smtClean="0">
                                <a:solidFill>
                                  <a:srgbClr val="0070C0"/>
                                </a:solidFill>
                                <a:latin typeface="Cambria Math" panose="02040503050406030204" pitchFamily="18" charset="0"/>
                              </a:rPr>
                              <m:t>𝑔</m:t>
                            </m:r>
                          </m:e>
                          <m:sub>
                            <m:r>
                              <a:rPr lang="en-GB" sz="2400" b="0" i="1" smtClean="0">
                                <a:solidFill>
                                  <a:srgbClr val="0070C0"/>
                                </a:solidFill>
                                <a:latin typeface="Cambria Math" panose="02040503050406030204" pitchFamily="18" charset="0"/>
                              </a:rPr>
                              <m:t>𝜇𝜈</m:t>
                            </m:r>
                          </m:sub>
                        </m:sSub>
                        <m:r>
                          <a:rPr lang="en-GB" sz="2400" b="0" i="1" smtClean="0">
                            <a:latin typeface="Cambria Math" panose="02040503050406030204" pitchFamily="18" charset="0"/>
                          </a:rPr>
                          <m:t>→</m:t>
                        </m:r>
                        <m:d>
                          <m:dPr>
                            <m:begChr m:val="["/>
                            <m:endChr m:val="]"/>
                            <m:ctrlPr>
                              <a:rPr lang="en-GB" sz="2400" i="1">
                                <a:latin typeface="Cambria Math" panose="02040503050406030204" pitchFamily="18" charset="0"/>
                              </a:rPr>
                            </m:ctrlPr>
                          </m:dPr>
                          <m:e>
                            <m:m>
                              <m:mPr>
                                <m:mcs>
                                  <m:mc>
                                    <m:mcPr>
                                      <m:count m:val="2"/>
                                      <m:mcJc m:val="center"/>
                                    </m:mcPr>
                                  </m:mc>
                                </m:mcs>
                                <m:ctrlPr>
                                  <a:rPr lang="en-GB" sz="2400" i="1">
                                    <a:latin typeface="Cambria Math" panose="02040503050406030204" pitchFamily="18" charset="0"/>
                                  </a:rPr>
                                </m:ctrlPr>
                              </m:mPr>
                              <m:mr>
                                <m:e>
                                  <m:m>
                                    <m:mPr>
                                      <m:mcs>
                                        <m:mc>
                                          <m:mcPr>
                                            <m:count m:val="2"/>
                                            <m:mcJc m:val="center"/>
                                          </m:mcPr>
                                        </m:mc>
                                      </m:mcs>
                                      <m:ctrlPr>
                                        <a:rPr lang="en-GB" sz="2400" i="1">
                                          <a:latin typeface="Cambria Math" panose="02040503050406030204" pitchFamily="18" charset="0"/>
                                        </a:rPr>
                                      </m:ctrlPr>
                                    </m:mPr>
                                    <m:mr>
                                      <m:e>
                                        <m:eqArr>
                                          <m:eqArrPr>
                                            <m:ctrlPr>
                                              <a:rPr lang="en-GB" sz="2400" i="1">
                                                <a:latin typeface="Cambria Math" panose="02040503050406030204" pitchFamily="18" charset="0"/>
                                              </a:rPr>
                                            </m:ctrlPr>
                                          </m:eqArrPr>
                                          <m:e>
                                            <m:r>
                                              <a:rPr lang="en-GB" sz="2400" i="1">
                                                <a:latin typeface="Cambria Math" panose="02040503050406030204" pitchFamily="18" charset="0"/>
                                              </a:rPr>
                                              <m:t>+1</m:t>
                                            </m:r>
                                          </m:e>
                                          <m:e>
                                            <m:r>
                                              <a:rPr lang="en-GB" sz="2400" i="1">
                                                <a:latin typeface="Cambria Math" panose="02040503050406030204" pitchFamily="18" charset="0"/>
                                              </a:rPr>
                                              <m:t>0</m:t>
                                            </m:r>
                                          </m:e>
                                          <m:e>
                                            <m:r>
                                              <a:rPr lang="en-GB" sz="2400" i="1">
                                                <a:latin typeface="Cambria Math" panose="02040503050406030204" pitchFamily="18" charset="0"/>
                                              </a:rPr>
                                              <m:t>0</m:t>
                                            </m:r>
                                          </m:e>
                                          <m:e>
                                            <m:r>
                                              <a:rPr lang="en-GB" sz="2400" i="1">
                                                <a:latin typeface="Cambria Math" panose="02040503050406030204" pitchFamily="18" charset="0"/>
                                              </a:rPr>
                                              <m:t>0</m:t>
                                            </m:r>
                                          </m:e>
                                        </m:eqArr>
                                      </m:e>
                                      <m:e>
                                        <m:eqArr>
                                          <m:eqArrPr>
                                            <m:ctrlPr>
                                              <a:rPr lang="en-GB" sz="2400" i="1">
                                                <a:latin typeface="Cambria Math" panose="02040503050406030204" pitchFamily="18" charset="0"/>
                                              </a:rPr>
                                            </m:ctrlPr>
                                          </m:eqArrPr>
                                          <m:e>
                                            <m:r>
                                              <a:rPr lang="en-GB" sz="2400" i="1">
                                                <a:latin typeface="Cambria Math" panose="02040503050406030204" pitchFamily="18" charset="0"/>
                                              </a:rPr>
                                              <m:t>0</m:t>
                                            </m:r>
                                          </m:e>
                                          <m:e>
                                            <m:r>
                                              <a:rPr lang="en-GB" sz="2400" i="1">
                                                <a:latin typeface="Cambria Math" panose="02040503050406030204" pitchFamily="18" charset="0"/>
                                              </a:rPr>
                                              <m:t>−</m:t>
                                            </m:r>
                                            <m:f>
                                              <m:fPr>
                                                <m:ctrlPr>
                                                  <a:rPr lang="en-GB" sz="2400" i="1">
                                                    <a:latin typeface="Cambria Math" panose="02040503050406030204" pitchFamily="18" charset="0"/>
                                                  </a:rPr>
                                                </m:ctrlPr>
                                              </m:fPr>
                                              <m:num>
                                                <m:sSup>
                                                  <m:sSupPr>
                                                    <m:ctrlPr>
                                                      <a:rPr lang="en-GB" sz="2400" i="1">
                                                        <a:latin typeface="Cambria Math" panose="02040503050406030204" pitchFamily="18" charset="0"/>
                                                      </a:rPr>
                                                    </m:ctrlPr>
                                                  </m:sSupPr>
                                                  <m:e>
                                                    <m:d>
                                                      <m:dPr>
                                                        <m:ctrlPr>
                                                          <a:rPr lang="en-GB" sz="2400" i="1">
                                                            <a:latin typeface="Cambria Math" panose="02040503050406030204" pitchFamily="18" charset="0"/>
                                                          </a:rPr>
                                                        </m:ctrlPr>
                                                      </m:dPr>
                                                      <m:e>
                                                        <m:r>
                                                          <a:rPr lang="en-GB" sz="2400" i="1">
                                                            <a:solidFill>
                                                              <a:srgbClr val="FF0000"/>
                                                            </a:solidFill>
                                                            <a:latin typeface="Cambria Math" panose="02040503050406030204" pitchFamily="18" charset="0"/>
                                                          </a:rPr>
                                                          <m:t>𝑎</m:t>
                                                        </m:r>
                                                        <m:r>
                                                          <a:rPr lang="en-GB" sz="2400" i="1">
                                                            <a:solidFill>
                                                              <a:srgbClr val="FF0000"/>
                                                            </a:solidFill>
                                                            <a:latin typeface="Cambria Math" panose="02040503050406030204" pitchFamily="18" charset="0"/>
                                                          </a:rPr>
                                                          <m:t>(</m:t>
                                                        </m:r>
                                                        <m:r>
                                                          <a:rPr lang="en-GB" sz="2400" i="1">
                                                            <a:solidFill>
                                                              <a:srgbClr val="FF0000"/>
                                                            </a:solidFill>
                                                            <a:latin typeface="Cambria Math" panose="02040503050406030204" pitchFamily="18" charset="0"/>
                                                          </a:rPr>
                                                          <m:t>𝑡</m:t>
                                                        </m:r>
                                                        <m:r>
                                                          <a:rPr lang="en-GB" sz="2400" i="1">
                                                            <a:solidFill>
                                                              <a:srgbClr val="FF0000"/>
                                                            </a:solidFill>
                                                            <a:latin typeface="Cambria Math" panose="02040503050406030204" pitchFamily="18" charset="0"/>
                                                          </a:rPr>
                                                          <m:t>)</m:t>
                                                        </m:r>
                                                      </m:e>
                                                    </m:d>
                                                  </m:e>
                                                  <m:sup>
                                                    <m:r>
                                                      <a:rPr lang="en-GB" sz="2400" i="1">
                                                        <a:latin typeface="Cambria Math" panose="02040503050406030204" pitchFamily="18" charset="0"/>
                                                      </a:rPr>
                                                      <m:t>2</m:t>
                                                    </m:r>
                                                  </m:sup>
                                                </m:sSup>
                                              </m:num>
                                              <m:den>
                                                <m:r>
                                                  <a:rPr lang="en-GB" sz="2400" i="1">
                                                    <a:latin typeface="Cambria Math" panose="02040503050406030204" pitchFamily="18" charset="0"/>
                                                  </a:rPr>
                                                  <m:t>1−</m:t>
                                                </m:r>
                                                <m:r>
                                                  <a:rPr lang="en-GB" sz="2400" i="1">
                                                    <a:solidFill>
                                                      <a:srgbClr val="7030A0"/>
                                                    </a:solidFill>
                                                    <a:latin typeface="Cambria Math" panose="02040503050406030204" pitchFamily="18" charset="0"/>
                                                  </a:rPr>
                                                  <m:t>𝑘</m:t>
                                                </m:r>
                                                <m:sSup>
                                                  <m:sSupPr>
                                                    <m:ctrlPr>
                                                      <a:rPr lang="en-GB" sz="2400" i="1">
                                                        <a:latin typeface="Cambria Math" panose="02040503050406030204" pitchFamily="18" charset="0"/>
                                                      </a:rPr>
                                                    </m:ctrlPr>
                                                  </m:sSupPr>
                                                  <m:e>
                                                    <m:r>
                                                      <a:rPr lang="en-GB" sz="2400" i="1">
                                                        <a:solidFill>
                                                          <a:srgbClr val="0070C0"/>
                                                        </a:solidFill>
                                                        <a:latin typeface="Cambria Math" panose="02040503050406030204" pitchFamily="18" charset="0"/>
                                                      </a:rPr>
                                                      <m:t>𝑟</m:t>
                                                    </m:r>
                                                  </m:e>
                                                  <m:sup>
                                                    <m:r>
                                                      <a:rPr lang="en-GB" sz="2400" i="1">
                                                        <a:latin typeface="Cambria Math" panose="02040503050406030204" pitchFamily="18" charset="0"/>
                                                      </a:rPr>
                                                      <m:t>2</m:t>
                                                    </m:r>
                                                  </m:sup>
                                                </m:sSup>
                                              </m:den>
                                            </m:f>
                                          </m:e>
                                          <m:e>
                                            <m:r>
                                              <a:rPr lang="en-GB" sz="2400" i="1">
                                                <a:latin typeface="Cambria Math" panose="02040503050406030204" pitchFamily="18" charset="0"/>
                                              </a:rPr>
                                              <m:t>0</m:t>
                                            </m:r>
                                          </m:e>
                                          <m:e>
                                            <m:r>
                                              <a:rPr lang="en-GB" sz="2400" i="1">
                                                <a:latin typeface="Cambria Math" panose="02040503050406030204" pitchFamily="18" charset="0"/>
                                              </a:rPr>
                                              <m:t>0</m:t>
                                            </m:r>
                                          </m:e>
                                        </m:eqArr>
                                      </m:e>
                                    </m:mr>
                                  </m:m>
                                </m:e>
                                <m:e>
                                  <m:m>
                                    <m:mPr>
                                      <m:mcs>
                                        <m:mc>
                                          <m:mcPr>
                                            <m:count m:val="2"/>
                                            <m:mcJc m:val="center"/>
                                          </m:mcPr>
                                        </m:mc>
                                      </m:mcs>
                                      <m:ctrlPr>
                                        <a:rPr lang="en-GB" sz="2400" i="1">
                                          <a:latin typeface="Cambria Math" panose="02040503050406030204" pitchFamily="18" charset="0"/>
                                        </a:rPr>
                                      </m:ctrlPr>
                                    </m:mPr>
                                    <m:mr>
                                      <m:e>
                                        <m:eqArr>
                                          <m:eqArrPr>
                                            <m:ctrlPr>
                                              <a:rPr lang="en-GB" sz="2400" i="1">
                                                <a:latin typeface="Cambria Math" panose="02040503050406030204" pitchFamily="18" charset="0"/>
                                              </a:rPr>
                                            </m:ctrlPr>
                                          </m:eqArrPr>
                                          <m:e>
                                            <m:r>
                                              <m:rPr>
                                                <m:brk m:alnAt="7"/>
                                              </m:rPr>
                                              <a:rPr lang="en-GB" sz="2400" i="1">
                                                <a:latin typeface="Cambria Math" panose="02040503050406030204" pitchFamily="18" charset="0"/>
                                              </a:rPr>
                                              <m:t>0</m:t>
                                            </m:r>
                                          </m:e>
                                          <m:e>
                                            <m:r>
                                              <a:rPr lang="en-GB" sz="2400" i="1">
                                                <a:latin typeface="Cambria Math" panose="02040503050406030204" pitchFamily="18" charset="0"/>
                                              </a:rPr>
                                              <m:t>0</m:t>
                                            </m:r>
                                          </m:e>
                                          <m:e>
                                            <m:r>
                                              <a:rPr lang="en-GB" sz="2400" i="1">
                                                <a:latin typeface="Cambria Math" panose="02040503050406030204" pitchFamily="18" charset="0"/>
                                              </a:rPr>
                                              <m:t>−</m:t>
                                            </m:r>
                                            <m:sSup>
                                              <m:sSupPr>
                                                <m:ctrlPr>
                                                  <a:rPr lang="en-GB" sz="2400" i="1">
                                                    <a:latin typeface="Cambria Math" panose="02040503050406030204" pitchFamily="18" charset="0"/>
                                                  </a:rPr>
                                                </m:ctrlPr>
                                              </m:sSupPr>
                                              <m:e>
                                                <m:d>
                                                  <m:dPr>
                                                    <m:ctrlPr>
                                                      <a:rPr lang="en-GB" sz="2400" i="1">
                                                        <a:latin typeface="Cambria Math" panose="02040503050406030204" pitchFamily="18" charset="0"/>
                                                      </a:rPr>
                                                    </m:ctrlPr>
                                                  </m:dPr>
                                                  <m:e>
                                                    <m:r>
                                                      <a:rPr lang="en-GB" sz="2400" i="1">
                                                        <a:solidFill>
                                                          <a:srgbClr val="FF0000"/>
                                                        </a:solidFill>
                                                        <a:latin typeface="Cambria Math" panose="02040503050406030204" pitchFamily="18" charset="0"/>
                                                      </a:rPr>
                                                      <m:t>𝑎</m:t>
                                                    </m:r>
                                                    <m:r>
                                                      <a:rPr lang="en-GB" sz="2400" i="1">
                                                        <a:solidFill>
                                                          <a:srgbClr val="FF0000"/>
                                                        </a:solidFill>
                                                        <a:latin typeface="Cambria Math" panose="02040503050406030204" pitchFamily="18" charset="0"/>
                                                      </a:rPr>
                                                      <m:t>(</m:t>
                                                    </m:r>
                                                    <m:r>
                                                      <a:rPr lang="en-GB" sz="2400" i="1">
                                                        <a:solidFill>
                                                          <a:srgbClr val="FF0000"/>
                                                        </a:solidFill>
                                                        <a:latin typeface="Cambria Math" panose="02040503050406030204" pitchFamily="18" charset="0"/>
                                                      </a:rPr>
                                                      <m:t>𝑡</m:t>
                                                    </m:r>
                                                    <m:r>
                                                      <a:rPr lang="en-GB" sz="2400" i="1">
                                                        <a:solidFill>
                                                          <a:srgbClr val="FF0000"/>
                                                        </a:solidFill>
                                                        <a:latin typeface="Cambria Math" panose="02040503050406030204" pitchFamily="18" charset="0"/>
                                                      </a:rPr>
                                                      <m:t>)</m:t>
                                                    </m:r>
                                                    <m:r>
                                                      <a:rPr lang="en-GB" sz="2400" i="1">
                                                        <a:solidFill>
                                                          <a:srgbClr val="0070C0"/>
                                                        </a:solidFill>
                                                        <a:latin typeface="Cambria Math" panose="02040503050406030204" pitchFamily="18" charset="0"/>
                                                      </a:rPr>
                                                      <m:t>𝑟</m:t>
                                                    </m:r>
                                                  </m:e>
                                                </m:d>
                                              </m:e>
                                              <m:sup>
                                                <m:r>
                                                  <a:rPr lang="en-GB" sz="2400" i="1">
                                                    <a:latin typeface="Cambria Math" panose="02040503050406030204" pitchFamily="18" charset="0"/>
                                                  </a:rPr>
                                                  <m:t>2</m:t>
                                                </m:r>
                                              </m:sup>
                                            </m:sSup>
                                          </m:e>
                                          <m:e>
                                            <m:r>
                                              <a:rPr lang="en-GB" sz="2400" i="1">
                                                <a:latin typeface="Cambria Math" panose="02040503050406030204" pitchFamily="18" charset="0"/>
                                              </a:rPr>
                                              <m:t>0</m:t>
                                            </m:r>
                                          </m:e>
                                        </m:eqArr>
                                      </m:e>
                                      <m:e>
                                        <m:eqArr>
                                          <m:eqArrPr>
                                            <m:ctrlPr>
                                              <a:rPr lang="en-GB" sz="2400" i="1">
                                                <a:latin typeface="Cambria Math" panose="02040503050406030204" pitchFamily="18" charset="0"/>
                                              </a:rPr>
                                            </m:ctrlPr>
                                          </m:eqArrPr>
                                          <m:e>
                                            <m:r>
                                              <a:rPr lang="en-GB" sz="2400" i="1">
                                                <a:latin typeface="Cambria Math" panose="02040503050406030204" pitchFamily="18" charset="0"/>
                                              </a:rPr>
                                              <m:t>0</m:t>
                                            </m:r>
                                          </m:e>
                                          <m:e>
                                            <m:r>
                                              <a:rPr lang="en-GB" sz="2400" i="1">
                                                <a:latin typeface="Cambria Math" panose="02040503050406030204" pitchFamily="18" charset="0"/>
                                              </a:rPr>
                                              <m:t>0</m:t>
                                            </m:r>
                                          </m:e>
                                          <m:e>
                                            <m:r>
                                              <a:rPr lang="en-GB" sz="2400" i="1">
                                                <a:latin typeface="Cambria Math" panose="02040503050406030204" pitchFamily="18" charset="0"/>
                                              </a:rPr>
                                              <m:t>0</m:t>
                                            </m:r>
                                          </m:e>
                                          <m:e>
                                            <m:r>
                                              <a:rPr lang="en-GB" sz="2400" i="1">
                                                <a:latin typeface="Cambria Math" panose="02040503050406030204" pitchFamily="18" charset="0"/>
                                              </a:rPr>
                                              <m:t>−</m:t>
                                            </m:r>
                                            <m:sSup>
                                              <m:sSupPr>
                                                <m:ctrlPr>
                                                  <a:rPr lang="en-GB" sz="2400" i="1">
                                                    <a:latin typeface="Cambria Math" panose="02040503050406030204" pitchFamily="18" charset="0"/>
                                                  </a:rPr>
                                                </m:ctrlPr>
                                              </m:sSupPr>
                                              <m:e>
                                                <m:d>
                                                  <m:dPr>
                                                    <m:ctrlPr>
                                                      <a:rPr lang="en-GB" sz="2400" i="1">
                                                        <a:latin typeface="Cambria Math" panose="02040503050406030204" pitchFamily="18" charset="0"/>
                                                      </a:rPr>
                                                    </m:ctrlPr>
                                                  </m:dPr>
                                                  <m:e>
                                                    <m:r>
                                                      <a:rPr lang="en-GB" sz="2400" i="1">
                                                        <a:solidFill>
                                                          <a:srgbClr val="FF0000"/>
                                                        </a:solidFill>
                                                        <a:latin typeface="Cambria Math" panose="02040503050406030204" pitchFamily="18" charset="0"/>
                                                      </a:rPr>
                                                      <m:t>𝑎</m:t>
                                                    </m:r>
                                                    <m:r>
                                                      <a:rPr lang="en-GB" sz="2400" i="1">
                                                        <a:solidFill>
                                                          <a:srgbClr val="FF0000"/>
                                                        </a:solidFill>
                                                        <a:latin typeface="Cambria Math" panose="02040503050406030204" pitchFamily="18" charset="0"/>
                                                      </a:rPr>
                                                      <m:t>(</m:t>
                                                    </m:r>
                                                    <m:r>
                                                      <a:rPr lang="en-GB" sz="2400" i="1">
                                                        <a:solidFill>
                                                          <a:srgbClr val="FF0000"/>
                                                        </a:solidFill>
                                                        <a:latin typeface="Cambria Math" panose="02040503050406030204" pitchFamily="18" charset="0"/>
                                                      </a:rPr>
                                                      <m:t>𝑡</m:t>
                                                    </m:r>
                                                    <m:r>
                                                      <a:rPr lang="en-GB" sz="2400" i="1">
                                                        <a:solidFill>
                                                          <a:srgbClr val="FF0000"/>
                                                        </a:solidFill>
                                                        <a:latin typeface="Cambria Math" panose="02040503050406030204" pitchFamily="18" charset="0"/>
                                                      </a:rPr>
                                                      <m:t>)</m:t>
                                                    </m:r>
                                                    <m:r>
                                                      <a:rPr lang="en-GB" sz="2400" i="1">
                                                        <a:solidFill>
                                                          <a:srgbClr val="0070C0"/>
                                                        </a:solidFill>
                                                        <a:latin typeface="Cambria Math" panose="02040503050406030204" pitchFamily="18" charset="0"/>
                                                      </a:rPr>
                                                      <m:t>𝑟</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sin</m:t>
                                                        </m:r>
                                                      </m:fName>
                                                      <m:e>
                                                        <m:r>
                                                          <a:rPr lang="en-GB" sz="2400" i="1" smtClean="0">
                                                            <a:solidFill>
                                                              <a:srgbClr val="0070C0"/>
                                                            </a:solidFill>
                                                            <a:latin typeface="Cambria Math" panose="02040503050406030204" pitchFamily="18" charset="0"/>
                                                          </a:rPr>
                                                          <m:t>𝜃</m:t>
                                                        </m:r>
                                                      </m:e>
                                                    </m:func>
                                                  </m:e>
                                                </m:d>
                                              </m:e>
                                              <m:sup>
                                                <m:r>
                                                  <a:rPr lang="en-GB" sz="2400" i="1">
                                                    <a:latin typeface="Cambria Math" panose="02040503050406030204" pitchFamily="18" charset="0"/>
                                                  </a:rPr>
                                                  <m:t>2</m:t>
                                                </m:r>
                                              </m:sup>
                                            </m:sSup>
                                          </m:e>
                                        </m:eqArr>
                                      </m:e>
                                    </m:mr>
                                  </m:m>
                                </m:e>
                              </m:mr>
                            </m:m>
                          </m:e>
                        </m:d>
                      </m:oMath>
                    </m:oMathPara>
                  </a14:m>
                  <a:endParaRPr lang="en-CA" sz="2400" dirty="0"/>
                </a:p>
              </p:txBody>
            </p:sp>
          </mc:Choice>
          <mc:Fallback xmlns="">
            <p:sp>
              <p:nvSpPr>
                <p:cNvPr id="5" name="TextBox 4">
                  <a:extLst>
                    <a:ext uri="{FF2B5EF4-FFF2-40B4-BE49-F238E27FC236}">
                      <a16:creationId xmlns:a16="http://schemas.microsoft.com/office/drawing/2014/main" id="{F43C43F0-F3B2-B809-57D6-C8FB36913C7D}"/>
                    </a:ext>
                  </a:extLst>
                </p:cNvPr>
                <p:cNvSpPr txBox="1">
                  <a:spLocks noRot="1" noChangeAspect="1" noMove="1" noResize="1" noEditPoints="1" noAdjustHandles="1" noChangeArrowheads="1" noChangeShapeType="1" noTextEdit="1"/>
                </p:cNvSpPr>
                <p:nvPr/>
              </p:nvSpPr>
              <p:spPr>
                <a:xfrm>
                  <a:off x="4939554" y="494970"/>
                  <a:ext cx="7435049" cy="1810304"/>
                </a:xfrm>
                <a:prstGeom prst="rect">
                  <a:avLst/>
                </a:prstGeom>
                <a:blipFill>
                  <a:blip r:embed="rId3"/>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90ED3442-8180-0BC8-100F-D2F83A9F255B}"/>
                </a:ext>
              </a:extLst>
            </p:cNvPr>
            <p:cNvSpPr txBox="1"/>
            <p:nvPr/>
          </p:nvSpPr>
          <p:spPr>
            <a:xfrm>
              <a:off x="6033462" y="-38100"/>
              <a:ext cx="3486899" cy="769441"/>
            </a:xfrm>
            <a:prstGeom prst="rect">
              <a:avLst/>
            </a:prstGeom>
            <a:noFill/>
            <a:ln w="38100">
              <a:noFill/>
            </a:ln>
          </p:spPr>
          <p:txBody>
            <a:bodyPr wrap="square">
              <a:spAutoFit/>
            </a:bodyPr>
            <a:lstStyle/>
            <a:p>
              <a:pPr algn="ctr"/>
              <a:r>
                <a:rPr lang="en-GB" sz="4400" dirty="0">
                  <a:effectLst/>
                  <a:latin typeface="Calibri" panose="020F0502020204030204" pitchFamily="34" charset="0"/>
                  <a:ea typeface="Calibri" panose="020F0502020204030204" pitchFamily="34" charset="0"/>
                  <a:cs typeface="Times New Roman" panose="02020603050405020304" pitchFamily="18" charset="0"/>
                </a:rPr>
                <a:t>FLRW metric</a:t>
              </a: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FDAD0B7-D270-23D2-FCAF-4258ADC30813}"/>
                  </a:ext>
                </a:extLst>
              </p:cNvPr>
              <p:cNvSpPr txBox="1"/>
              <p:nvPr/>
            </p:nvSpPr>
            <p:spPr>
              <a:xfrm>
                <a:off x="4892569" y="3290775"/>
                <a:ext cx="7173560" cy="1200329"/>
              </a:xfrm>
              <a:prstGeom prst="rect">
                <a:avLst/>
              </a:prstGeom>
              <a:noFill/>
            </p:spPr>
            <p:txBody>
              <a:bodyPr wrap="square">
                <a:spAutoFit/>
              </a:bodyPr>
              <a:lstStyle/>
              <a:p>
                <a:r>
                  <a:rPr lang="en-CA" sz="3600" dirty="0"/>
                  <a:t>Spatial coordinates </a:t>
                </a:r>
                <a14:m>
                  <m:oMath xmlns:m="http://schemas.openxmlformats.org/officeDocument/2006/math">
                    <m:r>
                      <a:rPr lang="en-CA" sz="3600" b="0" i="1" smtClean="0">
                        <a:solidFill>
                          <a:srgbClr val="0070C0"/>
                        </a:solidFill>
                        <a:latin typeface="Cambria Math" panose="02040503050406030204" pitchFamily="18" charset="0"/>
                      </a:rPr>
                      <m:t>𝑟</m:t>
                    </m:r>
                    <m:r>
                      <a:rPr lang="en-CA" sz="3600" b="0" i="1" smtClean="0">
                        <a:latin typeface="Cambria Math" panose="02040503050406030204" pitchFamily="18" charset="0"/>
                      </a:rPr>
                      <m:t>,</m:t>
                    </m:r>
                    <m:r>
                      <a:rPr lang="en-CA" sz="3600" b="0" i="1" smtClean="0">
                        <a:solidFill>
                          <a:srgbClr val="0070C0"/>
                        </a:solidFill>
                        <a:latin typeface="Cambria Math" panose="02040503050406030204" pitchFamily="18" charset="0"/>
                      </a:rPr>
                      <m:t>𝜃</m:t>
                    </m:r>
                    <m:r>
                      <a:rPr lang="en-CA" sz="3600" b="0" i="1" smtClean="0">
                        <a:latin typeface="Cambria Math" panose="02040503050406030204" pitchFamily="18" charset="0"/>
                      </a:rPr>
                      <m:t>,</m:t>
                    </m:r>
                    <m:r>
                      <a:rPr lang="en-CA" sz="3600" b="0" i="1" smtClean="0">
                        <a:solidFill>
                          <a:srgbClr val="0070C0"/>
                        </a:solidFill>
                        <a:latin typeface="Cambria Math" panose="02040503050406030204" pitchFamily="18" charset="0"/>
                      </a:rPr>
                      <m:t>𝜙</m:t>
                    </m:r>
                  </m:oMath>
                </a14:m>
                <a:r>
                  <a:rPr lang="en-CA" sz="3600" dirty="0"/>
                  <a:t> are “expanding along with the universe”.</a:t>
                </a:r>
              </a:p>
            </p:txBody>
          </p:sp>
        </mc:Choice>
        <mc:Fallback xmlns="">
          <p:sp>
            <p:nvSpPr>
              <p:cNvPr id="8" name="TextBox 7">
                <a:extLst>
                  <a:ext uri="{FF2B5EF4-FFF2-40B4-BE49-F238E27FC236}">
                    <a16:creationId xmlns:a16="http://schemas.microsoft.com/office/drawing/2014/main" id="{8FDAD0B7-D270-23D2-FCAF-4258ADC30813}"/>
                  </a:ext>
                </a:extLst>
              </p:cNvPr>
              <p:cNvSpPr txBox="1">
                <a:spLocks noRot="1" noChangeAspect="1" noMove="1" noResize="1" noEditPoints="1" noAdjustHandles="1" noChangeArrowheads="1" noChangeShapeType="1" noTextEdit="1"/>
              </p:cNvSpPr>
              <p:nvPr/>
            </p:nvSpPr>
            <p:spPr>
              <a:xfrm>
                <a:off x="4892569" y="3290775"/>
                <a:ext cx="7173560" cy="1200329"/>
              </a:xfrm>
              <a:prstGeom prst="rect">
                <a:avLst/>
              </a:prstGeom>
              <a:blipFill>
                <a:blip r:embed="rId4"/>
                <a:stretch>
                  <a:fillRect l="-2636" t="-8122" b="-18274"/>
                </a:stretch>
              </a:blipFill>
            </p:spPr>
            <p:txBody>
              <a:bodyPr/>
              <a:lstStyle/>
              <a:p>
                <a:r>
                  <a:rPr lang="en-CA">
                    <a:noFill/>
                  </a:rPr>
                  <a:t> </a:t>
                </a:r>
              </a:p>
            </p:txBody>
          </p:sp>
        </mc:Fallback>
      </mc:AlternateContent>
      <p:grpSp>
        <p:nvGrpSpPr>
          <p:cNvPr id="4" name="Group 3">
            <a:extLst>
              <a:ext uri="{FF2B5EF4-FFF2-40B4-BE49-F238E27FC236}">
                <a16:creationId xmlns:a16="http://schemas.microsoft.com/office/drawing/2014/main" id="{AB0634D4-B10F-DA33-DF18-BEFA2DC22B42}"/>
              </a:ext>
            </a:extLst>
          </p:cNvPr>
          <p:cNvGrpSpPr/>
          <p:nvPr/>
        </p:nvGrpSpPr>
        <p:grpSpPr>
          <a:xfrm>
            <a:off x="150977" y="2057400"/>
            <a:ext cx="5602123" cy="4686300"/>
            <a:chOff x="3446627" y="266700"/>
            <a:chExt cx="8688223" cy="6477000"/>
          </a:xfrm>
        </p:grpSpPr>
        <p:grpSp>
          <p:nvGrpSpPr>
            <p:cNvPr id="31" name="Group 30">
              <a:extLst>
                <a:ext uri="{FF2B5EF4-FFF2-40B4-BE49-F238E27FC236}">
                  <a16:creationId xmlns:a16="http://schemas.microsoft.com/office/drawing/2014/main" id="{3FACEBF4-3892-8B6E-C60A-7EAFCFD296CD}"/>
                </a:ext>
              </a:extLst>
            </p:cNvPr>
            <p:cNvGrpSpPr/>
            <p:nvPr/>
          </p:nvGrpSpPr>
          <p:grpSpPr>
            <a:xfrm flipH="1">
              <a:off x="3446627" y="266700"/>
              <a:ext cx="8688223" cy="6477000"/>
              <a:chOff x="3095624" y="342900"/>
              <a:chExt cx="6278563" cy="6477000"/>
            </a:xfrm>
          </p:grpSpPr>
          <p:grpSp>
            <p:nvGrpSpPr>
              <p:cNvPr id="101" name="Group 100">
                <a:extLst>
                  <a:ext uri="{FF2B5EF4-FFF2-40B4-BE49-F238E27FC236}">
                    <a16:creationId xmlns:a16="http://schemas.microsoft.com/office/drawing/2014/main" id="{BDA2B613-61BB-3793-1454-33DF2A58C7B2}"/>
                  </a:ext>
                </a:extLst>
              </p:cNvPr>
              <p:cNvGrpSpPr/>
              <p:nvPr/>
            </p:nvGrpSpPr>
            <p:grpSpPr>
              <a:xfrm>
                <a:off x="3095624" y="342900"/>
                <a:ext cx="6278563" cy="6477000"/>
                <a:chOff x="3105150" y="342900"/>
                <a:chExt cx="6278563" cy="6477000"/>
              </a:xfrm>
            </p:grpSpPr>
            <p:sp>
              <p:nvSpPr>
                <p:cNvPr id="115" name="Freeform: Shape 114">
                  <a:extLst>
                    <a:ext uri="{FF2B5EF4-FFF2-40B4-BE49-F238E27FC236}">
                      <a16:creationId xmlns:a16="http://schemas.microsoft.com/office/drawing/2014/main" id="{F3DF75E1-C2A7-FBBC-EC04-3E92083AD08D}"/>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6" name="Freeform: Shape 115">
                  <a:extLst>
                    <a:ext uri="{FF2B5EF4-FFF2-40B4-BE49-F238E27FC236}">
                      <a16:creationId xmlns:a16="http://schemas.microsoft.com/office/drawing/2014/main" id="{6CEF105C-9E8C-E838-0555-183CBD4BC032}"/>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3" name="Freeform: Shape 112">
                <a:extLst>
                  <a:ext uri="{FF2B5EF4-FFF2-40B4-BE49-F238E27FC236}">
                    <a16:creationId xmlns:a16="http://schemas.microsoft.com/office/drawing/2014/main" id="{CC3FADC0-CB52-07B8-3D38-86A50588012E}"/>
                  </a:ext>
                </a:extLst>
              </p:cNvPr>
              <p:cNvSpPr/>
              <p:nvPr/>
            </p:nvSpPr>
            <p:spPr>
              <a:xfrm flipH="1">
                <a:off x="6223922" y="342900"/>
                <a:ext cx="2222131"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Freeform: Shape 111">
                <a:extLst>
                  <a:ext uri="{FF2B5EF4-FFF2-40B4-BE49-F238E27FC236}">
                    <a16:creationId xmlns:a16="http://schemas.microsoft.com/office/drawing/2014/main" id="{EF9F14F7-ED20-EBD1-2670-3C5BA003A9AA}"/>
                  </a:ext>
                </a:extLst>
              </p:cNvPr>
              <p:cNvSpPr/>
              <p:nvPr/>
            </p:nvSpPr>
            <p:spPr>
              <a:xfrm>
                <a:off x="5019674" y="342900"/>
                <a:ext cx="1220742"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4" name="Straight Connector 103">
                <a:extLst>
                  <a:ext uri="{FF2B5EF4-FFF2-40B4-BE49-F238E27FC236}">
                    <a16:creationId xmlns:a16="http://schemas.microsoft.com/office/drawing/2014/main" id="{0C6B39B6-6764-541F-DD74-08E29468C855}"/>
                  </a:ext>
                </a:extLst>
              </p:cNvPr>
              <p:cNvCxnSpPr>
                <a:stCxn id="112"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919B06-9ED5-65B5-0165-7A05170022EB}"/>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51F352C-A4E1-64EA-BBD0-F8BF539D7F6C}"/>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32A55D-7D20-D6A0-16F7-186A5649E358}"/>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3552FB8-2A06-F344-5CC6-5647014568B5}"/>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8F719F4-740D-AC43-E1C1-1736222FF0BC}"/>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6C79D55-34AF-DFA5-FB57-2910A20AFACD}"/>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Freeform: Shape 1">
              <a:extLst>
                <a:ext uri="{FF2B5EF4-FFF2-40B4-BE49-F238E27FC236}">
                  <a16:creationId xmlns:a16="http://schemas.microsoft.com/office/drawing/2014/main" id="{5D4FB713-F703-DCA2-AAE5-2474A2B30EFA}"/>
                </a:ext>
              </a:extLst>
            </p:cNvPr>
            <p:cNvSpPr/>
            <p:nvPr/>
          </p:nvSpPr>
          <p:spPr>
            <a:xfrm flipH="1">
              <a:off x="7798172" y="266700"/>
              <a:ext cx="3074966"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rgbClr val="01FF7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Freeform: Shape 2">
              <a:extLst>
                <a:ext uri="{FF2B5EF4-FFF2-40B4-BE49-F238E27FC236}">
                  <a16:creationId xmlns:a16="http://schemas.microsoft.com/office/drawing/2014/main" id="{EF5A3AA0-DD77-1047-22AC-6E015800418B}"/>
                </a:ext>
              </a:extLst>
            </p:cNvPr>
            <p:cNvSpPr/>
            <p:nvPr/>
          </p:nvSpPr>
          <p:spPr>
            <a:xfrm>
              <a:off x="6098128" y="266700"/>
              <a:ext cx="1689252"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rgbClr val="FF7C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9" name="Group 8">
            <a:extLst>
              <a:ext uri="{FF2B5EF4-FFF2-40B4-BE49-F238E27FC236}">
                <a16:creationId xmlns:a16="http://schemas.microsoft.com/office/drawing/2014/main" id="{AE700B3C-0C67-279F-5B7E-7E18EB3FC4B8}"/>
              </a:ext>
            </a:extLst>
          </p:cNvPr>
          <p:cNvGrpSpPr/>
          <p:nvPr/>
        </p:nvGrpSpPr>
        <p:grpSpPr>
          <a:xfrm>
            <a:off x="3715274" y="5718875"/>
            <a:ext cx="2056876" cy="852228"/>
            <a:chOff x="2775410" y="6332227"/>
            <a:chExt cx="1486406" cy="852228"/>
          </a:xfrm>
        </p:grpSpPr>
        <p:cxnSp>
          <p:nvCxnSpPr>
            <p:cNvPr id="10" name="Straight Arrow Connector 9">
              <a:extLst>
                <a:ext uri="{FF2B5EF4-FFF2-40B4-BE49-F238E27FC236}">
                  <a16:creationId xmlns:a16="http://schemas.microsoft.com/office/drawing/2014/main" id="{BF861413-0F1C-999B-D0C8-7BCCCDB5E023}"/>
                </a:ext>
              </a:extLst>
            </p:cNvPr>
            <p:cNvCxnSpPr>
              <a:cxnSpLocks/>
            </p:cNvCxnSpPr>
            <p:nvPr/>
          </p:nvCxnSpPr>
          <p:spPr>
            <a:xfrm>
              <a:off x="2775410" y="7184455"/>
              <a:ext cx="1339940" cy="0"/>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B3D18E-C59E-DEE9-B923-BCD7D08E698A}"/>
                    </a:ext>
                  </a:extLst>
                </p:cNvPr>
                <p:cNvSpPr txBox="1"/>
                <p:nvPr/>
              </p:nvSpPr>
              <p:spPr>
                <a:xfrm>
                  <a:off x="2921876" y="6332227"/>
                  <a:ext cx="1339940" cy="707886"/>
                </a:xfrm>
                <a:prstGeom prst="rect">
                  <a:avLst/>
                </a:prstGeom>
                <a:noFill/>
              </p:spPr>
              <p:txBody>
                <a:bodyPr wrap="square" rtlCol="0">
                  <a:spAutoFit/>
                </a:bodyPr>
                <a:lstStyle/>
                <a:p>
                  <a:r>
                    <a:rPr lang="en-GB" sz="4000" dirty="0">
                      <a:solidFill>
                        <a:srgbClr val="002060"/>
                      </a:solidFill>
                    </a:rPr>
                    <a:t>space </a:t>
                  </a:r>
                  <a14:m>
                    <m:oMath xmlns:m="http://schemas.openxmlformats.org/officeDocument/2006/math">
                      <m:r>
                        <a:rPr lang="en-CA" sz="4000" b="0" i="1" smtClean="0">
                          <a:solidFill>
                            <a:srgbClr val="0070C0"/>
                          </a:solidFill>
                          <a:latin typeface="Cambria Math" panose="02040503050406030204" pitchFamily="18" charset="0"/>
                        </a:rPr>
                        <m:t>𝑟</m:t>
                      </m:r>
                    </m:oMath>
                  </a14:m>
                  <a:r>
                    <a:rPr lang="en-GB" sz="4000" dirty="0">
                      <a:solidFill>
                        <a:srgbClr val="002060"/>
                      </a:solidFill>
                    </a:rPr>
                    <a:t> </a:t>
                  </a:r>
                  <a:endParaRPr lang="en-CA" sz="4000" dirty="0">
                    <a:solidFill>
                      <a:srgbClr val="002060"/>
                    </a:solidFill>
                  </a:endParaRPr>
                </a:p>
              </p:txBody>
            </p:sp>
          </mc:Choice>
          <mc:Fallback xmlns="">
            <p:sp>
              <p:nvSpPr>
                <p:cNvPr id="11" name="TextBox 10">
                  <a:extLst>
                    <a:ext uri="{FF2B5EF4-FFF2-40B4-BE49-F238E27FC236}">
                      <a16:creationId xmlns:a16="http://schemas.microsoft.com/office/drawing/2014/main" id="{B1B3D18E-C59E-DEE9-B923-BCD7D08E698A}"/>
                    </a:ext>
                  </a:extLst>
                </p:cNvPr>
                <p:cNvSpPr txBox="1">
                  <a:spLocks noRot="1" noChangeAspect="1" noMove="1" noResize="1" noEditPoints="1" noAdjustHandles="1" noChangeArrowheads="1" noChangeShapeType="1" noTextEdit="1"/>
                </p:cNvSpPr>
                <p:nvPr/>
              </p:nvSpPr>
              <p:spPr>
                <a:xfrm>
                  <a:off x="2921876" y="6332227"/>
                  <a:ext cx="1339940" cy="707886"/>
                </a:xfrm>
                <a:prstGeom prst="rect">
                  <a:avLst/>
                </a:prstGeom>
                <a:blipFill>
                  <a:blip r:embed="rId5"/>
                  <a:stretch>
                    <a:fillRect l="-11842" t="-15517" b="-36207"/>
                  </a:stretch>
                </a:blipFill>
              </p:spPr>
              <p:txBody>
                <a:bodyPr/>
                <a:lstStyle/>
                <a:p>
                  <a:r>
                    <a:rPr lang="en-CA">
                      <a:noFill/>
                    </a:rPr>
                    <a:t> </a:t>
                  </a:r>
                </a:p>
              </p:txBody>
            </p:sp>
          </mc:Fallback>
        </mc:AlternateContent>
      </p:grpSp>
      <p:grpSp>
        <p:nvGrpSpPr>
          <p:cNvPr id="12" name="Group 11">
            <a:extLst>
              <a:ext uri="{FF2B5EF4-FFF2-40B4-BE49-F238E27FC236}">
                <a16:creationId xmlns:a16="http://schemas.microsoft.com/office/drawing/2014/main" id="{75E4C16A-3125-F5C0-F932-D6DC26C54268}"/>
              </a:ext>
            </a:extLst>
          </p:cNvPr>
          <p:cNvGrpSpPr/>
          <p:nvPr/>
        </p:nvGrpSpPr>
        <p:grpSpPr>
          <a:xfrm>
            <a:off x="76952" y="5147968"/>
            <a:ext cx="1936796" cy="1624735"/>
            <a:chOff x="3458232" y="4730849"/>
            <a:chExt cx="1399630" cy="1624735"/>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3EE024-A9A7-F86D-D44D-780C55750F0E}"/>
                    </a:ext>
                  </a:extLst>
                </p:cNvPr>
                <p:cNvSpPr txBox="1"/>
                <p:nvPr/>
              </p:nvSpPr>
              <p:spPr>
                <a:xfrm>
                  <a:off x="3458232" y="5032145"/>
                  <a:ext cx="1063545" cy="1323439"/>
                </a:xfrm>
                <a:prstGeom prst="rect">
                  <a:avLst/>
                </a:prstGeom>
                <a:solidFill>
                  <a:schemeClr val="bg1"/>
                </a:solidFill>
                <a:effectLst>
                  <a:softEdge rad="127000"/>
                </a:effectLst>
              </p:spPr>
              <p:txBody>
                <a:bodyPr wrap="square" rtlCol="0">
                  <a:spAutoFit/>
                </a:bodyPr>
                <a:lstStyle/>
                <a:p>
                  <a:pPr algn="ctr"/>
                  <a:r>
                    <a:rPr lang="en-GB" sz="4000" dirty="0">
                      <a:solidFill>
                        <a:srgbClr val="002060"/>
                      </a:solidFill>
                    </a:rPr>
                    <a:t>time </a:t>
                  </a:r>
                  <a14:m>
                    <m:oMath xmlns:m="http://schemas.openxmlformats.org/officeDocument/2006/math">
                      <m:r>
                        <a:rPr lang="en-GB" sz="4000" b="0" i="1" smtClean="0">
                          <a:solidFill>
                            <a:schemeClr val="tx1"/>
                          </a:solidFill>
                          <a:latin typeface="Cambria Math" panose="02040503050406030204" pitchFamily="18" charset="0"/>
                        </a:rPr>
                        <m:t>𝑐</m:t>
                      </m:r>
                      <m:r>
                        <a:rPr lang="en-GB" sz="4000" b="0" i="1" smtClean="0">
                          <a:solidFill>
                            <a:srgbClr val="0070C0"/>
                          </a:solidFill>
                          <a:latin typeface="Cambria Math" panose="02040503050406030204" pitchFamily="18" charset="0"/>
                        </a:rPr>
                        <m:t>𝑡</m:t>
                      </m:r>
                    </m:oMath>
                  </a14:m>
                  <a:r>
                    <a:rPr lang="en-GB" sz="4000" dirty="0">
                      <a:solidFill>
                        <a:srgbClr val="002060"/>
                      </a:solidFill>
                    </a:rPr>
                    <a:t> </a:t>
                  </a:r>
                  <a:endParaRPr lang="en-CA" sz="4000" dirty="0">
                    <a:solidFill>
                      <a:srgbClr val="002060"/>
                    </a:solidFill>
                  </a:endParaRPr>
                </a:p>
              </p:txBody>
            </p:sp>
          </mc:Choice>
          <mc:Fallback xmlns="">
            <p:sp>
              <p:nvSpPr>
                <p:cNvPr id="13" name="TextBox 12">
                  <a:extLst>
                    <a:ext uri="{FF2B5EF4-FFF2-40B4-BE49-F238E27FC236}">
                      <a16:creationId xmlns:a16="http://schemas.microsoft.com/office/drawing/2014/main" id="{363EE024-A9A7-F86D-D44D-780C55750F0E}"/>
                    </a:ext>
                  </a:extLst>
                </p:cNvPr>
                <p:cNvSpPr txBox="1">
                  <a:spLocks noRot="1" noChangeAspect="1" noMove="1" noResize="1" noEditPoints="1" noAdjustHandles="1" noChangeArrowheads="1" noChangeShapeType="1" noTextEdit="1"/>
                </p:cNvSpPr>
                <p:nvPr/>
              </p:nvSpPr>
              <p:spPr>
                <a:xfrm>
                  <a:off x="3458232" y="5032145"/>
                  <a:ext cx="1063545" cy="1323439"/>
                </a:xfrm>
                <a:prstGeom prst="rect">
                  <a:avLst/>
                </a:prstGeom>
                <a:blipFill>
                  <a:blip r:embed="rId6"/>
                  <a:stretch>
                    <a:fillRect l="-3320" t="-8295" r="-10788"/>
                  </a:stretch>
                </a:blipFill>
                <a:effectLst>
                  <a:softEdge rad="127000"/>
                </a:effectLst>
              </p:spPr>
              <p:txBody>
                <a:bodyPr/>
                <a:lstStyle/>
                <a:p>
                  <a:r>
                    <a:rPr lang="en-CA">
                      <a:noFill/>
                    </a:rPr>
                    <a:t> </a:t>
                  </a:r>
                </a:p>
              </p:txBody>
            </p:sp>
          </mc:Fallback>
        </mc:AlternateContent>
        <p:sp>
          <p:nvSpPr>
            <p:cNvPr id="14" name="Freeform: Shape 13">
              <a:extLst>
                <a:ext uri="{FF2B5EF4-FFF2-40B4-BE49-F238E27FC236}">
                  <a16:creationId xmlns:a16="http://schemas.microsoft.com/office/drawing/2014/main" id="{FD3DD6A5-EC02-3B52-65EE-BCED6A1F6904}"/>
                </a:ext>
              </a:extLst>
            </p:cNvPr>
            <p:cNvSpPr/>
            <p:nvPr/>
          </p:nvSpPr>
          <p:spPr>
            <a:xfrm>
              <a:off x="4414075" y="4730849"/>
              <a:ext cx="443787" cy="1323437"/>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2590800 w 2590800"/>
                <a:gd name="connsiteY0" fmla="*/ 6153150 h 6153150"/>
                <a:gd name="connsiteX1" fmla="*/ 1962150 w 2590800"/>
                <a:gd name="connsiteY1" fmla="*/ 5010150 h 6153150"/>
                <a:gd name="connsiteX2" fmla="*/ 1524000 w 2590800"/>
                <a:gd name="connsiteY2" fmla="*/ 2971800 h 6153150"/>
                <a:gd name="connsiteX3" fmla="*/ 952500 w 2590800"/>
                <a:gd name="connsiteY3" fmla="*/ 1162050 h 6153150"/>
                <a:gd name="connsiteX4" fmla="*/ 0 w 2590800"/>
                <a:gd name="connsiteY4" fmla="*/ 0 h 6153150"/>
                <a:gd name="connsiteX0" fmla="*/ 1638300 w 1638300"/>
                <a:gd name="connsiteY0" fmla="*/ 4991100 h 4991100"/>
                <a:gd name="connsiteX1" fmla="*/ 1009650 w 1638300"/>
                <a:gd name="connsiteY1" fmla="*/ 3848100 h 4991100"/>
                <a:gd name="connsiteX2" fmla="*/ 571500 w 1638300"/>
                <a:gd name="connsiteY2" fmla="*/ 1809750 h 4991100"/>
                <a:gd name="connsiteX3" fmla="*/ 0 w 1638300"/>
                <a:gd name="connsiteY3" fmla="*/ 0 h 4991100"/>
                <a:gd name="connsiteX0" fmla="*/ 1066800 w 1066800"/>
                <a:gd name="connsiteY0" fmla="*/ 3181350 h 3181350"/>
                <a:gd name="connsiteX1" fmla="*/ 438150 w 1066800"/>
                <a:gd name="connsiteY1" fmla="*/ 2038350 h 3181350"/>
                <a:gd name="connsiteX2" fmla="*/ 0 w 1066800"/>
                <a:gd name="connsiteY2" fmla="*/ 0 h 3181350"/>
              </a:gdLst>
              <a:ahLst/>
              <a:cxnLst>
                <a:cxn ang="0">
                  <a:pos x="connsiteX0" y="connsiteY0"/>
                </a:cxn>
                <a:cxn ang="0">
                  <a:pos x="connsiteX1" y="connsiteY1"/>
                </a:cxn>
                <a:cxn ang="0">
                  <a:pos x="connsiteX2" y="connsiteY2"/>
                </a:cxn>
              </a:cxnLst>
              <a:rect l="l" t="t" r="r" b="b"/>
              <a:pathLst>
                <a:path w="1066800" h="3181350">
                  <a:moveTo>
                    <a:pt x="1066800" y="3181350"/>
                  </a:moveTo>
                  <a:cubicBezTo>
                    <a:pt x="869950" y="2936875"/>
                    <a:pt x="615950" y="2568575"/>
                    <a:pt x="438150" y="2038350"/>
                  </a:cubicBezTo>
                  <a:cubicBezTo>
                    <a:pt x="260350" y="1508125"/>
                    <a:pt x="168275" y="641350"/>
                    <a:pt x="0" y="0"/>
                  </a:cubicBezTo>
                </a:path>
              </a:pathLst>
            </a:custGeom>
            <a:noFill/>
            <a:ln w="1143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7" name="Group 26">
            <a:extLst>
              <a:ext uri="{FF2B5EF4-FFF2-40B4-BE49-F238E27FC236}">
                <a16:creationId xmlns:a16="http://schemas.microsoft.com/office/drawing/2014/main" id="{525ED4E1-2E29-DA21-B1BF-A521A544938C}"/>
              </a:ext>
            </a:extLst>
          </p:cNvPr>
          <p:cNvGrpSpPr/>
          <p:nvPr/>
        </p:nvGrpSpPr>
        <p:grpSpPr>
          <a:xfrm>
            <a:off x="345214" y="196874"/>
            <a:ext cx="4378767" cy="1896266"/>
            <a:chOff x="345214" y="196874"/>
            <a:chExt cx="4378767" cy="1896266"/>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1C39025-0363-ECFA-E2B9-DB75A7539B8F}"/>
                    </a:ext>
                  </a:extLst>
                </p:cNvPr>
                <p:cNvSpPr txBox="1"/>
                <p:nvPr/>
              </p:nvSpPr>
              <p:spPr>
                <a:xfrm>
                  <a:off x="345215" y="196874"/>
                  <a:ext cx="4107975" cy="1323439"/>
                </a:xfrm>
                <a:prstGeom prst="rect">
                  <a:avLst/>
                </a:prstGeom>
                <a:noFill/>
                <a:ln w="38100">
                  <a:solidFill>
                    <a:schemeClr val="tx1"/>
                  </a:solidFill>
                </a:ln>
              </p:spPr>
              <p:txBody>
                <a:bodyPr wrap="square">
                  <a:spAutoFit/>
                </a:bodyPr>
                <a:lstStyle/>
                <a:p>
                  <a:pPr algn="ctr"/>
                  <a14:m>
                    <m:oMath xmlns:m="http://schemas.openxmlformats.org/officeDocument/2006/math">
                      <m:r>
                        <a:rPr lang="en-CA" sz="4000" b="0" i="1" smtClean="0">
                          <a:latin typeface="Cambria Math" panose="02040503050406030204" pitchFamily="18" charset="0"/>
                        </a:rPr>
                        <m:t>𝑐</m:t>
                      </m:r>
                      <m:r>
                        <a:rPr lang="en-CA" sz="4000" b="0" i="1" smtClean="0">
                          <a:solidFill>
                            <a:srgbClr val="0070C0"/>
                          </a:solidFill>
                          <a:latin typeface="Cambria Math" panose="02040503050406030204" pitchFamily="18" charset="0"/>
                        </a:rPr>
                        <m:t>𝑡</m:t>
                      </m:r>
                    </m:oMath>
                  </a14:m>
                  <a:r>
                    <a:rPr lang="en-CA" sz="4000" dirty="0"/>
                    <a:t>-curves are </a:t>
                  </a:r>
                  <a:br>
                    <a:rPr lang="en-CA" sz="4000" dirty="0"/>
                  </a:br>
                  <a:r>
                    <a:rPr lang="en-CA" sz="4000" dirty="0"/>
                    <a:t>time-like geodesics</a:t>
                  </a:r>
                </a:p>
              </p:txBody>
            </p:sp>
          </mc:Choice>
          <mc:Fallback xmlns="">
            <p:sp>
              <p:nvSpPr>
                <p:cNvPr id="16" name="TextBox 15">
                  <a:extLst>
                    <a:ext uri="{FF2B5EF4-FFF2-40B4-BE49-F238E27FC236}">
                      <a16:creationId xmlns:a16="http://schemas.microsoft.com/office/drawing/2014/main" id="{C1C39025-0363-ECFA-E2B9-DB75A7539B8F}"/>
                    </a:ext>
                  </a:extLst>
                </p:cNvPr>
                <p:cNvSpPr txBox="1">
                  <a:spLocks noRot="1" noChangeAspect="1" noMove="1" noResize="1" noEditPoints="1" noAdjustHandles="1" noChangeArrowheads="1" noChangeShapeType="1" noTextEdit="1"/>
                </p:cNvSpPr>
                <p:nvPr/>
              </p:nvSpPr>
              <p:spPr>
                <a:xfrm>
                  <a:off x="345215" y="196874"/>
                  <a:ext cx="4107975" cy="1323439"/>
                </a:xfrm>
                <a:prstGeom prst="rect">
                  <a:avLst/>
                </a:prstGeom>
                <a:blipFill>
                  <a:blip r:embed="rId7"/>
                  <a:stretch>
                    <a:fillRect l="-4559" t="-6726" r="-4412" b="-17040"/>
                  </a:stretch>
                </a:blipFill>
                <a:ln w="38100">
                  <a:solidFill>
                    <a:schemeClr val="tx1"/>
                  </a:solidFill>
                </a:ln>
              </p:spPr>
              <p:txBody>
                <a:bodyPr/>
                <a:lstStyle/>
                <a:p>
                  <a:r>
                    <a:rPr lang="en-CA">
                      <a:noFill/>
                    </a:rPr>
                    <a:t> </a:t>
                  </a:r>
                </a:p>
              </p:txBody>
            </p:sp>
          </mc:Fallback>
        </mc:AlternateContent>
        <p:cxnSp>
          <p:nvCxnSpPr>
            <p:cNvPr id="17" name="Straight Arrow Connector 16">
              <a:extLst>
                <a:ext uri="{FF2B5EF4-FFF2-40B4-BE49-F238E27FC236}">
                  <a16:creationId xmlns:a16="http://schemas.microsoft.com/office/drawing/2014/main" id="{59201471-0CBB-1DA2-06B4-1CEB94EBE02A}"/>
                </a:ext>
              </a:extLst>
            </p:cNvPr>
            <p:cNvCxnSpPr>
              <a:cxnSpLocks/>
            </p:cNvCxnSpPr>
            <p:nvPr/>
          </p:nvCxnSpPr>
          <p:spPr>
            <a:xfrm flipH="1">
              <a:off x="345214" y="1520313"/>
              <a:ext cx="244724" cy="508084"/>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B5BD63-1DAA-990C-5FED-AF90BE385B0E}"/>
                </a:ext>
              </a:extLst>
            </p:cNvPr>
            <p:cNvCxnSpPr>
              <a:cxnSpLocks/>
            </p:cNvCxnSpPr>
            <p:nvPr/>
          </p:nvCxnSpPr>
          <p:spPr>
            <a:xfrm flipH="1">
              <a:off x="2068871" y="1520313"/>
              <a:ext cx="160234" cy="537087"/>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2FECF4-345B-BA99-9A8E-E47090052BAD}"/>
                </a:ext>
              </a:extLst>
            </p:cNvPr>
            <p:cNvCxnSpPr>
              <a:cxnSpLocks/>
            </p:cNvCxnSpPr>
            <p:nvPr/>
          </p:nvCxnSpPr>
          <p:spPr>
            <a:xfrm>
              <a:off x="4059567" y="1520313"/>
              <a:ext cx="664414" cy="572827"/>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71862788"/>
      </p:ext>
    </p:extLst>
  </p:cSld>
  <p:clrMapOvr>
    <a:masterClrMapping/>
  </p:clrMapOvr>
  <mc:AlternateContent xmlns:mc="http://schemas.openxmlformats.org/markup-compatibility/2006" xmlns:p14="http://schemas.microsoft.com/office/powerpoint/2010/main">
    <mc:Choice Requires="p14">
      <p:transition spd="slow" p14:dur="2000" advTm="41369"/>
    </mc:Choice>
    <mc:Fallback xmlns="">
      <p:transition spd="slow" advTm="413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BEE2100D-2937-29F9-8CB6-7F100BDC18B7}"/>
              </a:ext>
            </a:extLst>
          </p:cNvPr>
          <p:cNvGrpSpPr/>
          <p:nvPr/>
        </p:nvGrpSpPr>
        <p:grpSpPr>
          <a:xfrm>
            <a:off x="1430296" y="1977905"/>
            <a:ext cx="3567766" cy="3508932"/>
            <a:chOff x="1202061" y="1505788"/>
            <a:chExt cx="4427654" cy="4354640"/>
          </a:xfrm>
        </p:grpSpPr>
        <p:grpSp>
          <p:nvGrpSpPr>
            <p:cNvPr id="109" name="Group 108">
              <a:extLst>
                <a:ext uri="{FF2B5EF4-FFF2-40B4-BE49-F238E27FC236}">
                  <a16:creationId xmlns:a16="http://schemas.microsoft.com/office/drawing/2014/main" id="{855458E9-FABB-0858-EB3B-5492AF00129A}"/>
                </a:ext>
              </a:extLst>
            </p:cNvPr>
            <p:cNvGrpSpPr/>
            <p:nvPr/>
          </p:nvGrpSpPr>
          <p:grpSpPr>
            <a:xfrm>
              <a:off x="1390510" y="1691128"/>
              <a:ext cx="4050759" cy="3983960"/>
              <a:chOff x="6689966" y="356458"/>
              <a:chExt cx="4310586" cy="4311885"/>
            </a:xfrm>
          </p:grpSpPr>
          <p:sp>
            <p:nvSpPr>
              <p:cNvPr id="115" name="Oval 114">
                <a:extLst>
                  <a:ext uri="{FF2B5EF4-FFF2-40B4-BE49-F238E27FC236}">
                    <a16:creationId xmlns:a16="http://schemas.microsoft.com/office/drawing/2014/main" id="{7F9955AA-4058-F544-896C-3E410E424A30}"/>
                  </a:ext>
                </a:extLst>
              </p:cNvPr>
              <p:cNvSpPr/>
              <p:nvPr/>
            </p:nvSpPr>
            <p:spPr>
              <a:xfrm>
                <a:off x="7758436" y="1431522"/>
                <a:ext cx="2161806" cy="2162458"/>
              </a:xfrm>
              <a:prstGeom prst="ellipse">
                <a:avLst/>
              </a:prstGeom>
              <a:noFill/>
              <a:ln w="381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CA"/>
              </a:p>
            </p:txBody>
          </p:sp>
          <p:sp>
            <p:nvSpPr>
              <p:cNvPr id="116" name="Oval 115">
                <a:extLst>
                  <a:ext uri="{FF2B5EF4-FFF2-40B4-BE49-F238E27FC236}">
                    <a16:creationId xmlns:a16="http://schemas.microsoft.com/office/drawing/2014/main" id="{3B2F7F79-9957-24E4-DB53-048B7BBEE3F1}"/>
                  </a:ext>
                </a:extLst>
              </p:cNvPr>
              <p:cNvSpPr/>
              <p:nvPr/>
            </p:nvSpPr>
            <p:spPr>
              <a:xfrm>
                <a:off x="6689966" y="356458"/>
                <a:ext cx="4310586" cy="4311885"/>
              </a:xfrm>
              <a:prstGeom prst="ellipse">
                <a:avLst/>
              </a:prstGeom>
              <a:noFill/>
              <a:ln w="381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CA"/>
              </a:p>
            </p:txBody>
          </p:sp>
        </p:grpSp>
        <p:grpSp>
          <p:nvGrpSpPr>
            <p:cNvPr id="110" name="Group 109">
              <a:extLst>
                <a:ext uri="{FF2B5EF4-FFF2-40B4-BE49-F238E27FC236}">
                  <a16:creationId xmlns:a16="http://schemas.microsoft.com/office/drawing/2014/main" id="{3DC8881A-2D0D-64CF-926C-2A2A27C39675}"/>
                </a:ext>
              </a:extLst>
            </p:cNvPr>
            <p:cNvGrpSpPr/>
            <p:nvPr/>
          </p:nvGrpSpPr>
          <p:grpSpPr>
            <a:xfrm>
              <a:off x="1202061" y="1505788"/>
              <a:ext cx="4427654" cy="4354640"/>
              <a:chOff x="1447582" y="1747260"/>
              <a:chExt cx="3936611" cy="3871696"/>
            </a:xfrm>
          </p:grpSpPr>
          <p:cxnSp>
            <p:nvCxnSpPr>
              <p:cNvPr id="111" name="Straight Connector 110">
                <a:extLst>
                  <a:ext uri="{FF2B5EF4-FFF2-40B4-BE49-F238E27FC236}">
                    <a16:creationId xmlns:a16="http://schemas.microsoft.com/office/drawing/2014/main" id="{F7713DCA-028F-8E01-B28B-34B3F45729A5}"/>
                  </a:ext>
                </a:extLst>
              </p:cNvPr>
              <p:cNvCxnSpPr>
                <a:cxnSpLocks/>
              </p:cNvCxnSpPr>
              <p:nvPr/>
            </p:nvCxnSpPr>
            <p:spPr>
              <a:xfrm flipH="1">
                <a:off x="1447582" y="3683108"/>
                <a:ext cx="3936611"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6620B8-C54F-B441-843E-768091B70230}"/>
                  </a:ext>
                </a:extLst>
              </p:cNvPr>
              <p:cNvCxnSpPr>
                <a:cxnSpLocks/>
              </p:cNvCxnSpPr>
              <p:nvPr/>
            </p:nvCxnSpPr>
            <p:spPr>
              <a:xfrm>
                <a:off x="3415888" y="1747260"/>
                <a:ext cx="0" cy="3871696"/>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297242D-2067-7AD6-62ED-5E98DDF0FF94}"/>
                  </a:ext>
                </a:extLst>
              </p:cNvPr>
              <p:cNvCxnSpPr>
                <a:cxnSpLocks/>
              </p:cNvCxnSpPr>
              <p:nvPr/>
            </p:nvCxnSpPr>
            <p:spPr>
              <a:xfrm flipH="1">
                <a:off x="2024085" y="2314257"/>
                <a:ext cx="2783605" cy="27377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2A6ECE1-9D0F-0CA6-5051-332729DA8AC2}"/>
                  </a:ext>
                </a:extLst>
              </p:cNvPr>
              <p:cNvCxnSpPr>
                <a:cxnSpLocks/>
              </p:cNvCxnSpPr>
              <p:nvPr/>
            </p:nvCxnSpPr>
            <p:spPr>
              <a:xfrm>
                <a:off x="2024085" y="2314257"/>
                <a:ext cx="2783605" cy="27377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26124718-5AF7-AE42-0958-327276D51C44}"/>
              </a:ext>
            </a:extLst>
          </p:cNvPr>
          <p:cNvGrpSpPr/>
          <p:nvPr/>
        </p:nvGrpSpPr>
        <p:grpSpPr>
          <a:xfrm flipH="1">
            <a:off x="2286697" y="2822719"/>
            <a:ext cx="668938" cy="605820"/>
            <a:chOff x="4047308" y="2710906"/>
            <a:chExt cx="899886" cy="814977"/>
          </a:xfrm>
          <a:solidFill>
            <a:srgbClr val="FF0000"/>
          </a:solidFill>
        </p:grpSpPr>
        <p:sp>
          <p:nvSpPr>
            <p:cNvPr id="118" name="Oval 117">
              <a:extLst>
                <a:ext uri="{FF2B5EF4-FFF2-40B4-BE49-F238E27FC236}">
                  <a16:creationId xmlns:a16="http://schemas.microsoft.com/office/drawing/2014/main" id="{40575117-4867-71A6-7079-17DFE39B2432}"/>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Moon 118">
              <a:extLst>
                <a:ext uri="{FF2B5EF4-FFF2-40B4-BE49-F238E27FC236}">
                  <a16:creationId xmlns:a16="http://schemas.microsoft.com/office/drawing/2014/main" id="{DDCE0E35-9E4C-4F13-F2F0-A3FF02334ACF}"/>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Moon 119">
              <a:extLst>
                <a:ext uri="{FF2B5EF4-FFF2-40B4-BE49-F238E27FC236}">
                  <a16:creationId xmlns:a16="http://schemas.microsoft.com/office/drawing/2014/main" id="{92E76016-AC58-829E-9719-1950CE4448B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1" name="Group 120">
            <a:extLst>
              <a:ext uri="{FF2B5EF4-FFF2-40B4-BE49-F238E27FC236}">
                <a16:creationId xmlns:a16="http://schemas.microsoft.com/office/drawing/2014/main" id="{9587D236-4FC6-608D-8A0E-34F4AEC3296A}"/>
              </a:ext>
            </a:extLst>
          </p:cNvPr>
          <p:cNvGrpSpPr/>
          <p:nvPr/>
        </p:nvGrpSpPr>
        <p:grpSpPr>
          <a:xfrm flipH="1">
            <a:off x="4473504" y="3429460"/>
            <a:ext cx="668938" cy="605820"/>
            <a:chOff x="4047308" y="2710906"/>
            <a:chExt cx="899886" cy="814977"/>
          </a:xfrm>
          <a:solidFill>
            <a:srgbClr val="0070C0"/>
          </a:solidFill>
        </p:grpSpPr>
        <p:sp>
          <p:nvSpPr>
            <p:cNvPr id="122" name="Oval 121">
              <a:extLst>
                <a:ext uri="{FF2B5EF4-FFF2-40B4-BE49-F238E27FC236}">
                  <a16:creationId xmlns:a16="http://schemas.microsoft.com/office/drawing/2014/main" id="{BDB55E45-0E1B-8611-80AA-CDA1D4367100}"/>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Moon 122">
              <a:extLst>
                <a:ext uri="{FF2B5EF4-FFF2-40B4-BE49-F238E27FC236}">
                  <a16:creationId xmlns:a16="http://schemas.microsoft.com/office/drawing/2014/main" id="{E7D9AFDE-8D78-8B62-172F-8890AA8C54BC}"/>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Moon 123">
              <a:extLst>
                <a:ext uri="{FF2B5EF4-FFF2-40B4-BE49-F238E27FC236}">
                  <a16:creationId xmlns:a16="http://schemas.microsoft.com/office/drawing/2014/main" id="{9A2BDD04-820C-2B98-7063-9D6A49A7201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5" name="Group 124">
            <a:extLst>
              <a:ext uri="{FF2B5EF4-FFF2-40B4-BE49-F238E27FC236}">
                <a16:creationId xmlns:a16="http://schemas.microsoft.com/office/drawing/2014/main" id="{D271F646-5A6B-1AA6-2B25-2056EECBEA80}"/>
              </a:ext>
            </a:extLst>
          </p:cNvPr>
          <p:cNvGrpSpPr/>
          <p:nvPr/>
        </p:nvGrpSpPr>
        <p:grpSpPr>
          <a:xfrm flipH="1">
            <a:off x="1721615" y="4611024"/>
            <a:ext cx="668938" cy="605820"/>
            <a:chOff x="4047308" y="2710906"/>
            <a:chExt cx="899886" cy="814977"/>
          </a:xfrm>
          <a:solidFill>
            <a:srgbClr val="00B050"/>
          </a:solidFill>
        </p:grpSpPr>
        <p:sp>
          <p:nvSpPr>
            <p:cNvPr id="126" name="Oval 125">
              <a:extLst>
                <a:ext uri="{FF2B5EF4-FFF2-40B4-BE49-F238E27FC236}">
                  <a16:creationId xmlns:a16="http://schemas.microsoft.com/office/drawing/2014/main" id="{66702EA9-BD81-5B14-D4B4-5E8348ADB79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Moon 126">
              <a:extLst>
                <a:ext uri="{FF2B5EF4-FFF2-40B4-BE49-F238E27FC236}">
                  <a16:creationId xmlns:a16="http://schemas.microsoft.com/office/drawing/2014/main" id="{AD7B39A8-2996-6F11-F9F4-BAECC14F2701}"/>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Moon 127">
              <a:extLst>
                <a:ext uri="{FF2B5EF4-FFF2-40B4-BE49-F238E27FC236}">
                  <a16:creationId xmlns:a16="http://schemas.microsoft.com/office/drawing/2014/main" id="{F738C286-9154-289A-7E68-EF32C85103FC}"/>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13754510-6653-7F4E-3C99-783978674C36}"/>
                  </a:ext>
                </a:extLst>
              </p:cNvPr>
              <p:cNvSpPr txBox="1"/>
              <p:nvPr/>
            </p:nvSpPr>
            <p:spPr>
              <a:xfrm>
                <a:off x="0" y="-6003"/>
                <a:ext cx="8594832" cy="1323439"/>
              </a:xfrm>
              <a:prstGeom prst="rect">
                <a:avLst/>
              </a:prstGeom>
              <a:noFill/>
            </p:spPr>
            <p:txBody>
              <a:bodyPr wrap="square">
                <a:spAutoFit/>
              </a:bodyPr>
              <a:lstStyle/>
              <a:p>
                <a:r>
                  <a:rPr lang="en-CA" sz="4000" dirty="0"/>
                  <a:t>Spatial coordinates </a:t>
                </a:r>
                <a14:m>
                  <m:oMath xmlns:m="http://schemas.openxmlformats.org/officeDocument/2006/math">
                    <m:r>
                      <a:rPr lang="en-CA" sz="4000" b="0" i="1" smtClean="0">
                        <a:solidFill>
                          <a:srgbClr val="0070C0"/>
                        </a:solidFill>
                        <a:latin typeface="Cambria Math" panose="02040503050406030204" pitchFamily="18" charset="0"/>
                      </a:rPr>
                      <m:t>𝑟</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𝜃</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𝜙</m:t>
                    </m:r>
                  </m:oMath>
                </a14:m>
                <a:r>
                  <a:rPr lang="en-CA" sz="4000" dirty="0"/>
                  <a:t> (or </a:t>
                </a:r>
                <a14:m>
                  <m:oMath xmlns:m="http://schemas.openxmlformats.org/officeDocument/2006/math">
                    <m:r>
                      <a:rPr lang="en-CA" sz="4000" b="0" i="1" smtClean="0">
                        <a:solidFill>
                          <a:srgbClr val="0070C0"/>
                        </a:solidFill>
                        <a:latin typeface="Cambria Math" panose="02040503050406030204" pitchFamily="18" charset="0"/>
                      </a:rPr>
                      <m:t>𝑥</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𝑦</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𝑧</m:t>
                    </m:r>
                  </m:oMath>
                </a14:m>
                <a:r>
                  <a:rPr lang="en-CA" sz="4000" dirty="0"/>
                  <a:t>)</a:t>
                </a:r>
              </a:p>
              <a:p>
                <a:r>
                  <a:rPr lang="en-CA" sz="4000" dirty="0"/>
                  <a:t>are “expanding along with the universe”.</a:t>
                </a:r>
              </a:p>
            </p:txBody>
          </p:sp>
        </mc:Choice>
        <mc:Fallback xmlns="">
          <p:sp>
            <p:nvSpPr>
              <p:cNvPr id="129" name="TextBox 128">
                <a:extLst>
                  <a:ext uri="{FF2B5EF4-FFF2-40B4-BE49-F238E27FC236}">
                    <a16:creationId xmlns:a16="http://schemas.microsoft.com/office/drawing/2014/main" id="{13754510-6653-7F4E-3C99-783978674C36}"/>
                  </a:ext>
                </a:extLst>
              </p:cNvPr>
              <p:cNvSpPr txBox="1">
                <a:spLocks noRot="1" noChangeAspect="1" noMove="1" noResize="1" noEditPoints="1" noAdjustHandles="1" noChangeArrowheads="1" noChangeShapeType="1" noTextEdit="1"/>
              </p:cNvSpPr>
              <p:nvPr/>
            </p:nvSpPr>
            <p:spPr>
              <a:xfrm>
                <a:off x="0" y="-6003"/>
                <a:ext cx="8594832" cy="1323439"/>
              </a:xfrm>
              <a:prstGeom prst="rect">
                <a:avLst/>
              </a:prstGeom>
              <a:blipFill>
                <a:blip r:embed="rId3"/>
                <a:stretch>
                  <a:fillRect l="-2482" t="-8295" r="-1489" b="-18894"/>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068639455"/>
      </p:ext>
    </p:extLst>
  </p:cSld>
  <p:clrMapOvr>
    <a:masterClrMapping/>
  </p:clrMapOvr>
  <mc:AlternateContent xmlns:mc="http://schemas.openxmlformats.org/markup-compatibility/2006" xmlns:p14="http://schemas.microsoft.com/office/powerpoint/2010/main">
    <mc:Choice Requires="p14">
      <p:transition spd="slow" p14:dur="2000" advTm="10703"/>
    </mc:Choice>
    <mc:Fallback xmlns="">
      <p:transition spd="slow" advTm="107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par>
                                <p:cTn id="16" presetID="10" presetClass="entr" presetSubtype="0" fill="hold" nodeType="with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fade">
                                      <p:cBhvr>
                                        <p:cTn id="18" dur="500"/>
                                        <p:tgtEl>
                                          <p:spTgt spid="117"/>
                                        </p:tgtEl>
                                      </p:cBhvr>
                                    </p:animEffect>
                                  </p:childTnLst>
                                </p:cTn>
                              </p:par>
                              <p:par>
                                <p:cTn id="19" presetID="10" presetClass="entr" presetSubtype="0" fill="hold" nodeType="withEffect">
                                  <p:stCondLst>
                                    <p:cond delay="0"/>
                                  </p:stCondLst>
                                  <p:childTnLst>
                                    <p:set>
                                      <p:cBhvr>
                                        <p:cTn id="20" dur="1" fill="hold">
                                          <p:stCondLst>
                                            <p:cond delay="0"/>
                                          </p:stCondLst>
                                        </p:cTn>
                                        <p:tgtEl>
                                          <p:spTgt spid="121"/>
                                        </p:tgtEl>
                                        <p:attrNameLst>
                                          <p:attrName>style.visibility</p:attrName>
                                        </p:attrNameLst>
                                      </p:cBhvr>
                                      <p:to>
                                        <p:strVal val="visible"/>
                                      </p:to>
                                    </p:set>
                                    <p:animEffect transition="in" filter="fade">
                                      <p:cBhvr>
                                        <p:cTn id="21" dur="500"/>
                                        <p:tgtEl>
                                          <p:spTgt spid="121"/>
                                        </p:tgtEl>
                                      </p:cBhvr>
                                    </p:animEffect>
                                  </p:childTnLst>
                                </p:cTn>
                              </p:par>
                              <p:par>
                                <p:cTn id="22" presetID="10" presetClass="entr" presetSubtype="0" fill="hold" nodeType="with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409FC8-2570-3FA3-FFAA-8339FDCCB9D1}"/>
                  </a:ext>
                </a:extLst>
              </p:cNvPr>
              <p:cNvSpPr txBox="1"/>
              <p:nvPr/>
            </p:nvSpPr>
            <p:spPr>
              <a:xfrm>
                <a:off x="0" y="-6003"/>
                <a:ext cx="8594832" cy="1323439"/>
              </a:xfrm>
              <a:prstGeom prst="rect">
                <a:avLst/>
              </a:prstGeom>
              <a:noFill/>
            </p:spPr>
            <p:txBody>
              <a:bodyPr wrap="square">
                <a:spAutoFit/>
              </a:bodyPr>
              <a:lstStyle/>
              <a:p>
                <a:r>
                  <a:rPr lang="en-CA" sz="4000" dirty="0"/>
                  <a:t>Spatial coordinates </a:t>
                </a:r>
                <a14:m>
                  <m:oMath xmlns:m="http://schemas.openxmlformats.org/officeDocument/2006/math">
                    <m:r>
                      <a:rPr lang="en-CA" sz="4000" b="0" i="1" smtClean="0">
                        <a:solidFill>
                          <a:srgbClr val="0070C0"/>
                        </a:solidFill>
                        <a:latin typeface="Cambria Math" panose="02040503050406030204" pitchFamily="18" charset="0"/>
                      </a:rPr>
                      <m:t>𝑟</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𝜃</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𝜙</m:t>
                    </m:r>
                  </m:oMath>
                </a14:m>
                <a:r>
                  <a:rPr lang="en-CA" sz="4000" dirty="0"/>
                  <a:t> (or </a:t>
                </a:r>
                <a14:m>
                  <m:oMath xmlns:m="http://schemas.openxmlformats.org/officeDocument/2006/math">
                    <m:r>
                      <a:rPr lang="en-CA" sz="4000" b="0" i="1" smtClean="0">
                        <a:solidFill>
                          <a:srgbClr val="0070C0"/>
                        </a:solidFill>
                        <a:latin typeface="Cambria Math" panose="02040503050406030204" pitchFamily="18" charset="0"/>
                      </a:rPr>
                      <m:t>𝑥</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𝑦</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𝑧</m:t>
                    </m:r>
                  </m:oMath>
                </a14:m>
                <a:r>
                  <a:rPr lang="en-CA" sz="4000" dirty="0"/>
                  <a:t>)</a:t>
                </a:r>
              </a:p>
              <a:p>
                <a:r>
                  <a:rPr lang="en-CA" sz="4000" dirty="0"/>
                  <a:t>are “expanding along with the universe”.</a:t>
                </a:r>
              </a:p>
            </p:txBody>
          </p:sp>
        </mc:Choice>
        <mc:Fallback xmlns="">
          <p:sp>
            <p:nvSpPr>
              <p:cNvPr id="4" name="TextBox 3">
                <a:extLst>
                  <a:ext uri="{FF2B5EF4-FFF2-40B4-BE49-F238E27FC236}">
                    <a16:creationId xmlns:a16="http://schemas.microsoft.com/office/drawing/2014/main" id="{23409FC8-2570-3FA3-FFAA-8339FDCCB9D1}"/>
                  </a:ext>
                </a:extLst>
              </p:cNvPr>
              <p:cNvSpPr txBox="1">
                <a:spLocks noRot="1" noChangeAspect="1" noMove="1" noResize="1" noEditPoints="1" noAdjustHandles="1" noChangeArrowheads="1" noChangeShapeType="1" noTextEdit="1"/>
              </p:cNvSpPr>
              <p:nvPr/>
            </p:nvSpPr>
            <p:spPr>
              <a:xfrm>
                <a:off x="0" y="-6003"/>
                <a:ext cx="8594832" cy="1323439"/>
              </a:xfrm>
              <a:prstGeom prst="rect">
                <a:avLst/>
              </a:prstGeom>
              <a:blipFill>
                <a:blip r:embed="rId3"/>
                <a:stretch>
                  <a:fillRect l="-2482" t="-8295" r="-1489" b="-18894"/>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F49DF7DD-DF68-FEDF-54E8-45102E633B84}"/>
              </a:ext>
            </a:extLst>
          </p:cNvPr>
          <p:cNvSpPr txBox="1"/>
          <p:nvPr/>
        </p:nvSpPr>
        <p:spPr>
          <a:xfrm>
            <a:off x="0" y="6054625"/>
            <a:ext cx="6613631" cy="830997"/>
          </a:xfrm>
          <a:prstGeom prst="rect">
            <a:avLst/>
          </a:prstGeom>
          <a:noFill/>
        </p:spPr>
        <p:txBody>
          <a:bodyPr wrap="square">
            <a:spAutoFit/>
          </a:bodyPr>
          <a:lstStyle/>
          <a:p>
            <a:r>
              <a:rPr lang="en-CA" sz="4800" dirty="0"/>
              <a:t>“Co-moving coordinates”</a:t>
            </a:r>
          </a:p>
        </p:txBody>
      </p:sp>
      <p:grpSp>
        <p:nvGrpSpPr>
          <p:cNvPr id="2" name="Group 1">
            <a:extLst>
              <a:ext uri="{FF2B5EF4-FFF2-40B4-BE49-F238E27FC236}">
                <a16:creationId xmlns:a16="http://schemas.microsoft.com/office/drawing/2014/main" id="{A04B342E-9FC5-4755-D89F-70AB18C72DEE}"/>
              </a:ext>
            </a:extLst>
          </p:cNvPr>
          <p:cNvGrpSpPr/>
          <p:nvPr/>
        </p:nvGrpSpPr>
        <p:grpSpPr>
          <a:xfrm>
            <a:off x="7595394" y="1689844"/>
            <a:ext cx="4447488" cy="5001581"/>
            <a:chOff x="7595394" y="1689844"/>
            <a:chExt cx="4447488" cy="5001581"/>
          </a:xfrm>
        </p:grpSpPr>
        <p:grpSp>
          <p:nvGrpSpPr>
            <p:cNvPr id="19" name="Group 18">
              <a:extLst>
                <a:ext uri="{FF2B5EF4-FFF2-40B4-BE49-F238E27FC236}">
                  <a16:creationId xmlns:a16="http://schemas.microsoft.com/office/drawing/2014/main" id="{0C9A4750-0616-832E-7896-D2CD64D3159D}"/>
                </a:ext>
              </a:extLst>
            </p:cNvPr>
            <p:cNvGrpSpPr/>
            <p:nvPr/>
          </p:nvGrpSpPr>
          <p:grpSpPr>
            <a:xfrm>
              <a:off x="7595394" y="2563322"/>
              <a:ext cx="4447488" cy="4128103"/>
              <a:chOff x="7595394" y="2563322"/>
              <a:chExt cx="4447488" cy="412810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1A3040-9E92-F339-F0B9-006D2C759444}"/>
                      </a:ext>
                    </a:extLst>
                  </p:cNvPr>
                  <p:cNvSpPr txBox="1"/>
                  <p:nvPr/>
                </p:nvSpPr>
                <p:spPr>
                  <a:xfrm>
                    <a:off x="7595394" y="2563322"/>
                    <a:ext cx="4447487" cy="1323439"/>
                  </a:xfrm>
                  <a:prstGeom prst="rect">
                    <a:avLst/>
                  </a:prstGeom>
                  <a:noFill/>
                  <a:ln w="38100">
                    <a:solidFill>
                      <a:schemeClr val="tx1"/>
                    </a:solidFill>
                  </a:ln>
                </p:spPr>
                <p:txBody>
                  <a:bodyPr wrap="square">
                    <a:spAutoFit/>
                  </a:bodyPr>
                  <a:lstStyle/>
                  <a:p>
                    <a:r>
                      <a:rPr lang="en-GB" sz="4000" dirty="0"/>
                      <a:t>closed (</a:t>
                    </a:r>
                    <a14:m>
                      <m:oMath xmlns:m="http://schemas.openxmlformats.org/officeDocument/2006/math">
                        <m:r>
                          <a:rPr lang="en-GB" sz="4000" i="1">
                            <a:solidFill>
                              <a:srgbClr val="7030A0"/>
                            </a:solidFill>
                            <a:latin typeface="Cambria Math" panose="02040503050406030204" pitchFamily="18" charset="0"/>
                          </a:rPr>
                          <m:t>𝑘</m:t>
                        </m:r>
                        <m:r>
                          <a:rPr lang="en-GB" sz="4000" i="1">
                            <a:latin typeface="Cambria Math" panose="02040503050406030204" pitchFamily="18" charset="0"/>
                          </a:rPr>
                          <m:t>=+1</m:t>
                        </m:r>
                      </m:oMath>
                    </a14:m>
                    <a:r>
                      <a:rPr lang="en-GB" sz="4000" dirty="0"/>
                      <a:t>)</a:t>
                    </a:r>
                  </a:p>
                  <a:p>
                    <a:pPr/>
                    <a14:m>
                      <m:oMathPara xmlns:m="http://schemas.openxmlformats.org/officeDocument/2006/math">
                        <m:oMathParaPr>
                          <m:jc m:val="left"/>
                        </m:oMathParaPr>
                        <m:oMath xmlns:m="http://schemas.openxmlformats.org/officeDocument/2006/math">
                          <m:sSub>
                            <m:sSubPr>
                              <m:ctrlPr>
                                <a:rPr lang="en-GB" sz="4000" i="1">
                                  <a:solidFill>
                                    <a:srgbClr val="FFC000"/>
                                  </a:solidFill>
                                  <a:latin typeface="Cambria Math" panose="02040503050406030204" pitchFamily="18" charset="0"/>
                                </a:rPr>
                              </m:ctrlPr>
                            </m:sSubPr>
                            <m:e>
                              <m:r>
                                <a:rPr lang="en-GB" sz="4000" i="1">
                                  <a:solidFill>
                                    <a:srgbClr val="FFC000"/>
                                  </a:solidFill>
                                  <a:latin typeface="Cambria Math" panose="02040503050406030204" pitchFamily="18" charset="0"/>
                                </a:rPr>
                                <m:t>𝐿</m:t>
                              </m:r>
                            </m:e>
                            <m:sub>
                              <m:r>
                                <a:rPr lang="en-GB" sz="4000" i="1">
                                  <a:solidFill>
                                    <a:srgbClr val="FFC000"/>
                                  </a:solidFill>
                                  <a:latin typeface="Cambria Math" panose="02040503050406030204" pitchFamily="18" charset="0"/>
                                </a:rPr>
                                <m:t>0</m:t>
                              </m:r>
                            </m:sub>
                          </m:sSub>
                          <m:r>
                            <a:rPr lang="en-GB" sz="4000" i="1">
                              <a:latin typeface="Cambria Math" panose="02040503050406030204" pitchFamily="18" charset="0"/>
                            </a:rPr>
                            <m:t>=</m:t>
                          </m:r>
                          <m:r>
                            <a:rPr lang="en-GB" sz="4000" i="1">
                              <a:solidFill>
                                <a:srgbClr val="FF0000"/>
                              </a:solidFill>
                              <a:latin typeface="Cambria Math" panose="02040503050406030204" pitchFamily="18" charset="0"/>
                            </a:rPr>
                            <m:t>𝑎</m:t>
                          </m:r>
                          <m:d>
                            <m:dPr>
                              <m:ctrlPr>
                                <a:rPr lang="en-CA" sz="4000" i="1">
                                  <a:solidFill>
                                    <a:srgbClr val="FF0000"/>
                                  </a:solidFill>
                                  <a:latin typeface="Cambria Math" panose="02040503050406030204" pitchFamily="18" charset="0"/>
                                </a:rPr>
                              </m:ctrlPr>
                            </m:dPr>
                            <m:e>
                              <m:r>
                                <a:rPr lang="en-CA" sz="4000" i="1">
                                  <a:solidFill>
                                    <a:srgbClr val="FF0000"/>
                                  </a:solidFill>
                                  <a:latin typeface="Cambria Math" panose="02040503050406030204" pitchFamily="18" charset="0"/>
                                </a:rPr>
                                <m:t>𝑡</m:t>
                              </m:r>
                            </m:e>
                          </m:d>
                          <m:func>
                            <m:funcPr>
                              <m:ctrlPr>
                                <a:rPr lang="en-CA" sz="4000" i="1">
                                  <a:latin typeface="Cambria Math" panose="02040503050406030204" pitchFamily="18" charset="0"/>
                                </a:rPr>
                              </m:ctrlPr>
                            </m:funcPr>
                            <m:fName>
                              <m:r>
                                <m:rPr>
                                  <m:sty m:val="p"/>
                                </m:rPr>
                                <a:rPr lang="en-CA" sz="4000">
                                  <a:latin typeface="Cambria Math" panose="02040503050406030204" pitchFamily="18" charset="0"/>
                                </a:rPr>
                                <m:t>arcsin</m:t>
                              </m:r>
                            </m:fName>
                            <m:e>
                              <m:d>
                                <m:dPr>
                                  <m:ctrlPr>
                                    <a:rPr lang="en-CA" sz="4000" i="1">
                                      <a:latin typeface="Cambria Math" panose="02040503050406030204" pitchFamily="18" charset="0"/>
                                    </a:rPr>
                                  </m:ctrlPr>
                                </m:dPr>
                                <m:e>
                                  <m:r>
                                    <a:rPr lang="en-CA" sz="4000" i="1">
                                      <a:solidFill>
                                        <a:srgbClr val="0070C0"/>
                                      </a:solidFill>
                                      <a:latin typeface="Cambria Math" panose="02040503050406030204" pitchFamily="18" charset="0"/>
                                    </a:rPr>
                                    <m:t>𝑟</m:t>
                                  </m:r>
                                </m:e>
                              </m:d>
                            </m:e>
                          </m:func>
                        </m:oMath>
                      </m:oMathPara>
                    </a14:m>
                    <a:endParaRPr lang="en-CA" sz="4000" dirty="0"/>
                  </a:p>
                </p:txBody>
              </p:sp>
            </mc:Choice>
            <mc:Fallback xmlns="">
              <p:sp>
                <p:nvSpPr>
                  <p:cNvPr id="7" name="TextBox 6">
                    <a:extLst>
                      <a:ext uri="{FF2B5EF4-FFF2-40B4-BE49-F238E27FC236}">
                        <a16:creationId xmlns:a16="http://schemas.microsoft.com/office/drawing/2014/main" id="{AC1A3040-9E92-F339-F0B9-006D2C759444}"/>
                      </a:ext>
                    </a:extLst>
                  </p:cNvPr>
                  <p:cNvSpPr txBox="1">
                    <a:spLocks noRot="1" noChangeAspect="1" noMove="1" noResize="1" noEditPoints="1" noAdjustHandles="1" noChangeArrowheads="1" noChangeShapeType="1" noTextEdit="1"/>
                  </p:cNvSpPr>
                  <p:nvPr/>
                </p:nvSpPr>
                <p:spPr>
                  <a:xfrm>
                    <a:off x="7595394" y="2563322"/>
                    <a:ext cx="4447487" cy="1323439"/>
                  </a:xfrm>
                  <a:prstGeom prst="rect">
                    <a:avLst/>
                  </a:prstGeom>
                  <a:blipFill>
                    <a:blip r:embed="rId4"/>
                    <a:stretch>
                      <a:fillRect l="-4484" t="-6696"/>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58B2BD-663C-6B81-034E-F98544FA391D}"/>
                      </a:ext>
                    </a:extLst>
                  </p:cNvPr>
                  <p:cNvSpPr txBox="1"/>
                  <p:nvPr/>
                </p:nvSpPr>
                <p:spPr>
                  <a:xfrm>
                    <a:off x="7595396" y="3971722"/>
                    <a:ext cx="4447485" cy="1323439"/>
                  </a:xfrm>
                  <a:prstGeom prst="rect">
                    <a:avLst/>
                  </a:prstGeom>
                  <a:noFill/>
                  <a:ln w="38100">
                    <a:solidFill>
                      <a:schemeClr val="tx1"/>
                    </a:solidFill>
                  </a:ln>
                </p:spPr>
                <p:txBody>
                  <a:bodyPr wrap="square">
                    <a:spAutoFit/>
                  </a:bodyPr>
                  <a:lstStyle/>
                  <a:p>
                    <a:r>
                      <a:rPr lang="en-GB" sz="4000" dirty="0"/>
                      <a:t>flat (</a:t>
                    </a:r>
                    <a14:m>
                      <m:oMath xmlns:m="http://schemas.openxmlformats.org/officeDocument/2006/math">
                        <m:r>
                          <a:rPr lang="en-GB" sz="4000" i="1">
                            <a:solidFill>
                              <a:srgbClr val="7030A0"/>
                            </a:solidFill>
                            <a:latin typeface="Cambria Math" panose="02040503050406030204" pitchFamily="18" charset="0"/>
                          </a:rPr>
                          <m:t>𝑘</m:t>
                        </m:r>
                        <m:r>
                          <a:rPr lang="en-GB" sz="4000" i="1">
                            <a:latin typeface="Cambria Math" panose="02040503050406030204" pitchFamily="18" charset="0"/>
                          </a:rPr>
                          <m:t>=</m:t>
                        </m:r>
                        <m:r>
                          <a:rPr lang="en-CA" sz="4000" b="0" i="1" smtClean="0">
                            <a:latin typeface="Cambria Math" panose="02040503050406030204" pitchFamily="18" charset="0"/>
                          </a:rPr>
                          <m:t>0</m:t>
                        </m:r>
                      </m:oMath>
                    </a14:m>
                    <a:r>
                      <a:rPr lang="en-GB" sz="4000" dirty="0"/>
                      <a:t>)</a:t>
                    </a:r>
                  </a:p>
                  <a:p>
                    <a:pPr/>
                    <a14:m>
                      <m:oMathPara xmlns:m="http://schemas.openxmlformats.org/officeDocument/2006/math">
                        <m:oMathParaPr>
                          <m:jc m:val="left"/>
                        </m:oMathParaPr>
                        <m:oMath xmlns:m="http://schemas.openxmlformats.org/officeDocument/2006/math">
                          <m:sSub>
                            <m:sSubPr>
                              <m:ctrlPr>
                                <a:rPr lang="en-GB" sz="4000" i="1">
                                  <a:solidFill>
                                    <a:srgbClr val="FFC000"/>
                                  </a:solidFill>
                                  <a:latin typeface="Cambria Math" panose="02040503050406030204" pitchFamily="18" charset="0"/>
                                </a:rPr>
                              </m:ctrlPr>
                            </m:sSubPr>
                            <m:e>
                              <m:r>
                                <a:rPr lang="en-GB" sz="4000" i="1">
                                  <a:solidFill>
                                    <a:srgbClr val="FFC000"/>
                                  </a:solidFill>
                                  <a:latin typeface="Cambria Math" panose="02040503050406030204" pitchFamily="18" charset="0"/>
                                </a:rPr>
                                <m:t>𝐿</m:t>
                              </m:r>
                            </m:e>
                            <m:sub>
                              <m:r>
                                <a:rPr lang="en-GB" sz="4000" i="1">
                                  <a:solidFill>
                                    <a:srgbClr val="FFC000"/>
                                  </a:solidFill>
                                  <a:latin typeface="Cambria Math" panose="02040503050406030204" pitchFamily="18" charset="0"/>
                                </a:rPr>
                                <m:t>0</m:t>
                              </m:r>
                            </m:sub>
                          </m:sSub>
                          <m:r>
                            <a:rPr lang="en-GB" sz="4000" i="1">
                              <a:latin typeface="Cambria Math" panose="02040503050406030204" pitchFamily="18" charset="0"/>
                            </a:rPr>
                            <m:t>=</m:t>
                          </m:r>
                          <m:r>
                            <a:rPr lang="en-GB" sz="4000" i="1">
                              <a:solidFill>
                                <a:srgbClr val="FF0000"/>
                              </a:solidFill>
                              <a:latin typeface="Cambria Math" panose="02040503050406030204" pitchFamily="18" charset="0"/>
                            </a:rPr>
                            <m:t>𝑎</m:t>
                          </m:r>
                          <m:d>
                            <m:dPr>
                              <m:ctrlPr>
                                <a:rPr lang="en-CA" sz="4000" i="1">
                                  <a:solidFill>
                                    <a:srgbClr val="FF0000"/>
                                  </a:solidFill>
                                  <a:latin typeface="Cambria Math" panose="02040503050406030204" pitchFamily="18" charset="0"/>
                                </a:rPr>
                              </m:ctrlPr>
                            </m:dPr>
                            <m:e>
                              <m:r>
                                <a:rPr lang="en-CA" sz="4000" i="1">
                                  <a:solidFill>
                                    <a:srgbClr val="FF0000"/>
                                  </a:solidFill>
                                  <a:latin typeface="Cambria Math" panose="02040503050406030204" pitchFamily="18" charset="0"/>
                                </a:rPr>
                                <m:t>𝑡</m:t>
                              </m:r>
                            </m:e>
                          </m:d>
                          <m:r>
                            <a:rPr lang="en-CA" sz="4000" i="1">
                              <a:solidFill>
                                <a:srgbClr val="0070C0"/>
                              </a:solidFill>
                              <a:latin typeface="Cambria Math" panose="02040503050406030204" pitchFamily="18" charset="0"/>
                            </a:rPr>
                            <m:t>𝑟</m:t>
                          </m:r>
                        </m:oMath>
                      </m:oMathPara>
                    </a14:m>
                    <a:endParaRPr lang="en-CA" sz="4000" dirty="0"/>
                  </a:p>
                </p:txBody>
              </p:sp>
            </mc:Choice>
            <mc:Fallback xmlns="">
              <p:sp>
                <p:nvSpPr>
                  <p:cNvPr id="16" name="TextBox 15">
                    <a:extLst>
                      <a:ext uri="{FF2B5EF4-FFF2-40B4-BE49-F238E27FC236}">
                        <a16:creationId xmlns:a16="http://schemas.microsoft.com/office/drawing/2014/main" id="{3558B2BD-663C-6B81-034E-F98544FA391D}"/>
                      </a:ext>
                    </a:extLst>
                  </p:cNvPr>
                  <p:cNvSpPr txBox="1">
                    <a:spLocks noRot="1" noChangeAspect="1" noMove="1" noResize="1" noEditPoints="1" noAdjustHandles="1" noChangeArrowheads="1" noChangeShapeType="1" noTextEdit="1"/>
                  </p:cNvSpPr>
                  <p:nvPr/>
                </p:nvSpPr>
                <p:spPr>
                  <a:xfrm>
                    <a:off x="7595396" y="3971722"/>
                    <a:ext cx="4447485" cy="1323439"/>
                  </a:xfrm>
                  <a:prstGeom prst="rect">
                    <a:avLst/>
                  </a:prstGeom>
                  <a:blipFill>
                    <a:blip r:embed="rId5"/>
                    <a:stretch>
                      <a:fillRect l="-4484" t="-6726"/>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A8C8D3C-522A-CA5A-37E6-0F226E833D03}"/>
                      </a:ext>
                    </a:extLst>
                  </p:cNvPr>
                  <p:cNvSpPr txBox="1"/>
                  <p:nvPr/>
                </p:nvSpPr>
                <p:spPr>
                  <a:xfrm>
                    <a:off x="7595395" y="5367986"/>
                    <a:ext cx="4447487" cy="1323439"/>
                  </a:xfrm>
                  <a:prstGeom prst="rect">
                    <a:avLst/>
                  </a:prstGeom>
                  <a:noFill/>
                  <a:ln w="38100">
                    <a:solidFill>
                      <a:schemeClr val="tx1"/>
                    </a:solidFill>
                  </a:ln>
                </p:spPr>
                <p:txBody>
                  <a:bodyPr wrap="square">
                    <a:spAutoFit/>
                  </a:bodyPr>
                  <a:lstStyle/>
                  <a:p>
                    <a:r>
                      <a:rPr lang="en-GB" sz="4000" dirty="0"/>
                      <a:t>open (</a:t>
                    </a:r>
                    <a14:m>
                      <m:oMath xmlns:m="http://schemas.openxmlformats.org/officeDocument/2006/math">
                        <m:r>
                          <a:rPr lang="en-GB" sz="4000" i="1">
                            <a:solidFill>
                              <a:srgbClr val="7030A0"/>
                            </a:solidFill>
                            <a:latin typeface="Cambria Math" panose="02040503050406030204" pitchFamily="18" charset="0"/>
                          </a:rPr>
                          <m:t>𝑘</m:t>
                        </m:r>
                        <m:r>
                          <a:rPr lang="en-GB" sz="4000" i="1">
                            <a:latin typeface="Cambria Math" panose="02040503050406030204" pitchFamily="18" charset="0"/>
                          </a:rPr>
                          <m:t>=−</m:t>
                        </m:r>
                        <m:r>
                          <a:rPr lang="en-GB" sz="4000" i="1" smtClean="0">
                            <a:latin typeface="Cambria Math" panose="02040503050406030204" pitchFamily="18" charset="0"/>
                          </a:rPr>
                          <m:t>1</m:t>
                        </m:r>
                      </m:oMath>
                    </a14:m>
                    <a:r>
                      <a:rPr lang="en-GB" sz="4000" dirty="0"/>
                      <a:t>)</a:t>
                    </a:r>
                  </a:p>
                  <a:p>
                    <a:pPr/>
                    <a14:m>
                      <m:oMathPara xmlns:m="http://schemas.openxmlformats.org/officeDocument/2006/math">
                        <m:oMathParaPr>
                          <m:jc m:val="left"/>
                        </m:oMathParaPr>
                        <m:oMath xmlns:m="http://schemas.openxmlformats.org/officeDocument/2006/math">
                          <m:sSub>
                            <m:sSubPr>
                              <m:ctrlPr>
                                <a:rPr lang="en-GB" sz="4000" i="1">
                                  <a:solidFill>
                                    <a:srgbClr val="FFC000"/>
                                  </a:solidFill>
                                  <a:latin typeface="Cambria Math" panose="02040503050406030204" pitchFamily="18" charset="0"/>
                                </a:rPr>
                              </m:ctrlPr>
                            </m:sSubPr>
                            <m:e>
                              <m:r>
                                <a:rPr lang="en-GB" sz="4000" i="1">
                                  <a:solidFill>
                                    <a:srgbClr val="FFC000"/>
                                  </a:solidFill>
                                  <a:latin typeface="Cambria Math" panose="02040503050406030204" pitchFamily="18" charset="0"/>
                                </a:rPr>
                                <m:t>𝐿</m:t>
                              </m:r>
                            </m:e>
                            <m:sub>
                              <m:r>
                                <a:rPr lang="en-GB" sz="4000" i="1">
                                  <a:solidFill>
                                    <a:srgbClr val="FFC000"/>
                                  </a:solidFill>
                                  <a:latin typeface="Cambria Math" panose="02040503050406030204" pitchFamily="18" charset="0"/>
                                </a:rPr>
                                <m:t>0</m:t>
                              </m:r>
                            </m:sub>
                          </m:sSub>
                          <m:r>
                            <a:rPr lang="en-GB" sz="4000" i="1">
                              <a:latin typeface="Cambria Math" panose="02040503050406030204" pitchFamily="18" charset="0"/>
                            </a:rPr>
                            <m:t>=</m:t>
                          </m:r>
                          <m:r>
                            <a:rPr lang="en-GB" sz="4000" i="1">
                              <a:solidFill>
                                <a:srgbClr val="FF0000"/>
                              </a:solidFill>
                              <a:latin typeface="Cambria Math" panose="02040503050406030204" pitchFamily="18" charset="0"/>
                            </a:rPr>
                            <m:t>𝑎</m:t>
                          </m:r>
                          <m:d>
                            <m:dPr>
                              <m:ctrlPr>
                                <a:rPr lang="en-CA" sz="4000" i="1">
                                  <a:solidFill>
                                    <a:srgbClr val="FF0000"/>
                                  </a:solidFill>
                                  <a:latin typeface="Cambria Math" panose="02040503050406030204" pitchFamily="18" charset="0"/>
                                </a:rPr>
                              </m:ctrlPr>
                            </m:dPr>
                            <m:e>
                              <m:r>
                                <a:rPr lang="en-CA" sz="4000" i="1">
                                  <a:solidFill>
                                    <a:srgbClr val="FF0000"/>
                                  </a:solidFill>
                                  <a:latin typeface="Cambria Math" panose="02040503050406030204" pitchFamily="18" charset="0"/>
                                </a:rPr>
                                <m:t>𝑡</m:t>
                              </m:r>
                            </m:e>
                          </m:d>
                          <m:func>
                            <m:funcPr>
                              <m:ctrlPr>
                                <a:rPr lang="en-CA" sz="4000" i="1">
                                  <a:latin typeface="Cambria Math" panose="02040503050406030204" pitchFamily="18" charset="0"/>
                                </a:rPr>
                              </m:ctrlPr>
                            </m:funcPr>
                            <m:fName>
                              <m:r>
                                <m:rPr>
                                  <m:sty m:val="p"/>
                                </m:rPr>
                                <a:rPr lang="en-CA" sz="4000">
                                  <a:latin typeface="Cambria Math" panose="02040503050406030204" pitchFamily="18" charset="0"/>
                                </a:rPr>
                                <m:t>arsinh</m:t>
                              </m:r>
                            </m:fName>
                            <m:e>
                              <m:d>
                                <m:dPr>
                                  <m:ctrlPr>
                                    <a:rPr lang="en-CA" sz="4000" i="1">
                                      <a:latin typeface="Cambria Math" panose="02040503050406030204" pitchFamily="18" charset="0"/>
                                    </a:rPr>
                                  </m:ctrlPr>
                                </m:dPr>
                                <m:e>
                                  <m:r>
                                    <a:rPr lang="en-CA" sz="4000" i="1">
                                      <a:solidFill>
                                        <a:srgbClr val="0070C0"/>
                                      </a:solidFill>
                                      <a:latin typeface="Cambria Math" panose="02040503050406030204" pitchFamily="18" charset="0"/>
                                    </a:rPr>
                                    <m:t>𝑟</m:t>
                                  </m:r>
                                </m:e>
                              </m:d>
                            </m:e>
                          </m:func>
                        </m:oMath>
                      </m:oMathPara>
                    </a14:m>
                    <a:endParaRPr lang="en-CA" sz="4000" dirty="0"/>
                  </a:p>
                </p:txBody>
              </p:sp>
            </mc:Choice>
            <mc:Fallback xmlns="">
              <p:sp>
                <p:nvSpPr>
                  <p:cNvPr id="17" name="TextBox 16">
                    <a:extLst>
                      <a:ext uri="{FF2B5EF4-FFF2-40B4-BE49-F238E27FC236}">
                        <a16:creationId xmlns:a16="http://schemas.microsoft.com/office/drawing/2014/main" id="{BA8C8D3C-522A-CA5A-37E6-0F226E833D03}"/>
                      </a:ext>
                    </a:extLst>
                  </p:cNvPr>
                  <p:cNvSpPr txBox="1">
                    <a:spLocks noRot="1" noChangeAspect="1" noMove="1" noResize="1" noEditPoints="1" noAdjustHandles="1" noChangeArrowheads="1" noChangeShapeType="1" noTextEdit="1"/>
                  </p:cNvSpPr>
                  <p:nvPr/>
                </p:nvSpPr>
                <p:spPr>
                  <a:xfrm>
                    <a:off x="7595395" y="5367986"/>
                    <a:ext cx="4447487" cy="1323439"/>
                  </a:xfrm>
                  <a:prstGeom prst="rect">
                    <a:avLst/>
                  </a:prstGeom>
                  <a:blipFill>
                    <a:blip r:embed="rId6"/>
                    <a:stretch>
                      <a:fillRect l="-4484" t="-6726"/>
                    </a:stretch>
                  </a:blipFill>
                  <a:ln w="38100">
                    <a:solidFill>
                      <a:schemeClr val="tx1"/>
                    </a:solidFill>
                  </a:ln>
                </p:spPr>
                <p:txBody>
                  <a:bodyPr/>
                  <a:lstStyle/>
                  <a:p>
                    <a:r>
                      <a:rPr lang="en-CA">
                        <a:noFill/>
                      </a:rPr>
                      <a:t> </a:t>
                    </a:r>
                  </a:p>
                </p:txBody>
              </p:sp>
            </mc:Fallback>
          </mc:AlternateContent>
        </p:grpSp>
        <p:sp>
          <p:nvSpPr>
            <p:cNvPr id="20" name="TextBox 19">
              <a:extLst>
                <a:ext uri="{FF2B5EF4-FFF2-40B4-BE49-F238E27FC236}">
                  <a16:creationId xmlns:a16="http://schemas.microsoft.com/office/drawing/2014/main" id="{94581EB4-7B05-05DA-023F-F96F4919DFC4}"/>
                </a:ext>
              </a:extLst>
            </p:cNvPr>
            <p:cNvSpPr txBox="1"/>
            <p:nvPr/>
          </p:nvSpPr>
          <p:spPr>
            <a:xfrm>
              <a:off x="7595395" y="1689844"/>
              <a:ext cx="4120356" cy="830997"/>
            </a:xfrm>
            <a:prstGeom prst="rect">
              <a:avLst/>
            </a:prstGeom>
            <a:noFill/>
          </p:spPr>
          <p:txBody>
            <a:bodyPr wrap="square">
              <a:spAutoFit/>
            </a:bodyPr>
            <a:lstStyle/>
            <a:p>
              <a:r>
                <a:rPr lang="en-CA" sz="4800" dirty="0"/>
                <a:t>Proper Lengths</a:t>
              </a:r>
            </a:p>
          </p:txBody>
        </p:sp>
      </p:grpSp>
      <p:grpSp>
        <p:nvGrpSpPr>
          <p:cNvPr id="95" name="Group 94">
            <a:extLst>
              <a:ext uri="{FF2B5EF4-FFF2-40B4-BE49-F238E27FC236}">
                <a16:creationId xmlns:a16="http://schemas.microsoft.com/office/drawing/2014/main" id="{946821FA-5F11-BBFA-91D1-8ED5324874B4}"/>
              </a:ext>
            </a:extLst>
          </p:cNvPr>
          <p:cNvGrpSpPr/>
          <p:nvPr/>
        </p:nvGrpSpPr>
        <p:grpSpPr>
          <a:xfrm>
            <a:off x="732408" y="1291526"/>
            <a:ext cx="4963542" cy="4881690"/>
            <a:chOff x="1202061" y="1505788"/>
            <a:chExt cx="4427654" cy="4354640"/>
          </a:xfrm>
        </p:grpSpPr>
        <p:grpSp>
          <p:nvGrpSpPr>
            <p:cNvPr id="65" name="Group 64">
              <a:extLst>
                <a:ext uri="{FF2B5EF4-FFF2-40B4-BE49-F238E27FC236}">
                  <a16:creationId xmlns:a16="http://schemas.microsoft.com/office/drawing/2014/main" id="{FF5D5019-08C2-46B0-69C7-8C76041A9CE8}"/>
                </a:ext>
              </a:extLst>
            </p:cNvPr>
            <p:cNvGrpSpPr/>
            <p:nvPr/>
          </p:nvGrpSpPr>
          <p:grpSpPr>
            <a:xfrm>
              <a:off x="1390510" y="1691128"/>
              <a:ext cx="4050759" cy="3983960"/>
              <a:chOff x="6689966" y="356458"/>
              <a:chExt cx="4310586" cy="4311885"/>
            </a:xfrm>
          </p:grpSpPr>
          <p:sp>
            <p:nvSpPr>
              <p:cNvPr id="74" name="Oval 73">
                <a:extLst>
                  <a:ext uri="{FF2B5EF4-FFF2-40B4-BE49-F238E27FC236}">
                    <a16:creationId xmlns:a16="http://schemas.microsoft.com/office/drawing/2014/main" id="{01830E2C-FCA8-50F1-55B7-644679407FE1}"/>
                  </a:ext>
                </a:extLst>
              </p:cNvPr>
              <p:cNvSpPr/>
              <p:nvPr/>
            </p:nvSpPr>
            <p:spPr>
              <a:xfrm>
                <a:off x="7758436" y="1431522"/>
                <a:ext cx="2161806" cy="2162458"/>
              </a:xfrm>
              <a:prstGeom prst="ellipse">
                <a:avLst/>
              </a:prstGeom>
              <a:noFill/>
              <a:ln w="381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CA"/>
              </a:p>
            </p:txBody>
          </p:sp>
          <p:sp>
            <p:nvSpPr>
              <p:cNvPr id="75" name="Oval 74">
                <a:extLst>
                  <a:ext uri="{FF2B5EF4-FFF2-40B4-BE49-F238E27FC236}">
                    <a16:creationId xmlns:a16="http://schemas.microsoft.com/office/drawing/2014/main" id="{FADAEACA-8EFB-BFB0-C42F-298B6DB64701}"/>
                  </a:ext>
                </a:extLst>
              </p:cNvPr>
              <p:cNvSpPr/>
              <p:nvPr/>
            </p:nvSpPr>
            <p:spPr>
              <a:xfrm>
                <a:off x="6689966" y="356458"/>
                <a:ext cx="4310586" cy="4311885"/>
              </a:xfrm>
              <a:prstGeom prst="ellipse">
                <a:avLst/>
              </a:prstGeom>
              <a:noFill/>
              <a:ln w="381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CA"/>
              </a:p>
            </p:txBody>
          </p:sp>
        </p:grpSp>
        <p:grpSp>
          <p:nvGrpSpPr>
            <p:cNvPr id="94" name="Group 93">
              <a:extLst>
                <a:ext uri="{FF2B5EF4-FFF2-40B4-BE49-F238E27FC236}">
                  <a16:creationId xmlns:a16="http://schemas.microsoft.com/office/drawing/2014/main" id="{E36F91FF-EBBA-C469-5124-C4DBF1AA8B56}"/>
                </a:ext>
              </a:extLst>
            </p:cNvPr>
            <p:cNvGrpSpPr/>
            <p:nvPr/>
          </p:nvGrpSpPr>
          <p:grpSpPr>
            <a:xfrm>
              <a:off x="1202061" y="1505788"/>
              <a:ext cx="4427654" cy="4354640"/>
              <a:chOff x="1447582" y="1747260"/>
              <a:chExt cx="3936611" cy="3871696"/>
            </a:xfrm>
          </p:grpSpPr>
          <p:cxnSp>
            <p:nvCxnSpPr>
              <p:cNvPr id="90" name="Straight Connector 89">
                <a:extLst>
                  <a:ext uri="{FF2B5EF4-FFF2-40B4-BE49-F238E27FC236}">
                    <a16:creationId xmlns:a16="http://schemas.microsoft.com/office/drawing/2014/main" id="{7649B346-1056-6A84-8174-ACAC17EAB77E}"/>
                  </a:ext>
                </a:extLst>
              </p:cNvPr>
              <p:cNvCxnSpPr>
                <a:cxnSpLocks/>
              </p:cNvCxnSpPr>
              <p:nvPr/>
            </p:nvCxnSpPr>
            <p:spPr>
              <a:xfrm flipH="1">
                <a:off x="1447582" y="3683108"/>
                <a:ext cx="3936611"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7C91B7D-D93B-2EE6-E8FD-38D1B9FEAA33}"/>
                  </a:ext>
                </a:extLst>
              </p:cNvPr>
              <p:cNvCxnSpPr>
                <a:cxnSpLocks/>
              </p:cNvCxnSpPr>
              <p:nvPr/>
            </p:nvCxnSpPr>
            <p:spPr>
              <a:xfrm>
                <a:off x="3415888" y="1747260"/>
                <a:ext cx="0" cy="3871696"/>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3BCB05B-0CD1-FCBD-39C5-648F96337A9C}"/>
                  </a:ext>
                </a:extLst>
              </p:cNvPr>
              <p:cNvCxnSpPr>
                <a:cxnSpLocks/>
              </p:cNvCxnSpPr>
              <p:nvPr/>
            </p:nvCxnSpPr>
            <p:spPr>
              <a:xfrm flipH="1">
                <a:off x="2024085" y="2314257"/>
                <a:ext cx="2783605" cy="27377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534294-B096-4136-2ADD-604D2EF32034}"/>
                  </a:ext>
                </a:extLst>
              </p:cNvPr>
              <p:cNvCxnSpPr>
                <a:cxnSpLocks/>
              </p:cNvCxnSpPr>
              <p:nvPr/>
            </p:nvCxnSpPr>
            <p:spPr>
              <a:xfrm>
                <a:off x="2024085" y="2314257"/>
                <a:ext cx="2783605" cy="273770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82D56E51-8B48-D7E1-3AF2-EA9293309BF7}"/>
              </a:ext>
            </a:extLst>
          </p:cNvPr>
          <p:cNvGrpSpPr/>
          <p:nvPr/>
        </p:nvGrpSpPr>
        <p:grpSpPr>
          <a:xfrm flipH="1">
            <a:off x="2039930" y="2619415"/>
            <a:ext cx="668938" cy="605820"/>
            <a:chOff x="4047308" y="2710906"/>
            <a:chExt cx="899886" cy="814977"/>
          </a:xfrm>
          <a:solidFill>
            <a:srgbClr val="FF0000"/>
          </a:solidFill>
        </p:grpSpPr>
        <p:sp>
          <p:nvSpPr>
            <p:cNvPr id="97" name="Oval 96">
              <a:extLst>
                <a:ext uri="{FF2B5EF4-FFF2-40B4-BE49-F238E27FC236}">
                  <a16:creationId xmlns:a16="http://schemas.microsoft.com/office/drawing/2014/main" id="{8C60CA1A-551D-B6AF-D29E-D40D630C464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Moon 97">
              <a:extLst>
                <a:ext uri="{FF2B5EF4-FFF2-40B4-BE49-F238E27FC236}">
                  <a16:creationId xmlns:a16="http://schemas.microsoft.com/office/drawing/2014/main" id="{F7336045-B643-498D-CF7A-ADC8707EBED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Moon 98">
              <a:extLst>
                <a:ext uri="{FF2B5EF4-FFF2-40B4-BE49-F238E27FC236}">
                  <a16:creationId xmlns:a16="http://schemas.microsoft.com/office/drawing/2014/main" id="{2B1839E8-1A3C-F4F7-B39C-FCE4ECEEA08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0" name="Group 99">
            <a:extLst>
              <a:ext uri="{FF2B5EF4-FFF2-40B4-BE49-F238E27FC236}">
                <a16:creationId xmlns:a16="http://schemas.microsoft.com/office/drawing/2014/main" id="{93EFB1ED-30E5-FDBA-A09D-475E2A7D2457}"/>
              </a:ext>
            </a:extLst>
          </p:cNvPr>
          <p:cNvGrpSpPr/>
          <p:nvPr/>
        </p:nvGrpSpPr>
        <p:grpSpPr>
          <a:xfrm flipH="1">
            <a:off x="5139899" y="3423052"/>
            <a:ext cx="668938" cy="605820"/>
            <a:chOff x="4047308" y="2710906"/>
            <a:chExt cx="899886" cy="814977"/>
          </a:xfrm>
          <a:solidFill>
            <a:srgbClr val="0070C0"/>
          </a:solidFill>
        </p:grpSpPr>
        <p:sp>
          <p:nvSpPr>
            <p:cNvPr id="101" name="Oval 100">
              <a:extLst>
                <a:ext uri="{FF2B5EF4-FFF2-40B4-BE49-F238E27FC236}">
                  <a16:creationId xmlns:a16="http://schemas.microsoft.com/office/drawing/2014/main" id="{E0883A31-7DBD-E101-B373-3BC9A6A4CA4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Moon 101">
              <a:extLst>
                <a:ext uri="{FF2B5EF4-FFF2-40B4-BE49-F238E27FC236}">
                  <a16:creationId xmlns:a16="http://schemas.microsoft.com/office/drawing/2014/main" id="{6581E4AF-67E3-BA41-BDF6-C4A775AEE3BE}"/>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Moon 102">
              <a:extLst>
                <a:ext uri="{FF2B5EF4-FFF2-40B4-BE49-F238E27FC236}">
                  <a16:creationId xmlns:a16="http://schemas.microsoft.com/office/drawing/2014/main" id="{5681FF00-02D0-7EF7-5927-89050C950538}"/>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4" name="Group 103">
            <a:extLst>
              <a:ext uri="{FF2B5EF4-FFF2-40B4-BE49-F238E27FC236}">
                <a16:creationId xmlns:a16="http://schemas.microsoft.com/office/drawing/2014/main" id="{CC6A4581-2B2C-C83E-1E8B-613C8C8EBBAE}"/>
              </a:ext>
            </a:extLst>
          </p:cNvPr>
          <p:cNvGrpSpPr/>
          <p:nvPr/>
        </p:nvGrpSpPr>
        <p:grpSpPr>
          <a:xfrm flipH="1">
            <a:off x="1272621" y="5016693"/>
            <a:ext cx="668938" cy="605820"/>
            <a:chOff x="4047308" y="2710906"/>
            <a:chExt cx="899886" cy="814977"/>
          </a:xfrm>
          <a:solidFill>
            <a:srgbClr val="00B050"/>
          </a:solidFill>
        </p:grpSpPr>
        <p:sp>
          <p:nvSpPr>
            <p:cNvPr id="105" name="Oval 104">
              <a:extLst>
                <a:ext uri="{FF2B5EF4-FFF2-40B4-BE49-F238E27FC236}">
                  <a16:creationId xmlns:a16="http://schemas.microsoft.com/office/drawing/2014/main" id="{846E3C08-D127-A710-BF71-C8264805E114}"/>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Moon 105">
              <a:extLst>
                <a:ext uri="{FF2B5EF4-FFF2-40B4-BE49-F238E27FC236}">
                  <a16:creationId xmlns:a16="http://schemas.microsoft.com/office/drawing/2014/main" id="{811464DC-B310-E4C1-6735-CB193CF921C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Moon 106">
              <a:extLst>
                <a:ext uri="{FF2B5EF4-FFF2-40B4-BE49-F238E27FC236}">
                  <a16:creationId xmlns:a16="http://schemas.microsoft.com/office/drawing/2014/main" id="{0D0785CE-F527-9911-68BD-BDCB140EA2AB}"/>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C4A93EFC-D2EF-3049-62B2-E077F4B0D00A}"/>
                  </a:ext>
                </a:extLst>
              </p14:cNvPr>
              <p14:cNvContentPartPr/>
              <p14:nvPr>
                <p:extLst>
                  <p:ext uri="{42D2F446-02D8-4167-A562-619A0277C38B}">
                    <p15:isNarration xmlns:p15="http://schemas.microsoft.com/office/powerpoint/2012/main" val="1"/>
                  </p:ext>
                </p:extLst>
              </p14:nvPr>
            </p14:nvContentPartPr>
            <p14:xfrm>
              <a:off x="8648700" y="3202200"/>
              <a:ext cx="1168560" cy="3481920"/>
            </p14:xfrm>
          </p:contentPart>
        </mc:Choice>
        <mc:Fallback xmlns="">
          <p:pic>
            <p:nvPicPr>
              <p:cNvPr id="3" name="Ink 2">
                <a:extLst>
                  <a:ext uri="{FF2B5EF4-FFF2-40B4-BE49-F238E27FC236}">
                    <a16:creationId xmlns:a16="http://schemas.microsoft.com/office/drawing/2014/main" id="{C4A93EFC-D2EF-3049-62B2-E077F4B0D00A}"/>
                  </a:ext>
                </a:extLst>
              </p:cNvPr>
              <p:cNvPicPr>
                <a:picLocks noGrp="1" noRot="1" noChangeAspect="1" noMove="1" noResize="1" noEditPoints="1" noAdjustHandles="1" noChangeArrowheads="1" noChangeShapeType="1"/>
              </p:cNvPicPr>
              <p:nvPr/>
            </p:nvPicPr>
            <p:blipFill>
              <a:blip r:embed="rId8"/>
              <a:stretch>
                <a:fillRect/>
              </a:stretch>
            </p:blipFill>
            <p:spPr>
              <a:xfrm>
                <a:off x="8639340" y="3192840"/>
                <a:ext cx="1187280" cy="3500640"/>
              </a:xfrm>
              <a:prstGeom prst="rect">
                <a:avLst/>
              </a:prstGeom>
            </p:spPr>
          </p:pic>
        </mc:Fallback>
      </mc:AlternateContent>
    </p:spTree>
    <p:custDataLst>
      <p:tags r:id="rId1"/>
    </p:custDataLst>
    <p:extLst>
      <p:ext uri="{BB962C8B-B14F-4D97-AF65-F5344CB8AC3E}">
        <p14:creationId xmlns:p14="http://schemas.microsoft.com/office/powerpoint/2010/main" val="2910610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1092">
        <p159:morph option="byObject"/>
      </p:transition>
    </mc:Choice>
    <mc:Fallback xmlns="">
      <p:transition spd="slow" advTm="210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157F6D1-EF05-BA58-60FC-50C552A09F75}"/>
              </a:ext>
            </a:extLst>
          </p:cNvPr>
          <p:cNvCxnSpPr>
            <a:cxnSpLocks/>
          </p:cNvCxnSpPr>
          <p:nvPr/>
        </p:nvCxnSpPr>
        <p:spPr>
          <a:xfrm>
            <a:off x="0" y="5476652"/>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8ACDFF-034F-20AA-89F1-AB37F7A5A1B1}"/>
              </a:ext>
            </a:extLst>
          </p:cNvPr>
          <p:cNvCxnSpPr>
            <a:cxnSpLocks/>
          </p:cNvCxnSpPr>
          <p:nvPr/>
        </p:nvCxnSpPr>
        <p:spPr>
          <a:xfrm>
            <a:off x="2531001" y="0"/>
            <a:ext cx="0" cy="68655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11DD72B-8B23-DBA2-810B-F8CFD3440B51}"/>
                  </a:ext>
                </a:extLst>
              </p:cNvPr>
              <p:cNvSpPr txBox="1"/>
              <p:nvPr/>
            </p:nvSpPr>
            <p:spPr>
              <a:xfrm>
                <a:off x="115537" y="234799"/>
                <a:ext cx="2358314" cy="707886"/>
              </a:xfrm>
              <a:prstGeom prst="rect">
                <a:avLst/>
              </a:prstGeom>
              <a:noFill/>
            </p:spPr>
            <p:txBody>
              <a:bodyPr wrap="square">
                <a:spAutoFit/>
              </a:bodyPr>
              <a:lstStyle/>
              <a:p>
                <a:r>
                  <a:rPr lang="en-GB" sz="4000" dirty="0"/>
                  <a:t>flat: </a:t>
                </a:r>
                <a14:m>
                  <m:oMath xmlns:m="http://schemas.openxmlformats.org/officeDocument/2006/math">
                    <m:r>
                      <a:rPr lang="en-GB" sz="4000" i="1" smtClean="0">
                        <a:solidFill>
                          <a:srgbClr val="7030A0"/>
                        </a:solidFill>
                        <a:latin typeface="Cambria Math" panose="02040503050406030204" pitchFamily="18" charset="0"/>
                      </a:rPr>
                      <m:t>𝑘</m:t>
                    </m:r>
                    <m:r>
                      <a:rPr lang="en-GB" sz="4000" b="0" i="1" smtClean="0">
                        <a:latin typeface="Cambria Math" panose="02040503050406030204" pitchFamily="18" charset="0"/>
                      </a:rPr>
                      <m:t>=</m:t>
                    </m:r>
                    <m:r>
                      <a:rPr lang="en-CA" sz="4000" b="0" i="1" smtClean="0">
                        <a:latin typeface="Cambria Math" panose="02040503050406030204" pitchFamily="18" charset="0"/>
                      </a:rPr>
                      <m:t>0</m:t>
                    </m:r>
                  </m:oMath>
                </a14:m>
                <a:r>
                  <a:rPr lang="en-CA" sz="4000" dirty="0"/>
                  <a:t> </a:t>
                </a:r>
              </a:p>
            </p:txBody>
          </p:sp>
        </mc:Choice>
        <mc:Fallback xmlns="">
          <p:sp>
            <p:nvSpPr>
              <p:cNvPr id="73" name="TextBox 72">
                <a:extLst>
                  <a:ext uri="{FF2B5EF4-FFF2-40B4-BE49-F238E27FC236}">
                    <a16:creationId xmlns:a16="http://schemas.microsoft.com/office/drawing/2014/main" id="{511DD72B-8B23-DBA2-810B-F8CFD3440B51}"/>
                  </a:ext>
                </a:extLst>
              </p:cNvPr>
              <p:cNvSpPr txBox="1">
                <a:spLocks noRot="1" noChangeAspect="1" noMove="1" noResize="1" noEditPoints="1" noAdjustHandles="1" noChangeArrowheads="1" noChangeShapeType="1" noTextEdit="1"/>
              </p:cNvSpPr>
              <p:nvPr/>
            </p:nvSpPr>
            <p:spPr>
              <a:xfrm>
                <a:off x="115537" y="234799"/>
                <a:ext cx="2358314" cy="707886"/>
              </a:xfrm>
              <a:prstGeom prst="rect">
                <a:avLst/>
              </a:prstGeom>
              <a:blipFill>
                <a:blip r:embed="rId3"/>
                <a:stretch>
                  <a:fillRect l="-9302" t="-15517" b="-36207"/>
                </a:stretch>
              </a:blipFill>
            </p:spPr>
            <p:txBody>
              <a:bodyPr/>
              <a:lstStyle/>
              <a:p>
                <a:r>
                  <a:rPr lang="en-CA">
                    <a:noFill/>
                  </a:rPr>
                  <a:t> </a:t>
                </a:r>
              </a:p>
            </p:txBody>
          </p:sp>
        </mc:Fallback>
      </mc:AlternateContent>
      <p:grpSp>
        <p:nvGrpSpPr>
          <p:cNvPr id="112" name="Group 111">
            <a:extLst>
              <a:ext uri="{FF2B5EF4-FFF2-40B4-BE49-F238E27FC236}">
                <a16:creationId xmlns:a16="http://schemas.microsoft.com/office/drawing/2014/main" id="{433C5667-169A-8A1E-B3E7-6ECF3AF61F0E}"/>
              </a:ext>
            </a:extLst>
          </p:cNvPr>
          <p:cNvGrpSpPr/>
          <p:nvPr/>
        </p:nvGrpSpPr>
        <p:grpSpPr>
          <a:xfrm>
            <a:off x="153911" y="5517698"/>
            <a:ext cx="9152535" cy="1268049"/>
            <a:chOff x="344411" y="5517698"/>
            <a:chExt cx="9152535" cy="1268049"/>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42853CC-4FB4-F88D-7986-CABFEC0E38E3}"/>
                    </a:ext>
                  </a:extLst>
                </p:cNvPr>
                <p:cNvSpPr txBox="1"/>
                <p:nvPr/>
              </p:nvSpPr>
              <p:spPr>
                <a:xfrm>
                  <a:off x="344411" y="5625333"/>
                  <a:ext cx="2335228" cy="1048429"/>
                </a:xfrm>
                <a:prstGeom prst="rect">
                  <a:avLst/>
                </a:prstGeom>
                <a:noFill/>
              </p:spPr>
              <p:txBody>
                <a:bodyPr wrap="square">
                  <a:spAutoFit/>
                </a:bodyPr>
                <a:lstStyle/>
                <a:p>
                  <a14:m>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m:t>
                      </m:r>
                      <m:f>
                        <m:fPr>
                          <m:ctrlPr>
                            <a:rPr lang="en-GB" sz="4400" b="0" i="1" smtClean="0">
                              <a:solidFill>
                                <a:schemeClr val="tx1"/>
                              </a:solidFill>
                              <a:latin typeface="Cambria Math" panose="02040503050406030204" pitchFamily="18" charset="0"/>
                            </a:rPr>
                          </m:ctrlPr>
                        </m:fPr>
                        <m:num>
                          <m:r>
                            <a:rPr lang="en-GB" sz="4400" b="0" i="1" smtClean="0">
                              <a:solidFill>
                                <a:schemeClr val="tx1"/>
                              </a:solidFill>
                              <a:latin typeface="Cambria Math" panose="02040503050406030204" pitchFamily="18" charset="0"/>
                            </a:rPr>
                            <m:t>1</m:t>
                          </m:r>
                        </m:num>
                        <m:den>
                          <m:r>
                            <a:rPr lang="en-GB" sz="4400" b="0" i="1" smtClean="0">
                              <a:solidFill>
                                <a:schemeClr val="tx1"/>
                              </a:solidFill>
                              <a:latin typeface="Cambria Math" panose="02040503050406030204" pitchFamily="18" charset="0"/>
                            </a:rPr>
                            <m:t>2</m:t>
                          </m:r>
                        </m:den>
                      </m:f>
                    </m:oMath>
                  </a14:m>
                  <a:r>
                    <a:rPr lang="en-CA" sz="4400" dirty="0"/>
                    <a:t> </a:t>
                  </a:r>
                </a:p>
              </p:txBody>
            </p:sp>
          </mc:Choice>
          <mc:Fallback xmlns="">
            <p:sp>
              <p:nvSpPr>
                <p:cNvPr id="28" name="TextBox 27">
                  <a:extLst>
                    <a:ext uri="{FF2B5EF4-FFF2-40B4-BE49-F238E27FC236}">
                      <a16:creationId xmlns:a16="http://schemas.microsoft.com/office/drawing/2014/main" id="{742853CC-4FB4-F88D-7986-CABFEC0E38E3}"/>
                    </a:ext>
                  </a:extLst>
                </p:cNvPr>
                <p:cNvSpPr txBox="1">
                  <a:spLocks noRot="1" noChangeAspect="1" noMove="1" noResize="1" noEditPoints="1" noAdjustHandles="1" noChangeArrowheads="1" noChangeShapeType="1" noTextEdit="1"/>
                </p:cNvSpPr>
                <p:nvPr/>
              </p:nvSpPr>
              <p:spPr>
                <a:xfrm>
                  <a:off x="344411" y="5625333"/>
                  <a:ext cx="2335228" cy="1048429"/>
                </a:xfrm>
                <a:prstGeom prst="rect">
                  <a:avLst/>
                </a:prstGeom>
                <a:blipFill>
                  <a:blip r:embed="rId4"/>
                  <a:stretch>
                    <a:fillRect/>
                  </a:stretch>
                </a:blipFill>
              </p:spPr>
              <p:txBody>
                <a:bodyPr/>
                <a:lstStyle/>
                <a:p>
                  <a:r>
                    <a:rPr lang="en-CA">
                      <a:noFill/>
                    </a:rPr>
                    <a:t> </a:t>
                  </a:r>
                </a:p>
              </p:txBody>
            </p:sp>
          </mc:Fallback>
        </mc:AlternateContent>
        <p:grpSp>
          <p:nvGrpSpPr>
            <p:cNvPr id="29" name="Group 28">
              <a:extLst>
                <a:ext uri="{FF2B5EF4-FFF2-40B4-BE49-F238E27FC236}">
                  <a16:creationId xmlns:a16="http://schemas.microsoft.com/office/drawing/2014/main" id="{5432C400-0F79-08EF-9EC6-888596D9E50B}"/>
                </a:ext>
              </a:extLst>
            </p:cNvPr>
            <p:cNvGrpSpPr/>
            <p:nvPr/>
          </p:nvGrpSpPr>
          <p:grpSpPr>
            <a:xfrm>
              <a:off x="8175982" y="5517698"/>
              <a:ext cx="652736" cy="1252806"/>
              <a:chOff x="5192273" y="1563413"/>
              <a:chExt cx="1287531" cy="1285876"/>
            </a:xfrm>
          </p:grpSpPr>
          <p:grpSp>
            <p:nvGrpSpPr>
              <p:cNvPr id="30" name="Group 29">
                <a:extLst>
                  <a:ext uri="{FF2B5EF4-FFF2-40B4-BE49-F238E27FC236}">
                    <a16:creationId xmlns:a16="http://schemas.microsoft.com/office/drawing/2014/main" id="{EA31EE45-1FF0-79E6-ED3F-4BCDB736A8A6}"/>
                  </a:ext>
                </a:extLst>
              </p:cNvPr>
              <p:cNvGrpSpPr/>
              <p:nvPr/>
            </p:nvGrpSpPr>
            <p:grpSpPr>
              <a:xfrm>
                <a:off x="5192273" y="1563413"/>
                <a:ext cx="1275202" cy="1285872"/>
                <a:chOff x="5192273" y="1563413"/>
                <a:chExt cx="1275202" cy="1344162"/>
              </a:xfrm>
            </p:grpSpPr>
            <p:cxnSp>
              <p:nvCxnSpPr>
                <p:cNvPr id="34" name="Straight Connector 33">
                  <a:extLst>
                    <a:ext uri="{FF2B5EF4-FFF2-40B4-BE49-F238E27FC236}">
                      <a16:creationId xmlns:a16="http://schemas.microsoft.com/office/drawing/2014/main" id="{70D95761-4572-A835-7094-E361EB181EBA}"/>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66DD1BC-7E07-2963-1655-720B3BB8420A}"/>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9799B73-ACD7-BBD7-58F9-45F5B17302DD}"/>
                  </a:ext>
                </a:extLst>
              </p:cNvPr>
              <p:cNvGrpSpPr/>
              <p:nvPr/>
            </p:nvGrpSpPr>
            <p:grpSpPr>
              <a:xfrm>
                <a:off x="5227569" y="1591989"/>
                <a:ext cx="1252235" cy="1257300"/>
                <a:chOff x="5227569" y="1591989"/>
                <a:chExt cx="1252235" cy="1257300"/>
              </a:xfrm>
            </p:grpSpPr>
            <p:cxnSp>
              <p:nvCxnSpPr>
                <p:cNvPr id="32" name="Straight Connector 31">
                  <a:extLst>
                    <a:ext uri="{FF2B5EF4-FFF2-40B4-BE49-F238E27FC236}">
                      <a16:creationId xmlns:a16="http://schemas.microsoft.com/office/drawing/2014/main" id="{309DDCE8-BAA0-96C1-9094-3538222CD53D}"/>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400B0C-0ECC-67C5-D9F0-8E47F2D2582E}"/>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A93FD741-DE05-F920-4033-0E866854D56E}"/>
                </a:ext>
              </a:extLst>
            </p:cNvPr>
            <p:cNvGrpSpPr/>
            <p:nvPr/>
          </p:nvGrpSpPr>
          <p:grpSpPr>
            <a:xfrm>
              <a:off x="8156739" y="5560782"/>
              <a:ext cx="665730" cy="1224965"/>
              <a:chOff x="9333323" y="4875156"/>
              <a:chExt cx="2890867" cy="1385671"/>
            </a:xfrm>
            <a:effectLst>
              <a:glow rad="228600">
                <a:schemeClr val="accent4">
                  <a:satMod val="175000"/>
                  <a:alpha val="40000"/>
                </a:schemeClr>
              </a:glow>
            </a:effectLst>
          </p:grpSpPr>
          <p:sp>
            <p:nvSpPr>
              <p:cNvPr id="84" name="Freeform: Shape 83">
                <a:extLst>
                  <a:ext uri="{FF2B5EF4-FFF2-40B4-BE49-F238E27FC236}">
                    <a16:creationId xmlns:a16="http://schemas.microsoft.com/office/drawing/2014/main" id="{8726E45D-95C0-22CF-FFDF-E54F53BEC73E}"/>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5" name="Freeform: Shape 84">
                <a:extLst>
                  <a:ext uri="{FF2B5EF4-FFF2-40B4-BE49-F238E27FC236}">
                    <a16:creationId xmlns:a16="http://schemas.microsoft.com/office/drawing/2014/main" id="{377094BF-7C55-C6AF-441A-A474DD582920}"/>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87" name="Group 86">
              <a:extLst>
                <a:ext uri="{FF2B5EF4-FFF2-40B4-BE49-F238E27FC236}">
                  <a16:creationId xmlns:a16="http://schemas.microsoft.com/office/drawing/2014/main" id="{C04D241E-5255-235E-8C41-EB6E0BB4CB0D}"/>
                </a:ext>
              </a:extLst>
            </p:cNvPr>
            <p:cNvGrpSpPr/>
            <p:nvPr/>
          </p:nvGrpSpPr>
          <p:grpSpPr>
            <a:xfrm>
              <a:off x="7481219" y="5560782"/>
              <a:ext cx="665730" cy="1224965"/>
              <a:chOff x="9333323" y="4875156"/>
              <a:chExt cx="2890867" cy="1385671"/>
            </a:xfrm>
            <a:effectLst>
              <a:glow rad="228600">
                <a:schemeClr val="accent4">
                  <a:satMod val="175000"/>
                  <a:alpha val="40000"/>
                </a:schemeClr>
              </a:glow>
            </a:effectLst>
          </p:grpSpPr>
          <p:sp>
            <p:nvSpPr>
              <p:cNvPr id="88" name="Freeform: Shape 87">
                <a:extLst>
                  <a:ext uri="{FF2B5EF4-FFF2-40B4-BE49-F238E27FC236}">
                    <a16:creationId xmlns:a16="http://schemas.microsoft.com/office/drawing/2014/main" id="{7017AAFB-694B-3430-0B9B-7D0A00BEDB83}"/>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9" name="Freeform: Shape 88">
                <a:extLst>
                  <a:ext uri="{FF2B5EF4-FFF2-40B4-BE49-F238E27FC236}">
                    <a16:creationId xmlns:a16="http://schemas.microsoft.com/office/drawing/2014/main" id="{F10AD0AB-5668-C3B3-10C4-4DE3F0FCB1B3}"/>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90" name="Group 89">
              <a:extLst>
                <a:ext uri="{FF2B5EF4-FFF2-40B4-BE49-F238E27FC236}">
                  <a16:creationId xmlns:a16="http://schemas.microsoft.com/office/drawing/2014/main" id="{D64A7471-C8B9-6C0F-4722-C903F91EFBCA}"/>
                </a:ext>
              </a:extLst>
            </p:cNvPr>
            <p:cNvGrpSpPr/>
            <p:nvPr/>
          </p:nvGrpSpPr>
          <p:grpSpPr>
            <a:xfrm>
              <a:off x="8831216" y="5560782"/>
              <a:ext cx="665730" cy="1224965"/>
              <a:chOff x="9333323" y="4875156"/>
              <a:chExt cx="2890867" cy="1385671"/>
            </a:xfrm>
            <a:effectLst>
              <a:glow rad="228600">
                <a:schemeClr val="accent4">
                  <a:satMod val="175000"/>
                  <a:alpha val="40000"/>
                </a:schemeClr>
              </a:glow>
            </a:effectLst>
          </p:grpSpPr>
          <p:sp>
            <p:nvSpPr>
              <p:cNvPr id="91" name="Freeform: Shape 90">
                <a:extLst>
                  <a:ext uri="{FF2B5EF4-FFF2-40B4-BE49-F238E27FC236}">
                    <a16:creationId xmlns:a16="http://schemas.microsoft.com/office/drawing/2014/main" id="{03BCFFA1-F1B7-F897-823E-66D82C3B481E}"/>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2" name="Freeform: Shape 91">
                <a:extLst>
                  <a:ext uri="{FF2B5EF4-FFF2-40B4-BE49-F238E27FC236}">
                    <a16:creationId xmlns:a16="http://schemas.microsoft.com/office/drawing/2014/main" id="{0AF8D549-AA68-53D2-7945-E2B6FD56FCDB}"/>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113" name="Group 112">
            <a:extLst>
              <a:ext uri="{FF2B5EF4-FFF2-40B4-BE49-F238E27FC236}">
                <a16:creationId xmlns:a16="http://schemas.microsoft.com/office/drawing/2014/main" id="{96AC8E5C-9173-F9A7-A751-1D41C477A63C}"/>
              </a:ext>
            </a:extLst>
          </p:cNvPr>
          <p:cNvGrpSpPr/>
          <p:nvPr/>
        </p:nvGrpSpPr>
        <p:grpSpPr>
          <a:xfrm>
            <a:off x="115537" y="4126493"/>
            <a:ext cx="10143103" cy="1272088"/>
            <a:chOff x="306037" y="4126493"/>
            <a:chExt cx="10143103" cy="1272088"/>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D5D4688-E771-E79B-115A-6100FCB11459}"/>
                    </a:ext>
                  </a:extLst>
                </p:cNvPr>
                <p:cNvSpPr txBox="1"/>
                <p:nvPr/>
              </p:nvSpPr>
              <p:spPr>
                <a:xfrm>
                  <a:off x="306037" y="4382848"/>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=1</m:t>
                        </m:r>
                      </m:oMath>
                    </m:oMathPara>
                  </a14:m>
                  <a:endParaRPr lang="en-CA" sz="4400" dirty="0"/>
                </a:p>
              </p:txBody>
            </p:sp>
          </mc:Choice>
          <mc:Fallback xmlns="">
            <p:sp>
              <p:nvSpPr>
                <p:cNvPr id="42" name="TextBox 41">
                  <a:extLst>
                    <a:ext uri="{FF2B5EF4-FFF2-40B4-BE49-F238E27FC236}">
                      <a16:creationId xmlns:a16="http://schemas.microsoft.com/office/drawing/2014/main" id="{9D5D4688-E771-E79B-115A-6100FCB11459}"/>
                    </a:ext>
                  </a:extLst>
                </p:cNvPr>
                <p:cNvSpPr txBox="1">
                  <a:spLocks noRot="1" noChangeAspect="1" noMove="1" noResize="1" noEditPoints="1" noAdjustHandles="1" noChangeArrowheads="1" noChangeShapeType="1" noTextEdit="1"/>
                </p:cNvSpPr>
                <p:nvPr/>
              </p:nvSpPr>
              <p:spPr>
                <a:xfrm>
                  <a:off x="306037" y="4382848"/>
                  <a:ext cx="2335228" cy="769441"/>
                </a:xfrm>
                <a:prstGeom prst="rect">
                  <a:avLst/>
                </a:prstGeom>
                <a:blipFill>
                  <a:blip r:embed="rId5"/>
                  <a:stretch>
                    <a:fillRect/>
                  </a:stretch>
                </a:blipFill>
              </p:spPr>
              <p:txBody>
                <a:bodyPr/>
                <a:lstStyle/>
                <a:p>
                  <a:r>
                    <a:rPr lang="en-CA">
                      <a:noFill/>
                    </a:rPr>
                    <a:t> </a:t>
                  </a:r>
                </a:p>
              </p:txBody>
            </p:sp>
          </mc:Fallback>
        </mc:AlternateContent>
        <p:grpSp>
          <p:nvGrpSpPr>
            <p:cNvPr id="44" name="Group 43">
              <a:extLst>
                <a:ext uri="{FF2B5EF4-FFF2-40B4-BE49-F238E27FC236}">
                  <a16:creationId xmlns:a16="http://schemas.microsoft.com/office/drawing/2014/main" id="{5A8C8F24-F0CC-D2C9-6457-C5EF45ADE60E}"/>
                </a:ext>
              </a:extLst>
            </p:cNvPr>
            <p:cNvGrpSpPr/>
            <p:nvPr/>
          </p:nvGrpSpPr>
          <p:grpSpPr>
            <a:xfrm>
              <a:off x="7898301" y="4126493"/>
              <a:ext cx="1254418" cy="1252806"/>
              <a:chOff x="5192273" y="1563413"/>
              <a:chExt cx="1287531" cy="1285876"/>
            </a:xfrm>
          </p:grpSpPr>
          <p:grpSp>
            <p:nvGrpSpPr>
              <p:cNvPr id="45" name="Group 44">
                <a:extLst>
                  <a:ext uri="{FF2B5EF4-FFF2-40B4-BE49-F238E27FC236}">
                    <a16:creationId xmlns:a16="http://schemas.microsoft.com/office/drawing/2014/main" id="{2A8F8193-09F8-C84A-0AB7-5B1C47ED8631}"/>
                  </a:ext>
                </a:extLst>
              </p:cNvPr>
              <p:cNvGrpSpPr/>
              <p:nvPr/>
            </p:nvGrpSpPr>
            <p:grpSpPr>
              <a:xfrm>
                <a:off x="5192273" y="1563413"/>
                <a:ext cx="1275202" cy="1285872"/>
                <a:chOff x="5192273" y="1563413"/>
                <a:chExt cx="1275202" cy="1344162"/>
              </a:xfrm>
            </p:grpSpPr>
            <p:cxnSp>
              <p:nvCxnSpPr>
                <p:cNvPr id="49" name="Straight Connector 48">
                  <a:extLst>
                    <a:ext uri="{FF2B5EF4-FFF2-40B4-BE49-F238E27FC236}">
                      <a16:creationId xmlns:a16="http://schemas.microsoft.com/office/drawing/2014/main" id="{F22AF805-4375-6E50-0254-663F1A5205A5}"/>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8B25E5D-C1D7-8505-B84D-E345F64F2941}"/>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EDA3BEE-CBF1-DC01-0F08-8DC878AB423B}"/>
                  </a:ext>
                </a:extLst>
              </p:cNvPr>
              <p:cNvGrpSpPr/>
              <p:nvPr/>
            </p:nvGrpSpPr>
            <p:grpSpPr>
              <a:xfrm>
                <a:off x="5227569" y="1591989"/>
                <a:ext cx="1252235" cy="1257300"/>
                <a:chOff x="5227569" y="1591989"/>
                <a:chExt cx="1252235" cy="1257300"/>
              </a:xfrm>
            </p:grpSpPr>
            <p:cxnSp>
              <p:nvCxnSpPr>
                <p:cNvPr id="47" name="Straight Connector 46">
                  <a:extLst>
                    <a:ext uri="{FF2B5EF4-FFF2-40B4-BE49-F238E27FC236}">
                      <a16:creationId xmlns:a16="http://schemas.microsoft.com/office/drawing/2014/main" id="{C81D7CEB-937E-BDD5-0BC4-0B3517B0D78E}"/>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12B595-1C0E-83ED-C2C7-FC788F592CAB}"/>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80" name="Group 79">
              <a:extLst>
                <a:ext uri="{FF2B5EF4-FFF2-40B4-BE49-F238E27FC236}">
                  <a16:creationId xmlns:a16="http://schemas.microsoft.com/office/drawing/2014/main" id="{515D26C7-4954-FC57-367E-CF6E7ED914A9}"/>
                </a:ext>
              </a:extLst>
            </p:cNvPr>
            <p:cNvGrpSpPr/>
            <p:nvPr/>
          </p:nvGrpSpPr>
          <p:grpSpPr>
            <a:xfrm>
              <a:off x="7861661" y="4170441"/>
              <a:ext cx="1296019" cy="1224965"/>
              <a:chOff x="9333323" y="4875156"/>
              <a:chExt cx="2890867" cy="1385671"/>
            </a:xfrm>
            <a:effectLst>
              <a:glow rad="228600">
                <a:schemeClr val="accent4">
                  <a:satMod val="175000"/>
                  <a:alpha val="40000"/>
                </a:schemeClr>
              </a:glow>
            </a:effectLst>
          </p:grpSpPr>
          <p:sp>
            <p:nvSpPr>
              <p:cNvPr id="81" name="Freeform: Shape 80">
                <a:extLst>
                  <a:ext uri="{FF2B5EF4-FFF2-40B4-BE49-F238E27FC236}">
                    <a16:creationId xmlns:a16="http://schemas.microsoft.com/office/drawing/2014/main" id="{701CDFF1-AE7A-F288-ADA4-90E85E63B804}"/>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2" name="Freeform: Shape 81">
                <a:extLst>
                  <a:ext uri="{FF2B5EF4-FFF2-40B4-BE49-F238E27FC236}">
                    <a16:creationId xmlns:a16="http://schemas.microsoft.com/office/drawing/2014/main" id="{F7581C0B-9061-F1BF-F36C-3E11890330CA}"/>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94" name="Group 93">
              <a:extLst>
                <a:ext uri="{FF2B5EF4-FFF2-40B4-BE49-F238E27FC236}">
                  <a16:creationId xmlns:a16="http://schemas.microsoft.com/office/drawing/2014/main" id="{70E760B5-D4AF-919C-B02B-B76BE4233701}"/>
                </a:ext>
              </a:extLst>
            </p:cNvPr>
            <p:cNvGrpSpPr/>
            <p:nvPr/>
          </p:nvGrpSpPr>
          <p:grpSpPr>
            <a:xfrm>
              <a:off x="6575476" y="4173616"/>
              <a:ext cx="1296019" cy="1224965"/>
              <a:chOff x="9333323" y="4875156"/>
              <a:chExt cx="2890867" cy="1385671"/>
            </a:xfrm>
            <a:effectLst>
              <a:glow rad="228600">
                <a:schemeClr val="accent4">
                  <a:satMod val="175000"/>
                  <a:alpha val="40000"/>
                </a:schemeClr>
              </a:glow>
            </a:effectLst>
          </p:grpSpPr>
          <p:sp>
            <p:nvSpPr>
              <p:cNvPr id="95" name="Freeform: Shape 94">
                <a:extLst>
                  <a:ext uri="{FF2B5EF4-FFF2-40B4-BE49-F238E27FC236}">
                    <a16:creationId xmlns:a16="http://schemas.microsoft.com/office/drawing/2014/main" id="{DEC8920F-852B-F5F4-2A27-C014164A6D75}"/>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6" name="Freeform: Shape 95">
                <a:extLst>
                  <a:ext uri="{FF2B5EF4-FFF2-40B4-BE49-F238E27FC236}">
                    <a16:creationId xmlns:a16="http://schemas.microsoft.com/office/drawing/2014/main" id="{52B8ED1A-5F9C-1B5F-F4B3-E5AC862A122A}"/>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97" name="Group 96">
              <a:extLst>
                <a:ext uri="{FF2B5EF4-FFF2-40B4-BE49-F238E27FC236}">
                  <a16:creationId xmlns:a16="http://schemas.microsoft.com/office/drawing/2014/main" id="{5BB26BF5-92D7-6CE4-D277-7C176C4D78D7}"/>
                </a:ext>
              </a:extLst>
            </p:cNvPr>
            <p:cNvGrpSpPr/>
            <p:nvPr/>
          </p:nvGrpSpPr>
          <p:grpSpPr>
            <a:xfrm>
              <a:off x="9155502" y="4170540"/>
              <a:ext cx="1293638" cy="1224965"/>
              <a:chOff x="9338634" y="4867077"/>
              <a:chExt cx="2885556" cy="1385671"/>
            </a:xfrm>
            <a:effectLst>
              <a:glow rad="228600">
                <a:schemeClr val="accent4">
                  <a:satMod val="175000"/>
                  <a:alpha val="40000"/>
                </a:schemeClr>
              </a:glow>
            </a:effectLst>
          </p:grpSpPr>
          <p:sp>
            <p:nvSpPr>
              <p:cNvPr id="98" name="Freeform: Shape 97">
                <a:extLst>
                  <a:ext uri="{FF2B5EF4-FFF2-40B4-BE49-F238E27FC236}">
                    <a16:creationId xmlns:a16="http://schemas.microsoft.com/office/drawing/2014/main" id="{353B504D-8BCC-27C3-2F7C-811823840FDC}"/>
                  </a:ext>
                </a:extLst>
              </p:cNvPr>
              <p:cNvSpPr/>
              <p:nvPr/>
            </p:nvSpPr>
            <p:spPr>
              <a:xfrm>
                <a:off x="9338634" y="4867077"/>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9" name="Freeform: Shape 98">
                <a:extLst>
                  <a:ext uri="{FF2B5EF4-FFF2-40B4-BE49-F238E27FC236}">
                    <a16:creationId xmlns:a16="http://schemas.microsoft.com/office/drawing/2014/main" id="{C3193A09-5B20-F2EE-5349-2E3B964069A7}"/>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114" name="Group 113">
            <a:extLst>
              <a:ext uri="{FF2B5EF4-FFF2-40B4-BE49-F238E27FC236}">
                <a16:creationId xmlns:a16="http://schemas.microsoft.com/office/drawing/2014/main" id="{0E529109-6C5E-549B-2A6D-4FF0F5B79BC6}"/>
              </a:ext>
            </a:extLst>
          </p:cNvPr>
          <p:cNvGrpSpPr/>
          <p:nvPr/>
        </p:nvGrpSpPr>
        <p:grpSpPr>
          <a:xfrm>
            <a:off x="118065" y="2694700"/>
            <a:ext cx="12089806" cy="1252806"/>
            <a:chOff x="308565" y="2694700"/>
            <a:chExt cx="12089806" cy="1252806"/>
          </a:xfrm>
        </p:grpSpPr>
        <p:grpSp>
          <p:nvGrpSpPr>
            <p:cNvPr id="57" name="Group 56">
              <a:extLst>
                <a:ext uri="{FF2B5EF4-FFF2-40B4-BE49-F238E27FC236}">
                  <a16:creationId xmlns:a16="http://schemas.microsoft.com/office/drawing/2014/main" id="{3B835436-B55A-8A31-28BA-80B6363982BA}"/>
                </a:ext>
              </a:extLst>
            </p:cNvPr>
            <p:cNvGrpSpPr/>
            <p:nvPr/>
          </p:nvGrpSpPr>
          <p:grpSpPr>
            <a:xfrm>
              <a:off x="7277185" y="2694700"/>
              <a:ext cx="2568483" cy="1252806"/>
              <a:chOff x="5192273" y="1563413"/>
              <a:chExt cx="1287531" cy="1285876"/>
            </a:xfrm>
          </p:grpSpPr>
          <p:grpSp>
            <p:nvGrpSpPr>
              <p:cNvPr id="58" name="Group 57">
                <a:extLst>
                  <a:ext uri="{FF2B5EF4-FFF2-40B4-BE49-F238E27FC236}">
                    <a16:creationId xmlns:a16="http://schemas.microsoft.com/office/drawing/2014/main" id="{CD53724D-C7FD-004C-BC6F-DBAFA9612100}"/>
                  </a:ext>
                </a:extLst>
              </p:cNvPr>
              <p:cNvGrpSpPr/>
              <p:nvPr/>
            </p:nvGrpSpPr>
            <p:grpSpPr>
              <a:xfrm>
                <a:off x="5192273" y="1563413"/>
                <a:ext cx="1275202" cy="1285872"/>
                <a:chOff x="5192273" y="1563413"/>
                <a:chExt cx="1275202" cy="1344162"/>
              </a:xfrm>
            </p:grpSpPr>
            <p:cxnSp>
              <p:nvCxnSpPr>
                <p:cNvPr id="62" name="Straight Connector 61">
                  <a:extLst>
                    <a:ext uri="{FF2B5EF4-FFF2-40B4-BE49-F238E27FC236}">
                      <a16:creationId xmlns:a16="http://schemas.microsoft.com/office/drawing/2014/main" id="{A17F7CA2-8A3D-3219-48BC-3CD6BCAE35D2}"/>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00D5522-41E1-8B13-82E4-DE116CD07100}"/>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19831A4-4C93-274D-2261-EC70DDF98F3D}"/>
                  </a:ext>
                </a:extLst>
              </p:cNvPr>
              <p:cNvGrpSpPr/>
              <p:nvPr/>
            </p:nvGrpSpPr>
            <p:grpSpPr>
              <a:xfrm>
                <a:off x="5227569" y="1591989"/>
                <a:ext cx="1252235" cy="1257300"/>
                <a:chOff x="5227569" y="1591989"/>
                <a:chExt cx="1252235" cy="1257300"/>
              </a:xfrm>
            </p:grpSpPr>
            <p:cxnSp>
              <p:nvCxnSpPr>
                <p:cNvPr id="60" name="Straight Connector 59">
                  <a:extLst>
                    <a:ext uri="{FF2B5EF4-FFF2-40B4-BE49-F238E27FC236}">
                      <a16:creationId xmlns:a16="http://schemas.microsoft.com/office/drawing/2014/main" id="{C6885B25-F98B-0EF2-3FE1-5176FD00B014}"/>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C495115-1CBF-2ABE-3718-36AC9226D0F9}"/>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7FEE26E-3498-A0AA-B872-6FEAB97F728D}"/>
                    </a:ext>
                  </a:extLst>
                </p:cNvPr>
                <p:cNvSpPr txBox="1"/>
                <p:nvPr/>
              </p:nvSpPr>
              <p:spPr>
                <a:xfrm>
                  <a:off x="308565" y="2908924"/>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=2</m:t>
                        </m:r>
                      </m:oMath>
                    </m:oMathPara>
                  </a14:m>
                  <a:endParaRPr lang="en-CA" sz="4400" dirty="0"/>
                </a:p>
              </p:txBody>
            </p:sp>
          </mc:Choice>
          <mc:Fallback xmlns="">
            <p:sp>
              <p:nvSpPr>
                <p:cNvPr id="64" name="TextBox 63">
                  <a:extLst>
                    <a:ext uri="{FF2B5EF4-FFF2-40B4-BE49-F238E27FC236}">
                      <a16:creationId xmlns:a16="http://schemas.microsoft.com/office/drawing/2014/main" id="{47FEE26E-3498-A0AA-B872-6FEAB97F728D}"/>
                    </a:ext>
                  </a:extLst>
                </p:cNvPr>
                <p:cNvSpPr txBox="1">
                  <a:spLocks noRot="1" noChangeAspect="1" noMove="1" noResize="1" noEditPoints="1" noAdjustHandles="1" noChangeArrowheads="1" noChangeShapeType="1" noTextEdit="1"/>
                </p:cNvSpPr>
                <p:nvPr/>
              </p:nvSpPr>
              <p:spPr>
                <a:xfrm>
                  <a:off x="308565" y="2908924"/>
                  <a:ext cx="2335228" cy="769441"/>
                </a:xfrm>
                <a:prstGeom prst="rect">
                  <a:avLst/>
                </a:prstGeom>
                <a:blipFill>
                  <a:blip r:embed="rId6"/>
                  <a:stretch>
                    <a:fillRect/>
                  </a:stretch>
                </a:blipFill>
              </p:spPr>
              <p:txBody>
                <a:bodyPr/>
                <a:lstStyle/>
                <a:p>
                  <a:r>
                    <a:rPr lang="en-CA">
                      <a:noFill/>
                    </a:rPr>
                    <a:t> </a:t>
                  </a:r>
                </a:p>
              </p:txBody>
            </p:sp>
          </mc:Fallback>
        </mc:AlternateContent>
        <p:grpSp>
          <p:nvGrpSpPr>
            <p:cNvPr id="77" name="Group 76">
              <a:extLst>
                <a:ext uri="{FF2B5EF4-FFF2-40B4-BE49-F238E27FC236}">
                  <a16:creationId xmlns:a16="http://schemas.microsoft.com/office/drawing/2014/main" id="{AD4CBB63-C4C3-4E4F-0D43-9D7185DA1C70}"/>
                </a:ext>
              </a:extLst>
            </p:cNvPr>
            <p:cNvGrpSpPr/>
            <p:nvPr/>
          </p:nvGrpSpPr>
          <p:grpSpPr>
            <a:xfrm>
              <a:off x="7281982" y="2720175"/>
              <a:ext cx="2558092" cy="1224965"/>
              <a:chOff x="9333323" y="4875156"/>
              <a:chExt cx="2890867" cy="1385671"/>
            </a:xfrm>
            <a:effectLst>
              <a:glow rad="228600">
                <a:schemeClr val="accent4">
                  <a:satMod val="175000"/>
                  <a:alpha val="40000"/>
                </a:schemeClr>
              </a:glow>
            </a:effectLst>
          </p:grpSpPr>
          <p:sp>
            <p:nvSpPr>
              <p:cNvPr id="78" name="Freeform: Shape 77">
                <a:extLst>
                  <a:ext uri="{FF2B5EF4-FFF2-40B4-BE49-F238E27FC236}">
                    <a16:creationId xmlns:a16="http://schemas.microsoft.com/office/drawing/2014/main" id="{AFE5040F-2C75-AFD6-2F71-980B73244AA4}"/>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9" name="Freeform: Shape 78">
                <a:extLst>
                  <a:ext uri="{FF2B5EF4-FFF2-40B4-BE49-F238E27FC236}">
                    <a16:creationId xmlns:a16="http://schemas.microsoft.com/office/drawing/2014/main" id="{D2A88FD0-A43E-FF64-9EE4-6FACAC2829B0}"/>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00" name="Group 99">
              <a:extLst>
                <a:ext uri="{FF2B5EF4-FFF2-40B4-BE49-F238E27FC236}">
                  <a16:creationId xmlns:a16="http://schemas.microsoft.com/office/drawing/2014/main" id="{D7DF1BA1-7E8A-3EA9-23EF-9DFD5E8291C3}"/>
                </a:ext>
              </a:extLst>
            </p:cNvPr>
            <p:cNvGrpSpPr/>
            <p:nvPr/>
          </p:nvGrpSpPr>
          <p:grpSpPr>
            <a:xfrm>
              <a:off x="4730993" y="2720175"/>
              <a:ext cx="2558092" cy="1224965"/>
              <a:chOff x="9333323" y="4875156"/>
              <a:chExt cx="2890867" cy="1385671"/>
            </a:xfrm>
            <a:effectLst>
              <a:glow rad="228600">
                <a:schemeClr val="accent4">
                  <a:satMod val="175000"/>
                  <a:alpha val="40000"/>
                </a:schemeClr>
              </a:glow>
            </a:effectLst>
          </p:grpSpPr>
          <p:sp>
            <p:nvSpPr>
              <p:cNvPr id="101" name="Freeform: Shape 100">
                <a:extLst>
                  <a:ext uri="{FF2B5EF4-FFF2-40B4-BE49-F238E27FC236}">
                    <a16:creationId xmlns:a16="http://schemas.microsoft.com/office/drawing/2014/main" id="{76A396E8-C23B-3FFF-02EC-84DA2E1D6584}"/>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2" name="Freeform: Shape 101">
                <a:extLst>
                  <a:ext uri="{FF2B5EF4-FFF2-40B4-BE49-F238E27FC236}">
                    <a16:creationId xmlns:a16="http://schemas.microsoft.com/office/drawing/2014/main" id="{45BDDC57-50F6-B3CE-11EB-EB94F1D054B0}"/>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03" name="Group 102">
              <a:extLst>
                <a:ext uri="{FF2B5EF4-FFF2-40B4-BE49-F238E27FC236}">
                  <a16:creationId xmlns:a16="http://schemas.microsoft.com/office/drawing/2014/main" id="{6C0180FB-5A49-33B4-7379-93719F657C7E}"/>
                </a:ext>
              </a:extLst>
            </p:cNvPr>
            <p:cNvGrpSpPr/>
            <p:nvPr/>
          </p:nvGrpSpPr>
          <p:grpSpPr>
            <a:xfrm>
              <a:off x="9840279" y="2720174"/>
              <a:ext cx="2558092" cy="1224965"/>
              <a:chOff x="9333323" y="4875156"/>
              <a:chExt cx="2890867" cy="1385671"/>
            </a:xfrm>
            <a:effectLst>
              <a:glow rad="228600">
                <a:schemeClr val="accent4">
                  <a:satMod val="175000"/>
                  <a:alpha val="40000"/>
                </a:schemeClr>
              </a:glow>
            </a:effectLst>
          </p:grpSpPr>
          <p:sp>
            <p:nvSpPr>
              <p:cNvPr id="104" name="Freeform: Shape 103">
                <a:extLst>
                  <a:ext uri="{FF2B5EF4-FFF2-40B4-BE49-F238E27FC236}">
                    <a16:creationId xmlns:a16="http://schemas.microsoft.com/office/drawing/2014/main" id="{FCC26F39-90A6-3E19-7438-9BFDDBA504A8}"/>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5" name="Freeform: Shape 104">
                <a:extLst>
                  <a:ext uri="{FF2B5EF4-FFF2-40B4-BE49-F238E27FC236}">
                    <a16:creationId xmlns:a16="http://schemas.microsoft.com/office/drawing/2014/main" id="{DFC61368-475D-319C-D747-F04D492DFCBA}"/>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115" name="Group 114">
            <a:extLst>
              <a:ext uri="{FF2B5EF4-FFF2-40B4-BE49-F238E27FC236}">
                <a16:creationId xmlns:a16="http://schemas.microsoft.com/office/drawing/2014/main" id="{15D21858-2EB2-A378-17B5-7E4BEB4FA2B6}"/>
              </a:ext>
            </a:extLst>
          </p:cNvPr>
          <p:cNvGrpSpPr/>
          <p:nvPr/>
        </p:nvGrpSpPr>
        <p:grpSpPr>
          <a:xfrm>
            <a:off x="153911" y="1229552"/>
            <a:ext cx="14270659" cy="1252806"/>
            <a:chOff x="344411" y="1229552"/>
            <a:chExt cx="14270659" cy="1252806"/>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158D23-3899-5134-0445-68BEDE3C97A8}"/>
                    </a:ext>
                  </a:extLst>
                </p:cNvPr>
                <p:cNvSpPr txBox="1"/>
                <p:nvPr/>
              </p:nvSpPr>
              <p:spPr>
                <a:xfrm>
                  <a:off x="344411" y="1486960"/>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=3</m:t>
                        </m:r>
                      </m:oMath>
                    </m:oMathPara>
                  </a14:m>
                  <a:endParaRPr lang="en-CA" sz="4400" dirty="0"/>
                </a:p>
              </p:txBody>
            </p:sp>
          </mc:Choice>
          <mc:Fallback xmlns="">
            <p:sp>
              <p:nvSpPr>
                <p:cNvPr id="12" name="TextBox 11">
                  <a:extLst>
                    <a:ext uri="{FF2B5EF4-FFF2-40B4-BE49-F238E27FC236}">
                      <a16:creationId xmlns:a16="http://schemas.microsoft.com/office/drawing/2014/main" id="{EB158D23-3899-5134-0445-68BEDE3C97A8}"/>
                    </a:ext>
                  </a:extLst>
                </p:cNvPr>
                <p:cNvSpPr txBox="1">
                  <a:spLocks noRot="1" noChangeAspect="1" noMove="1" noResize="1" noEditPoints="1" noAdjustHandles="1" noChangeArrowheads="1" noChangeShapeType="1" noTextEdit="1"/>
                </p:cNvSpPr>
                <p:nvPr/>
              </p:nvSpPr>
              <p:spPr>
                <a:xfrm>
                  <a:off x="344411" y="1486960"/>
                  <a:ext cx="2335228" cy="769441"/>
                </a:xfrm>
                <a:prstGeom prst="rect">
                  <a:avLst/>
                </a:prstGeom>
                <a:blipFill>
                  <a:blip r:embed="rId7"/>
                  <a:stretch>
                    <a:fillRect/>
                  </a:stretch>
                </a:blipFill>
              </p:spPr>
              <p:txBody>
                <a:bodyPr/>
                <a:lstStyle/>
                <a:p>
                  <a:r>
                    <a:rPr lang="en-CA">
                      <a:noFill/>
                    </a:rPr>
                    <a:t> </a:t>
                  </a:r>
                </a:p>
              </p:txBody>
            </p:sp>
          </mc:Fallback>
        </mc:AlternateContent>
        <p:grpSp>
          <p:nvGrpSpPr>
            <p:cNvPr id="14" name="Group 13">
              <a:extLst>
                <a:ext uri="{FF2B5EF4-FFF2-40B4-BE49-F238E27FC236}">
                  <a16:creationId xmlns:a16="http://schemas.microsoft.com/office/drawing/2014/main" id="{CAD5E345-1E10-7D8D-88E3-1B980B037980}"/>
                </a:ext>
              </a:extLst>
            </p:cNvPr>
            <p:cNvGrpSpPr/>
            <p:nvPr/>
          </p:nvGrpSpPr>
          <p:grpSpPr>
            <a:xfrm>
              <a:off x="6728890" y="1229552"/>
              <a:ext cx="3975252" cy="1252806"/>
              <a:chOff x="5192273" y="1563413"/>
              <a:chExt cx="1287531" cy="1285876"/>
            </a:xfrm>
          </p:grpSpPr>
          <p:grpSp>
            <p:nvGrpSpPr>
              <p:cNvPr id="15" name="Group 14">
                <a:extLst>
                  <a:ext uri="{FF2B5EF4-FFF2-40B4-BE49-F238E27FC236}">
                    <a16:creationId xmlns:a16="http://schemas.microsoft.com/office/drawing/2014/main" id="{FBDC672F-5394-5FAB-B356-C90CC4106759}"/>
                  </a:ext>
                </a:extLst>
              </p:cNvPr>
              <p:cNvGrpSpPr/>
              <p:nvPr/>
            </p:nvGrpSpPr>
            <p:grpSpPr>
              <a:xfrm>
                <a:off x="5192273" y="1563413"/>
                <a:ext cx="1275202" cy="1285872"/>
                <a:chOff x="5192273" y="1563413"/>
                <a:chExt cx="1275202" cy="1344162"/>
              </a:xfrm>
            </p:grpSpPr>
            <p:cxnSp>
              <p:nvCxnSpPr>
                <p:cNvPr id="19" name="Straight Connector 18">
                  <a:extLst>
                    <a:ext uri="{FF2B5EF4-FFF2-40B4-BE49-F238E27FC236}">
                      <a16:creationId xmlns:a16="http://schemas.microsoft.com/office/drawing/2014/main" id="{72A4FD2F-0828-A243-631F-5F3CEC7A803A}"/>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F682FB-D2C0-A7AC-12D6-1B374D292296}"/>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5BC70161-E702-6D13-1A0C-0C36D9787F8E}"/>
                  </a:ext>
                </a:extLst>
              </p:cNvPr>
              <p:cNvGrpSpPr/>
              <p:nvPr/>
            </p:nvGrpSpPr>
            <p:grpSpPr>
              <a:xfrm>
                <a:off x="5227569" y="1591989"/>
                <a:ext cx="1252235" cy="1257300"/>
                <a:chOff x="5227569" y="1591989"/>
                <a:chExt cx="1252235" cy="1257300"/>
              </a:xfrm>
            </p:grpSpPr>
            <p:cxnSp>
              <p:nvCxnSpPr>
                <p:cNvPr id="17" name="Straight Connector 16">
                  <a:extLst>
                    <a:ext uri="{FF2B5EF4-FFF2-40B4-BE49-F238E27FC236}">
                      <a16:creationId xmlns:a16="http://schemas.microsoft.com/office/drawing/2014/main" id="{77827681-9B73-AEA3-5758-C400E2703853}"/>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AF72684-6CB0-6F29-B9C8-6E9180A7C4F3}"/>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74" name="Group 73">
              <a:extLst>
                <a:ext uri="{FF2B5EF4-FFF2-40B4-BE49-F238E27FC236}">
                  <a16:creationId xmlns:a16="http://schemas.microsoft.com/office/drawing/2014/main" id="{CDE0953E-C7D0-BC00-AF07-8AAF508DC669}"/>
                </a:ext>
              </a:extLst>
            </p:cNvPr>
            <p:cNvGrpSpPr/>
            <p:nvPr/>
          </p:nvGrpSpPr>
          <p:grpSpPr>
            <a:xfrm>
              <a:off x="6714619" y="1253699"/>
              <a:ext cx="3951456" cy="1224965"/>
              <a:chOff x="9333323" y="4875156"/>
              <a:chExt cx="2890867" cy="1385671"/>
            </a:xfrm>
            <a:effectLst>
              <a:glow rad="228600">
                <a:schemeClr val="accent4">
                  <a:satMod val="175000"/>
                  <a:alpha val="40000"/>
                </a:schemeClr>
              </a:glow>
            </a:effectLst>
          </p:grpSpPr>
          <p:sp>
            <p:nvSpPr>
              <p:cNvPr id="75" name="Freeform: Shape 74">
                <a:extLst>
                  <a:ext uri="{FF2B5EF4-FFF2-40B4-BE49-F238E27FC236}">
                    <a16:creationId xmlns:a16="http://schemas.microsoft.com/office/drawing/2014/main" id="{FC742B47-DFE8-B4C2-BC6C-D165C592A97A}"/>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6" name="Freeform: Shape 75">
                <a:extLst>
                  <a:ext uri="{FF2B5EF4-FFF2-40B4-BE49-F238E27FC236}">
                    <a16:creationId xmlns:a16="http://schemas.microsoft.com/office/drawing/2014/main" id="{572F6D8B-A55A-C10B-54AA-F4F01D3EAB1E}"/>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06" name="Group 105">
              <a:extLst>
                <a:ext uri="{FF2B5EF4-FFF2-40B4-BE49-F238E27FC236}">
                  <a16:creationId xmlns:a16="http://schemas.microsoft.com/office/drawing/2014/main" id="{C33ADC6A-5410-EBFF-CDA0-F1A326E6DE2F}"/>
                </a:ext>
              </a:extLst>
            </p:cNvPr>
            <p:cNvGrpSpPr/>
            <p:nvPr/>
          </p:nvGrpSpPr>
          <p:grpSpPr>
            <a:xfrm>
              <a:off x="2763364" y="1251135"/>
              <a:ext cx="3951456" cy="1224965"/>
              <a:chOff x="9333323" y="4875156"/>
              <a:chExt cx="2890867" cy="1385671"/>
            </a:xfrm>
            <a:effectLst>
              <a:glow rad="228600">
                <a:schemeClr val="accent4">
                  <a:satMod val="175000"/>
                  <a:alpha val="40000"/>
                </a:schemeClr>
              </a:glow>
            </a:effectLst>
          </p:grpSpPr>
          <p:sp>
            <p:nvSpPr>
              <p:cNvPr id="107" name="Freeform: Shape 106">
                <a:extLst>
                  <a:ext uri="{FF2B5EF4-FFF2-40B4-BE49-F238E27FC236}">
                    <a16:creationId xmlns:a16="http://schemas.microsoft.com/office/drawing/2014/main" id="{261DC9D2-025E-7DE1-5C40-70A719792952}"/>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8" name="Freeform: Shape 107">
                <a:extLst>
                  <a:ext uri="{FF2B5EF4-FFF2-40B4-BE49-F238E27FC236}">
                    <a16:creationId xmlns:a16="http://schemas.microsoft.com/office/drawing/2014/main" id="{C130CD5E-15BC-273D-848C-6DC6D41CEA7E}"/>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09" name="Group 108">
              <a:extLst>
                <a:ext uri="{FF2B5EF4-FFF2-40B4-BE49-F238E27FC236}">
                  <a16:creationId xmlns:a16="http://schemas.microsoft.com/office/drawing/2014/main" id="{18C45321-1229-2148-2E0E-3A7E81226018}"/>
                </a:ext>
              </a:extLst>
            </p:cNvPr>
            <p:cNvGrpSpPr/>
            <p:nvPr/>
          </p:nvGrpSpPr>
          <p:grpSpPr>
            <a:xfrm>
              <a:off x="10663614" y="1253699"/>
              <a:ext cx="3951456" cy="1224965"/>
              <a:chOff x="9333323" y="4875156"/>
              <a:chExt cx="2890867" cy="1385671"/>
            </a:xfrm>
            <a:effectLst>
              <a:glow rad="228600">
                <a:schemeClr val="accent4">
                  <a:satMod val="175000"/>
                  <a:alpha val="40000"/>
                </a:schemeClr>
              </a:glow>
            </a:effectLst>
          </p:grpSpPr>
          <p:sp>
            <p:nvSpPr>
              <p:cNvPr id="110" name="Freeform: Shape 109">
                <a:extLst>
                  <a:ext uri="{FF2B5EF4-FFF2-40B4-BE49-F238E27FC236}">
                    <a16:creationId xmlns:a16="http://schemas.microsoft.com/office/drawing/2014/main" id="{5B4594EC-0957-C997-6373-17EEA5194812}"/>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1" name="Freeform: Shape 110">
                <a:extLst>
                  <a:ext uri="{FF2B5EF4-FFF2-40B4-BE49-F238E27FC236}">
                    <a16:creationId xmlns:a16="http://schemas.microsoft.com/office/drawing/2014/main" id="{38AD45DC-F0E2-8F4D-AB30-AA37FE8A5BD4}"/>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cxnSp>
        <p:nvCxnSpPr>
          <p:cNvPr id="116" name="Straight Connector 115">
            <a:extLst>
              <a:ext uri="{FF2B5EF4-FFF2-40B4-BE49-F238E27FC236}">
                <a16:creationId xmlns:a16="http://schemas.microsoft.com/office/drawing/2014/main" id="{9EFF3F22-9FD2-072E-3474-9AFB0E044109}"/>
              </a:ext>
            </a:extLst>
          </p:cNvPr>
          <p:cNvCxnSpPr>
            <a:cxnSpLocks/>
          </p:cNvCxnSpPr>
          <p:nvPr/>
        </p:nvCxnSpPr>
        <p:spPr>
          <a:xfrm>
            <a:off x="0" y="4044431"/>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0BF36E0-C5F4-268E-A118-BE7129F048B7}"/>
              </a:ext>
            </a:extLst>
          </p:cNvPr>
          <p:cNvCxnSpPr>
            <a:cxnSpLocks/>
          </p:cNvCxnSpPr>
          <p:nvPr/>
        </p:nvCxnSpPr>
        <p:spPr>
          <a:xfrm>
            <a:off x="0" y="2570506"/>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D378CFA-A714-F48D-CD8B-BDA7C83E1107}"/>
              </a:ext>
            </a:extLst>
          </p:cNvPr>
          <p:cNvCxnSpPr>
            <a:cxnSpLocks/>
          </p:cNvCxnSpPr>
          <p:nvPr/>
        </p:nvCxnSpPr>
        <p:spPr>
          <a:xfrm>
            <a:off x="0" y="1157343"/>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2136D2-79FF-1B78-4438-FD999EEF5240}"/>
              </a:ext>
            </a:extLst>
          </p:cNvPr>
          <p:cNvSpPr txBox="1"/>
          <p:nvPr/>
        </p:nvSpPr>
        <p:spPr>
          <a:xfrm>
            <a:off x="2842302" y="97375"/>
            <a:ext cx="5874614" cy="923330"/>
          </a:xfrm>
          <a:prstGeom prst="rect">
            <a:avLst/>
          </a:prstGeom>
          <a:noFill/>
        </p:spPr>
        <p:txBody>
          <a:bodyPr wrap="square">
            <a:spAutoFit/>
          </a:bodyPr>
          <a:lstStyle/>
          <a:p>
            <a:r>
              <a:rPr lang="en-CA" sz="5400" dirty="0"/>
              <a:t>Wavelength of light</a:t>
            </a: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4" name="Ink 3">
                <a:extLst>
                  <a:ext uri="{FF2B5EF4-FFF2-40B4-BE49-F238E27FC236}">
                    <a16:creationId xmlns:a16="http://schemas.microsoft.com/office/drawing/2014/main" id="{007636EF-B9AA-7081-6EE0-A4D7F2C3BF4D}"/>
                  </a:ext>
                </a:extLst>
              </p14:cNvPr>
              <p14:cNvContentPartPr/>
              <p14:nvPr>
                <p:extLst>
                  <p:ext uri="{42D2F446-02D8-4167-A562-619A0277C38B}">
                    <p15:isNarration xmlns:p15="http://schemas.microsoft.com/office/powerpoint/2012/main" val="1"/>
                  </p:ext>
                </p:extLst>
              </p14:nvPr>
            </p14:nvContentPartPr>
            <p14:xfrm>
              <a:off x="3678480" y="1251360"/>
              <a:ext cx="2611440" cy="5139720"/>
            </p14:xfrm>
          </p:contentPart>
        </mc:Choice>
        <mc:Fallback xmlns="">
          <p:pic>
            <p:nvPicPr>
              <p:cNvPr id="4" name="Ink 3">
                <a:extLst>
                  <a:ext uri="{FF2B5EF4-FFF2-40B4-BE49-F238E27FC236}">
                    <a16:creationId xmlns:a16="http://schemas.microsoft.com/office/drawing/2014/main" id="{007636EF-B9AA-7081-6EE0-A4D7F2C3BF4D}"/>
                  </a:ext>
                </a:extLst>
              </p:cNvPr>
              <p:cNvPicPr>
                <a:picLocks noGrp="1" noRot="1" noChangeAspect="1" noMove="1" noResize="1" noEditPoints="1" noAdjustHandles="1" noChangeArrowheads="1" noChangeShapeType="1"/>
              </p:cNvPicPr>
              <p:nvPr/>
            </p:nvPicPr>
            <p:blipFill>
              <a:blip r:embed="rId9"/>
              <a:stretch>
                <a:fillRect/>
              </a:stretch>
            </p:blipFill>
            <p:spPr>
              <a:xfrm>
                <a:off x="3669120" y="1242000"/>
                <a:ext cx="2630160" cy="5158440"/>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36CFE0-942D-D682-B25A-A79088A2F4FD}"/>
                  </a:ext>
                </a:extLst>
              </p:cNvPr>
              <p:cNvSpPr txBox="1"/>
              <p:nvPr/>
            </p:nvSpPr>
            <p:spPr>
              <a:xfrm>
                <a:off x="8584558" y="56568"/>
                <a:ext cx="3453805" cy="1076128"/>
              </a:xfrm>
              <a:prstGeom prst="rect">
                <a:avLst/>
              </a:prstGeom>
              <a:noFill/>
            </p:spPr>
            <p:txBody>
              <a:bodyPr wrap="square">
                <a:spAutoFit/>
              </a:bodyPr>
              <a:lstStyle/>
              <a:p>
                <a14:m>
                  <m:oMath xmlns:m="http://schemas.openxmlformats.org/officeDocument/2006/math">
                    <m:f>
                      <m:fPr>
                        <m:ctrlPr>
                          <a:rPr lang="en-CA" sz="4000" i="1" smtClean="0">
                            <a:latin typeface="Cambria Math" panose="02040503050406030204" pitchFamily="18" charset="0"/>
                          </a:rPr>
                        </m:ctrlPr>
                      </m:fPr>
                      <m:num>
                        <m:sSub>
                          <m:sSubPr>
                            <m:ctrlPr>
                              <a:rPr lang="en-CA" sz="4000" i="1">
                                <a:solidFill>
                                  <a:srgbClr val="0070C0"/>
                                </a:solidFill>
                                <a:latin typeface="Cambria Math" panose="02040503050406030204" pitchFamily="18" charset="0"/>
                              </a:rPr>
                            </m:ctrlPr>
                          </m:sSubPr>
                          <m:e>
                            <m:r>
                              <a:rPr lang="en-CA" sz="4000" b="0" i="1" smtClean="0">
                                <a:solidFill>
                                  <a:srgbClr val="0070C0"/>
                                </a:solidFill>
                                <a:latin typeface="Cambria Math" panose="02040503050406030204" pitchFamily="18" charset="0"/>
                              </a:rPr>
                              <m:t>𝜆</m:t>
                            </m:r>
                          </m:e>
                          <m:sub>
                            <m:r>
                              <a:rPr lang="en-CA" sz="4000" b="0" i="1" smtClean="0">
                                <a:solidFill>
                                  <a:srgbClr val="0070C0"/>
                                </a:solidFill>
                                <a:latin typeface="Cambria Math" panose="02040503050406030204" pitchFamily="18" charset="0"/>
                              </a:rPr>
                              <m:t>𝑛𝑜𝑤</m:t>
                            </m:r>
                          </m:sub>
                        </m:sSub>
                      </m:num>
                      <m:den>
                        <m:sSub>
                          <m:sSubPr>
                            <m:ctrlPr>
                              <a:rPr lang="en-CA" sz="4000" i="1">
                                <a:solidFill>
                                  <a:srgbClr val="0070C0"/>
                                </a:solidFill>
                                <a:latin typeface="Cambria Math" panose="02040503050406030204" pitchFamily="18" charset="0"/>
                              </a:rPr>
                            </m:ctrlPr>
                          </m:sSubPr>
                          <m:e>
                            <m:r>
                              <a:rPr lang="en-CA" sz="4000" b="0" i="1" smtClean="0">
                                <a:solidFill>
                                  <a:srgbClr val="0070C0"/>
                                </a:solidFill>
                                <a:latin typeface="Cambria Math" panose="02040503050406030204" pitchFamily="18" charset="0"/>
                              </a:rPr>
                              <m:t>𝜆</m:t>
                            </m:r>
                          </m:e>
                          <m:sub>
                            <m:r>
                              <a:rPr lang="en-CA" sz="4000" b="0" i="1" smtClean="0">
                                <a:solidFill>
                                  <a:srgbClr val="0070C0"/>
                                </a:solidFill>
                                <a:latin typeface="Cambria Math" panose="02040503050406030204" pitchFamily="18" charset="0"/>
                              </a:rPr>
                              <m:t>𝑡h𝑒𝑛</m:t>
                            </m:r>
                          </m:sub>
                        </m:sSub>
                      </m:den>
                    </m:f>
                    <m:r>
                      <a:rPr lang="en-CA" sz="4000" b="0" i="1" smtClean="0">
                        <a:solidFill>
                          <a:schemeClr val="tx1"/>
                        </a:solidFill>
                        <a:latin typeface="Cambria Math" panose="02040503050406030204" pitchFamily="18" charset="0"/>
                      </a:rPr>
                      <m:t>=</m:t>
                    </m:r>
                    <m:f>
                      <m:fPr>
                        <m:ctrlPr>
                          <a:rPr lang="en-CA" sz="4000" i="1">
                            <a:latin typeface="Cambria Math" panose="02040503050406030204" pitchFamily="18" charset="0"/>
                          </a:rPr>
                        </m:ctrlPr>
                      </m:fPr>
                      <m:num>
                        <m:r>
                          <a:rPr lang="en-CA" sz="4000" i="1">
                            <a:solidFill>
                              <a:srgbClr val="FF0000"/>
                            </a:solidFill>
                            <a:latin typeface="Cambria Math" panose="02040503050406030204" pitchFamily="18" charset="0"/>
                          </a:rPr>
                          <m:t>𝑎</m:t>
                        </m:r>
                        <m:r>
                          <a:rPr lang="en-CA" sz="4000" i="1">
                            <a:solidFill>
                              <a:srgbClr val="FF0000"/>
                            </a:solidFill>
                            <a:latin typeface="Cambria Math" panose="02040503050406030204" pitchFamily="18" charset="0"/>
                          </a:rPr>
                          <m:t>(</m:t>
                        </m:r>
                        <m:sSub>
                          <m:sSubPr>
                            <m:ctrlPr>
                              <a:rPr lang="en-CA" sz="4000" i="1">
                                <a:solidFill>
                                  <a:srgbClr val="FF0000"/>
                                </a:solidFill>
                                <a:latin typeface="Cambria Math" panose="02040503050406030204" pitchFamily="18" charset="0"/>
                              </a:rPr>
                            </m:ctrlPr>
                          </m:sSubPr>
                          <m:e>
                            <m:r>
                              <a:rPr lang="en-CA" sz="4000" i="1">
                                <a:solidFill>
                                  <a:srgbClr val="FF0000"/>
                                </a:solidFill>
                                <a:latin typeface="Cambria Math" panose="02040503050406030204" pitchFamily="18" charset="0"/>
                              </a:rPr>
                              <m:t>𝑡</m:t>
                            </m:r>
                          </m:e>
                          <m:sub>
                            <m:r>
                              <a:rPr lang="en-CA" sz="4000" b="0" i="1" smtClean="0">
                                <a:solidFill>
                                  <a:srgbClr val="FF0000"/>
                                </a:solidFill>
                                <a:latin typeface="Cambria Math" panose="02040503050406030204" pitchFamily="18" charset="0"/>
                              </a:rPr>
                              <m:t>𝑛𝑜𝑤</m:t>
                            </m:r>
                          </m:sub>
                        </m:sSub>
                        <m:r>
                          <a:rPr lang="en-CA" sz="4000" i="1">
                            <a:solidFill>
                              <a:srgbClr val="FF0000"/>
                            </a:solidFill>
                            <a:latin typeface="Cambria Math" panose="02040503050406030204" pitchFamily="18" charset="0"/>
                          </a:rPr>
                          <m:t>)</m:t>
                        </m:r>
                      </m:num>
                      <m:den>
                        <m:r>
                          <a:rPr lang="en-CA" sz="4000" i="1">
                            <a:solidFill>
                              <a:srgbClr val="FF0000"/>
                            </a:solidFill>
                            <a:latin typeface="Cambria Math" panose="02040503050406030204" pitchFamily="18" charset="0"/>
                          </a:rPr>
                          <m:t>𝑎</m:t>
                        </m:r>
                        <m:r>
                          <a:rPr lang="en-CA" sz="4000" i="1">
                            <a:solidFill>
                              <a:srgbClr val="FF0000"/>
                            </a:solidFill>
                            <a:latin typeface="Cambria Math" panose="02040503050406030204" pitchFamily="18" charset="0"/>
                          </a:rPr>
                          <m:t>(</m:t>
                        </m:r>
                        <m:sSub>
                          <m:sSubPr>
                            <m:ctrlPr>
                              <a:rPr lang="en-CA" sz="4000" i="1">
                                <a:solidFill>
                                  <a:srgbClr val="FF0000"/>
                                </a:solidFill>
                                <a:latin typeface="Cambria Math" panose="02040503050406030204" pitchFamily="18" charset="0"/>
                              </a:rPr>
                            </m:ctrlPr>
                          </m:sSubPr>
                          <m:e>
                            <m:r>
                              <a:rPr lang="en-CA" sz="4000" i="1">
                                <a:solidFill>
                                  <a:srgbClr val="FF0000"/>
                                </a:solidFill>
                                <a:latin typeface="Cambria Math" panose="02040503050406030204" pitchFamily="18" charset="0"/>
                              </a:rPr>
                              <m:t>𝑡</m:t>
                            </m:r>
                          </m:e>
                          <m:sub>
                            <m:r>
                              <a:rPr lang="en-CA" sz="4000" b="0" i="1" smtClean="0">
                                <a:solidFill>
                                  <a:srgbClr val="FF0000"/>
                                </a:solidFill>
                                <a:latin typeface="Cambria Math" panose="02040503050406030204" pitchFamily="18" charset="0"/>
                              </a:rPr>
                              <m:t>𝑡h𝑒𝑛</m:t>
                            </m:r>
                          </m:sub>
                        </m:sSub>
                        <m:r>
                          <a:rPr lang="en-CA" sz="4000" i="1">
                            <a:solidFill>
                              <a:srgbClr val="FF0000"/>
                            </a:solidFill>
                            <a:latin typeface="Cambria Math" panose="02040503050406030204" pitchFamily="18" charset="0"/>
                          </a:rPr>
                          <m:t>)</m:t>
                        </m:r>
                      </m:den>
                    </m:f>
                  </m:oMath>
                </a14:m>
                <a:r>
                  <a:rPr lang="en-CA" sz="4000" dirty="0"/>
                  <a:t> </a:t>
                </a:r>
              </a:p>
            </p:txBody>
          </p:sp>
        </mc:Choice>
        <mc:Fallback xmlns="">
          <p:sp>
            <p:nvSpPr>
              <p:cNvPr id="7" name="TextBox 6">
                <a:extLst>
                  <a:ext uri="{FF2B5EF4-FFF2-40B4-BE49-F238E27FC236}">
                    <a16:creationId xmlns:a16="http://schemas.microsoft.com/office/drawing/2014/main" id="{4D36CFE0-942D-D682-B25A-A79088A2F4FD}"/>
                  </a:ext>
                </a:extLst>
              </p:cNvPr>
              <p:cNvSpPr txBox="1">
                <a:spLocks noRot="1" noChangeAspect="1" noMove="1" noResize="1" noEditPoints="1" noAdjustHandles="1" noChangeArrowheads="1" noChangeShapeType="1" noTextEdit="1"/>
              </p:cNvSpPr>
              <p:nvPr/>
            </p:nvSpPr>
            <p:spPr>
              <a:xfrm>
                <a:off x="8584558" y="56568"/>
                <a:ext cx="3453805" cy="1076128"/>
              </a:xfrm>
              <a:prstGeom prst="rect">
                <a:avLst/>
              </a:prstGeom>
              <a:blipFill>
                <a:blip r:embed="rId10"/>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646021522"/>
      </p:ext>
    </p:extLst>
  </p:cSld>
  <p:clrMapOvr>
    <a:masterClrMapping/>
  </p:clrMapOvr>
  <mc:AlternateContent xmlns:mc="http://schemas.openxmlformats.org/markup-compatibility/2006" xmlns:p14="http://schemas.microsoft.com/office/powerpoint/2010/main">
    <mc:Choice Requires="p14">
      <p:transition spd="slow" p14:dur="2000" advTm="24018"/>
    </mc:Choice>
    <mc:Fallback xmlns="">
      <p:transition spd="slow" advTm="24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D27FCE-5275-D443-BA45-D95565E6FB62}"/>
              </a:ext>
            </a:extLst>
          </p:cNvPr>
          <p:cNvGrpSpPr/>
          <p:nvPr/>
        </p:nvGrpSpPr>
        <p:grpSpPr>
          <a:xfrm>
            <a:off x="0" y="96586"/>
            <a:ext cx="8688223" cy="6723314"/>
            <a:chOff x="0" y="96586"/>
            <a:chExt cx="8688223" cy="6723314"/>
          </a:xfrm>
        </p:grpSpPr>
        <p:grpSp>
          <p:nvGrpSpPr>
            <p:cNvPr id="50" name="Group 49">
              <a:extLst>
                <a:ext uri="{FF2B5EF4-FFF2-40B4-BE49-F238E27FC236}">
                  <a16:creationId xmlns:a16="http://schemas.microsoft.com/office/drawing/2014/main" id="{ECFCFF90-4D6F-DF0F-C851-584AFEC3685B}"/>
                </a:ext>
              </a:extLst>
            </p:cNvPr>
            <p:cNvGrpSpPr/>
            <p:nvPr/>
          </p:nvGrpSpPr>
          <p:grpSpPr>
            <a:xfrm>
              <a:off x="0" y="342900"/>
              <a:ext cx="8688223" cy="6477000"/>
              <a:chOff x="3095624" y="342900"/>
              <a:chExt cx="6278563" cy="6477000"/>
            </a:xfrm>
          </p:grpSpPr>
          <p:grpSp>
            <p:nvGrpSpPr>
              <p:cNvPr id="7" name="Group 6">
                <a:extLst>
                  <a:ext uri="{FF2B5EF4-FFF2-40B4-BE49-F238E27FC236}">
                    <a16:creationId xmlns:a16="http://schemas.microsoft.com/office/drawing/2014/main" id="{4EA8A727-F6FF-72C3-021A-EDE9DECD521A}"/>
                  </a:ext>
                </a:extLst>
              </p:cNvPr>
              <p:cNvGrpSpPr/>
              <p:nvPr/>
            </p:nvGrpSpPr>
            <p:grpSpPr>
              <a:xfrm>
                <a:off x="3095624" y="342900"/>
                <a:ext cx="6278563" cy="6477000"/>
                <a:chOff x="3105150" y="342900"/>
                <a:chExt cx="6278563" cy="6477000"/>
              </a:xfrm>
            </p:grpSpPr>
            <p:sp>
              <p:nvSpPr>
                <p:cNvPr id="5" name="Freeform: Shape 4">
                  <a:extLst>
                    <a:ext uri="{FF2B5EF4-FFF2-40B4-BE49-F238E27FC236}">
                      <a16:creationId xmlns:a16="http://schemas.microsoft.com/office/drawing/2014/main" id="{9AA5731E-A4B6-6B04-35FB-D5F8814EB67A}"/>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Freeform: Shape 5">
                  <a:extLst>
                    <a:ext uri="{FF2B5EF4-FFF2-40B4-BE49-F238E27FC236}">
                      <a16:creationId xmlns:a16="http://schemas.microsoft.com/office/drawing/2014/main" id="{62E3C9A2-0EBC-2C14-3612-56F7FA28E28C}"/>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a:extLst>
                  <a:ext uri="{FF2B5EF4-FFF2-40B4-BE49-F238E27FC236}">
                    <a16:creationId xmlns:a16="http://schemas.microsoft.com/office/drawing/2014/main" id="{55A38E84-F9E3-D3F1-2A68-70B150142712}"/>
                  </a:ext>
                </a:extLst>
              </p:cNvPr>
              <p:cNvGrpSpPr/>
              <p:nvPr/>
            </p:nvGrpSpPr>
            <p:grpSpPr>
              <a:xfrm>
                <a:off x="4007403" y="342900"/>
                <a:ext cx="4438650" cy="6477000"/>
                <a:chOff x="3105150" y="342900"/>
                <a:chExt cx="6278563" cy="6477000"/>
              </a:xfrm>
            </p:grpSpPr>
            <p:sp>
              <p:nvSpPr>
                <p:cNvPr id="9" name="Freeform: Shape 8">
                  <a:extLst>
                    <a:ext uri="{FF2B5EF4-FFF2-40B4-BE49-F238E27FC236}">
                      <a16:creationId xmlns:a16="http://schemas.microsoft.com/office/drawing/2014/main" id="{9FCFA37B-DBB6-711F-8457-59ED8B11B2EB}"/>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6CD60EB6-21B4-31F5-E007-6BC387EC8E27}"/>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617E320D-C19D-11CA-AC86-5098DD92FBD6}"/>
                  </a:ext>
                </a:extLst>
              </p:cNvPr>
              <p:cNvGrpSpPr/>
              <p:nvPr/>
            </p:nvGrpSpPr>
            <p:grpSpPr>
              <a:xfrm>
                <a:off x="5019674" y="342900"/>
                <a:ext cx="2438400" cy="6477000"/>
                <a:chOff x="3105150" y="342900"/>
                <a:chExt cx="6278563" cy="6477000"/>
              </a:xfrm>
            </p:grpSpPr>
            <p:sp>
              <p:nvSpPr>
                <p:cNvPr id="12" name="Freeform: Shape 11">
                  <a:extLst>
                    <a:ext uri="{FF2B5EF4-FFF2-40B4-BE49-F238E27FC236}">
                      <a16:creationId xmlns:a16="http://schemas.microsoft.com/office/drawing/2014/main" id="{1F0F57A4-13D1-B5D6-9E0F-3295499B3592}"/>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04FD1D23-3E4D-1B18-827D-ECF2DC11D19E}"/>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5" name="Straight Connector 14">
                <a:extLst>
                  <a:ext uri="{FF2B5EF4-FFF2-40B4-BE49-F238E27FC236}">
                    <a16:creationId xmlns:a16="http://schemas.microsoft.com/office/drawing/2014/main" id="{282CB901-B145-3D09-3129-3C2742ABA9B8}"/>
                  </a:ext>
                </a:extLst>
              </p:cNvPr>
              <p:cNvCxnSpPr>
                <a:stCxn id="13"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257476-B3BD-C5AC-D537-C96C7C9727E4}"/>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F00AE1E-7BDA-60E5-940F-E1D9E5B6BF1C}"/>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23A432-1810-4B39-6600-C0E638EFC125}"/>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99C59B-3F74-BA9A-90C5-2FEE44499E7E}"/>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A937CE-2978-3088-EC17-40CA74640B86}"/>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CE94E2-8252-EFE9-E9CF-C6CD46923A21}"/>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1" name="Freeform: Shape 40">
              <a:extLst>
                <a:ext uri="{FF2B5EF4-FFF2-40B4-BE49-F238E27FC236}">
                  <a16:creationId xmlns:a16="http://schemas.microsoft.com/office/drawing/2014/main" id="{7BB703BD-A560-4B5C-A945-CAEE106CE337}"/>
                </a:ext>
              </a:extLst>
            </p:cNvPr>
            <p:cNvSpPr/>
            <p:nvPr/>
          </p:nvSpPr>
          <p:spPr>
            <a:xfrm>
              <a:off x="2643985" y="336656"/>
              <a:ext cx="1689252"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rgbClr val="00B05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Freeform: Shape 41">
              <a:extLst>
                <a:ext uri="{FF2B5EF4-FFF2-40B4-BE49-F238E27FC236}">
                  <a16:creationId xmlns:a16="http://schemas.microsoft.com/office/drawing/2014/main" id="{5679273D-2ECC-A23F-1536-EB0A696F0432}"/>
                </a:ext>
              </a:extLst>
            </p:cNvPr>
            <p:cNvSpPr/>
            <p:nvPr/>
          </p:nvSpPr>
          <p:spPr>
            <a:xfrm flipH="1">
              <a:off x="4330194" y="336656"/>
              <a:ext cx="3074966"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rgbClr val="8D42C6"/>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 name="Group 16">
              <a:extLst>
                <a:ext uri="{FF2B5EF4-FFF2-40B4-BE49-F238E27FC236}">
                  <a16:creationId xmlns:a16="http://schemas.microsoft.com/office/drawing/2014/main" id="{29952858-0C6F-91CE-50F1-CC67AD832D54}"/>
                </a:ext>
              </a:extLst>
            </p:cNvPr>
            <p:cNvGrpSpPr/>
            <p:nvPr/>
          </p:nvGrpSpPr>
          <p:grpSpPr>
            <a:xfrm>
              <a:off x="3542886" y="4762500"/>
              <a:ext cx="804169" cy="1038225"/>
              <a:chOff x="3542886" y="4762500"/>
              <a:chExt cx="804169" cy="1038225"/>
            </a:xfrm>
          </p:grpSpPr>
          <p:cxnSp>
            <p:nvCxnSpPr>
              <p:cNvPr id="3" name="Straight Arrow Connector 2">
                <a:extLst>
                  <a:ext uri="{FF2B5EF4-FFF2-40B4-BE49-F238E27FC236}">
                    <a16:creationId xmlns:a16="http://schemas.microsoft.com/office/drawing/2014/main" id="{D3A72173-6B78-0D0D-BD05-D71E82697C36}"/>
                  </a:ext>
                </a:extLst>
              </p:cNvPr>
              <p:cNvCxnSpPr/>
              <p:nvPr/>
            </p:nvCxnSpPr>
            <p:spPr>
              <a:xfrm flipH="1" flipV="1">
                <a:off x="3542886" y="4762500"/>
                <a:ext cx="264790" cy="102870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C2E032-F2DE-D9F0-DFEB-31062AED2B74}"/>
                  </a:ext>
                </a:extLst>
              </p:cNvPr>
              <p:cNvCxnSpPr>
                <a:cxnSpLocks/>
              </p:cNvCxnSpPr>
              <p:nvPr/>
            </p:nvCxnSpPr>
            <p:spPr>
              <a:xfrm>
                <a:off x="3788626" y="5800725"/>
                <a:ext cx="558429" cy="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99649F-4A27-0288-DE46-B75E832DA323}"/>
                </a:ext>
              </a:extLst>
            </p:cNvPr>
            <p:cNvGrpSpPr/>
            <p:nvPr/>
          </p:nvGrpSpPr>
          <p:grpSpPr>
            <a:xfrm>
              <a:off x="3314700" y="2678384"/>
              <a:ext cx="1032355" cy="1052136"/>
              <a:chOff x="3617643" y="4751764"/>
              <a:chExt cx="1032355" cy="1052136"/>
            </a:xfrm>
          </p:grpSpPr>
          <p:cxnSp>
            <p:nvCxnSpPr>
              <p:cNvPr id="52" name="Straight Arrow Connector 51">
                <a:extLst>
                  <a:ext uri="{FF2B5EF4-FFF2-40B4-BE49-F238E27FC236}">
                    <a16:creationId xmlns:a16="http://schemas.microsoft.com/office/drawing/2014/main" id="{27C96564-491B-C7F6-5E3F-915D085D89B1}"/>
                  </a:ext>
                </a:extLst>
              </p:cNvPr>
              <p:cNvCxnSpPr>
                <a:cxnSpLocks/>
              </p:cNvCxnSpPr>
              <p:nvPr/>
            </p:nvCxnSpPr>
            <p:spPr>
              <a:xfrm flipH="1" flipV="1">
                <a:off x="3617643" y="4751764"/>
                <a:ext cx="190033" cy="1052136"/>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6A7A0FF-0185-B627-C096-B34590C1C45F}"/>
                  </a:ext>
                </a:extLst>
              </p:cNvPr>
              <p:cNvCxnSpPr>
                <a:cxnSpLocks/>
              </p:cNvCxnSpPr>
              <p:nvPr/>
            </p:nvCxnSpPr>
            <p:spPr>
              <a:xfrm>
                <a:off x="3788626" y="5800725"/>
                <a:ext cx="861372" cy="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1E3306F-A7D9-1152-5239-A21AEDBB4280}"/>
                </a:ext>
              </a:extLst>
            </p:cNvPr>
            <p:cNvGrpSpPr/>
            <p:nvPr/>
          </p:nvGrpSpPr>
          <p:grpSpPr>
            <a:xfrm>
              <a:off x="2777744" y="654158"/>
              <a:ext cx="1551169" cy="1028487"/>
              <a:chOff x="3436072" y="4772238"/>
              <a:chExt cx="1551169" cy="1028487"/>
            </a:xfrm>
          </p:grpSpPr>
          <p:cxnSp>
            <p:nvCxnSpPr>
              <p:cNvPr id="56" name="Straight Arrow Connector 55">
                <a:extLst>
                  <a:ext uri="{FF2B5EF4-FFF2-40B4-BE49-F238E27FC236}">
                    <a16:creationId xmlns:a16="http://schemas.microsoft.com/office/drawing/2014/main" id="{F05FF902-0115-AF72-0E44-EEAE4A0D8DEF}"/>
                  </a:ext>
                </a:extLst>
              </p:cNvPr>
              <p:cNvCxnSpPr>
                <a:cxnSpLocks/>
              </p:cNvCxnSpPr>
              <p:nvPr/>
            </p:nvCxnSpPr>
            <p:spPr>
              <a:xfrm flipH="1" flipV="1">
                <a:off x="3436072" y="4772238"/>
                <a:ext cx="397004" cy="1006262"/>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527323F-99ED-977A-01BC-42877BC2BD9B}"/>
                  </a:ext>
                </a:extLst>
              </p:cNvPr>
              <p:cNvCxnSpPr>
                <a:cxnSpLocks/>
              </p:cNvCxnSpPr>
              <p:nvPr/>
            </p:nvCxnSpPr>
            <p:spPr>
              <a:xfrm>
                <a:off x="3788626" y="5800725"/>
                <a:ext cx="1198615" cy="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FB8A26D5-B1CE-7F21-18FC-D814FFBDABE8}"/>
                </a:ext>
              </a:extLst>
            </p:cNvPr>
            <p:cNvGrpSpPr/>
            <p:nvPr/>
          </p:nvGrpSpPr>
          <p:grpSpPr>
            <a:xfrm>
              <a:off x="5273846" y="4768745"/>
              <a:ext cx="592550" cy="1019333"/>
              <a:chOff x="3788626" y="4781392"/>
              <a:chExt cx="592550" cy="1019333"/>
            </a:xfrm>
          </p:grpSpPr>
          <p:cxnSp>
            <p:nvCxnSpPr>
              <p:cNvPr id="65" name="Straight Arrow Connector 64">
                <a:extLst>
                  <a:ext uri="{FF2B5EF4-FFF2-40B4-BE49-F238E27FC236}">
                    <a16:creationId xmlns:a16="http://schemas.microsoft.com/office/drawing/2014/main" id="{9D10C8EB-F94B-19FD-20E4-8B00EFB17BEF}"/>
                  </a:ext>
                </a:extLst>
              </p:cNvPr>
              <p:cNvCxnSpPr>
                <a:cxnSpLocks/>
              </p:cNvCxnSpPr>
              <p:nvPr/>
            </p:nvCxnSpPr>
            <p:spPr>
              <a:xfrm flipV="1">
                <a:off x="3807676" y="4781392"/>
                <a:ext cx="416795" cy="1009808"/>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ADF8324-5BA3-6F5D-19C0-EB649624405E}"/>
                  </a:ext>
                </a:extLst>
              </p:cNvPr>
              <p:cNvCxnSpPr>
                <a:cxnSpLocks/>
              </p:cNvCxnSpPr>
              <p:nvPr/>
            </p:nvCxnSpPr>
            <p:spPr>
              <a:xfrm>
                <a:off x="3788626" y="5800725"/>
                <a:ext cx="592550" cy="0"/>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320BAD5-EFE4-DF53-0F53-BBC87EB82AC3}"/>
                </a:ext>
              </a:extLst>
            </p:cNvPr>
            <p:cNvGrpSpPr/>
            <p:nvPr/>
          </p:nvGrpSpPr>
          <p:grpSpPr>
            <a:xfrm>
              <a:off x="5789428" y="2705100"/>
              <a:ext cx="650712" cy="1028913"/>
              <a:chOff x="3788626" y="4771812"/>
              <a:chExt cx="650712" cy="1028913"/>
            </a:xfrm>
          </p:grpSpPr>
          <p:cxnSp>
            <p:nvCxnSpPr>
              <p:cNvPr id="70" name="Straight Arrow Connector 69">
                <a:extLst>
                  <a:ext uri="{FF2B5EF4-FFF2-40B4-BE49-F238E27FC236}">
                    <a16:creationId xmlns:a16="http://schemas.microsoft.com/office/drawing/2014/main" id="{2AE5681B-A6DD-7767-2094-983CB9DC1378}"/>
                  </a:ext>
                </a:extLst>
              </p:cNvPr>
              <p:cNvCxnSpPr>
                <a:cxnSpLocks/>
              </p:cNvCxnSpPr>
              <p:nvPr/>
            </p:nvCxnSpPr>
            <p:spPr>
              <a:xfrm flipV="1">
                <a:off x="3820376" y="4771812"/>
                <a:ext cx="228244" cy="1019388"/>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3E4F991-4E68-6AC4-1627-8644531FD618}"/>
                  </a:ext>
                </a:extLst>
              </p:cNvPr>
              <p:cNvCxnSpPr>
                <a:cxnSpLocks/>
              </p:cNvCxnSpPr>
              <p:nvPr/>
            </p:nvCxnSpPr>
            <p:spPr>
              <a:xfrm>
                <a:off x="3788626" y="5800725"/>
                <a:ext cx="650712" cy="0"/>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910BD6EA-8B41-B699-A3B7-C15D21E1F411}"/>
                </a:ext>
              </a:extLst>
            </p:cNvPr>
            <p:cNvGrpSpPr/>
            <p:nvPr/>
          </p:nvGrpSpPr>
          <p:grpSpPr>
            <a:xfrm>
              <a:off x="6366539" y="579711"/>
              <a:ext cx="885437" cy="1096903"/>
              <a:chOff x="3788626" y="4703822"/>
              <a:chExt cx="885437" cy="1096903"/>
            </a:xfrm>
          </p:grpSpPr>
          <p:cxnSp>
            <p:nvCxnSpPr>
              <p:cNvPr id="75" name="Straight Arrow Connector 74">
                <a:extLst>
                  <a:ext uri="{FF2B5EF4-FFF2-40B4-BE49-F238E27FC236}">
                    <a16:creationId xmlns:a16="http://schemas.microsoft.com/office/drawing/2014/main" id="{37F13A7B-0C34-2DB2-3C67-B9E1ECA32ACF}"/>
                  </a:ext>
                </a:extLst>
              </p:cNvPr>
              <p:cNvCxnSpPr>
                <a:cxnSpLocks/>
              </p:cNvCxnSpPr>
              <p:nvPr/>
            </p:nvCxnSpPr>
            <p:spPr>
              <a:xfrm flipV="1">
                <a:off x="3794976" y="4703822"/>
                <a:ext cx="595299" cy="1087378"/>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AC51C2B-65FD-4B9D-32A9-2FA09B998454}"/>
                  </a:ext>
                </a:extLst>
              </p:cNvPr>
              <p:cNvCxnSpPr>
                <a:cxnSpLocks/>
              </p:cNvCxnSpPr>
              <p:nvPr/>
            </p:nvCxnSpPr>
            <p:spPr>
              <a:xfrm>
                <a:off x="3788626" y="5800725"/>
                <a:ext cx="885437" cy="0"/>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E55F277-9094-4B34-E272-F2387DA8D849}"/>
                    </a:ext>
                  </a:extLst>
                </p:cNvPr>
                <p:cNvSpPr txBox="1"/>
                <p:nvPr/>
              </p:nvSpPr>
              <p:spPr>
                <a:xfrm>
                  <a:off x="4324855" y="5366600"/>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𝑟</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4E55F277-9094-4B34-E272-F2387DA8D849}"/>
                    </a:ext>
                  </a:extLst>
                </p:cNvPr>
                <p:cNvSpPr txBox="1">
                  <a:spLocks noRot="1" noChangeAspect="1" noMove="1" noResize="1" noEditPoints="1" noAdjustHandles="1" noChangeArrowheads="1" noChangeShapeType="1" noTextEdit="1"/>
                </p:cNvSpPr>
                <p:nvPr/>
              </p:nvSpPr>
              <p:spPr>
                <a:xfrm>
                  <a:off x="4324855" y="5366600"/>
                  <a:ext cx="661947" cy="707886"/>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CB25256-D67F-0E3A-1976-EDAC310109AB}"/>
                    </a:ext>
                  </a:extLst>
                </p:cNvPr>
                <p:cNvSpPr txBox="1"/>
                <p:nvPr/>
              </p:nvSpPr>
              <p:spPr>
                <a:xfrm>
                  <a:off x="4311520" y="3309200"/>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𝑟</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91" name="TextBox 90">
                  <a:extLst>
                    <a:ext uri="{FF2B5EF4-FFF2-40B4-BE49-F238E27FC236}">
                      <a16:creationId xmlns:a16="http://schemas.microsoft.com/office/drawing/2014/main" id="{CCB25256-D67F-0E3A-1976-EDAC310109AB}"/>
                    </a:ext>
                  </a:extLst>
                </p:cNvPr>
                <p:cNvSpPr txBox="1">
                  <a:spLocks noRot="1" noChangeAspect="1" noMove="1" noResize="1" noEditPoints="1" noAdjustHandles="1" noChangeArrowheads="1" noChangeShapeType="1" noTextEdit="1"/>
                </p:cNvSpPr>
                <p:nvPr/>
              </p:nvSpPr>
              <p:spPr>
                <a:xfrm>
                  <a:off x="4311520" y="3309200"/>
                  <a:ext cx="661947" cy="707886"/>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449AC05-DF36-1EDE-6887-BBC74ABE2A05}"/>
                    </a:ext>
                  </a:extLst>
                </p:cNvPr>
                <p:cNvSpPr txBox="1"/>
                <p:nvPr/>
              </p:nvSpPr>
              <p:spPr>
                <a:xfrm>
                  <a:off x="4295282" y="1276108"/>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𝑟</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98" name="TextBox 97">
                  <a:extLst>
                    <a:ext uri="{FF2B5EF4-FFF2-40B4-BE49-F238E27FC236}">
                      <a16:creationId xmlns:a16="http://schemas.microsoft.com/office/drawing/2014/main" id="{8449AC05-DF36-1EDE-6887-BBC74ABE2A05}"/>
                    </a:ext>
                  </a:extLst>
                </p:cNvPr>
                <p:cNvSpPr txBox="1">
                  <a:spLocks noRot="1" noChangeAspect="1" noMove="1" noResize="1" noEditPoints="1" noAdjustHandles="1" noChangeArrowheads="1" noChangeShapeType="1" noTextEdit="1"/>
                </p:cNvSpPr>
                <p:nvPr/>
              </p:nvSpPr>
              <p:spPr>
                <a:xfrm>
                  <a:off x="4295282" y="1276108"/>
                  <a:ext cx="661947" cy="707886"/>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2BB6C2CF-5113-6C61-2A9D-ECCD0829B0CB}"/>
                    </a:ext>
                  </a:extLst>
                </p:cNvPr>
                <p:cNvSpPr txBox="1"/>
                <p:nvPr/>
              </p:nvSpPr>
              <p:spPr>
                <a:xfrm>
                  <a:off x="7318370" y="1322459"/>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𝑟</m:t>
                              </m:r>
                            </m:sub>
                          </m:sSub>
                        </m:e>
                      </m:acc>
                    </m:oMath>
                  </a14:m>
                  <a:r>
                    <a:rPr lang="en-GB" sz="4000" dirty="0">
                      <a:solidFill>
                        <a:srgbClr val="421C5E"/>
                      </a:solidFill>
                    </a:rPr>
                    <a:t> </a:t>
                  </a:r>
                  <a:endParaRPr lang="en-CA" sz="4000" dirty="0">
                    <a:solidFill>
                      <a:srgbClr val="421C5E"/>
                    </a:solidFill>
                  </a:endParaRPr>
                </a:p>
              </p:txBody>
            </p:sp>
          </mc:Choice>
          <mc:Fallback xmlns="">
            <p:sp>
              <p:nvSpPr>
                <p:cNvPr id="99" name="TextBox 98">
                  <a:extLst>
                    <a:ext uri="{FF2B5EF4-FFF2-40B4-BE49-F238E27FC236}">
                      <a16:creationId xmlns:a16="http://schemas.microsoft.com/office/drawing/2014/main" id="{2BB6C2CF-5113-6C61-2A9D-ECCD0829B0CB}"/>
                    </a:ext>
                  </a:extLst>
                </p:cNvPr>
                <p:cNvSpPr txBox="1">
                  <a:spLocks noRot="1" noChangeAspect="1" noMove="1" noResize="1" noEditPoints="1" noAdjustHandles="1" noChangeArrowheads="1" noChangeShapeType="1" noTextEdit="1"/>
                </p:cNvSpPr>
                <p:nvPr/>
              </p:nvSpPr>
              <p:spPr>
                <a:xfrm>
                  <a:off x="7318370" y="1322459"/>
                  <a:ext cx="661947" cy="707886"/>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A4BEC5B-D6D1-0157-8D4E-8C648E659E15}"/>
                    </a:ext>
                  </a:extLst>
                </p:cNvPr>
                <p:cNvSpPr txBox="1"/>
                <p:nvPr/>
              </p:nvSpPr>
              <p:spPr>
                <a:xfrm>
                  <a:off x="6417309" y="3320245"/>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𝑟</m:t>
                              </m:r>
                            </m:sub>
                          </m:sSub>
                        </m:e>
                      </m:acc>
                    </m:oMath>
                  </a14:m>
                  <a:r>
                    <a:rPr lang="en-GB" sz="4000" dirty="0">
                      <a:solidFill>
                        <a:srgbClr val="421C5E"/>
                      </a:solidFill>
                    </a:rPr>
                    <a:t> </a:t>
                  </a:r>
                  <a:endParaRPr lang="en-CA" sz="4000" dirty="0">
                    <a:solidFill>
                      <a:srgbClr val="421C5E"/>
                    </a:solidFill>
                  </a:endParaRPr>
                </a:p>
              </p:txBody>
            </p:sp>
          </mc:Choice>
          <mc:Fallback xmlns="">
            <p:sp>
              <p:nvSpPr>
                <p:cNvPr id="100" name="TextBox 99">
                  <a:extLst>
                    <a:ext uri="{FF2B5EF4-FFF2-40B4-BE49-F238E27FC236}">
                      <a16:creationId xmlns:a16="http://schemas.microsoft.com/office/drawing/2014/main" id="{CA4BEC5B-D6D1-0157-8D4E-8C648E659E15}"/>
                    </a:ext>
                  </a:extLst>
                </p:cNvPr>
                <p:cNvSpPr txBox="1">
                  <a:spLocks noRot="1" noChangeAspect="1" noMove="1" noResize="1" noEditPoints="1" noAdjustHandles="1" noChangeArrowheads="1" noChangeShapeType="1" noTextEdit="1"/>
                </p:cNvSpPr>
                <p:nvPr/>
              </p:nvSpPr>
              <p:spPr>
                <a:xfrm>
                  <a:off x="6417309" y="3320245"/>
                  <a:ext cx="661947" cy="707886"/>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AB155093-5AA9-44E6-2473-ECCE3FD1F886}"/>
                    </a:ext>
                  </a:extLst>
                </p:cNvPr>
                <p:cNvSpPr txBox="1"/>
                <p:nvPr/>
              </p:nvSpPr>
              <p:spPr>
                <a:xfrm>
                  <a:off x="5841516" y="5419277"/>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𝑟</m:t>
                              </m:r>
                            </m:sub>
                          </m:sSub>
                        </m:e>
                      </m:acc>
                    </m:oMath>
                  </a14:m>
                  <a:r>
                    <a:rPr lang="en-GB" sz="4000" dirty="0">
                      <a:solidFill>
                        <a:srgbClr val="421C5E"/>
                      </a:solidFill>
                    </a:rPr>
                    <a:t> </a:t>
                  </a:r>
                  <a:endParaRPr lang="en-CA" sz="4000" dirty="0">
                    <a:solidFill>
                      <a:srgbClr val="421C5E"/>
                    </a:solidFill>
                  </a:endParaRPr>
                </a:p>
              </p:txBody>
            </p:sp>
          </mc:Choice>
          <mc:Fallback xmlns="">
            <p:sp>
              <p:nvSpPr>
                <p:cNvPr id="101" name="TextBox 100">
                  <a:extLst>
                    <a:ext uri="{FF2B5EF4-FFF2-40B4-BE49-F238E27FC236}">
                      <a16:creationId xmlns:a16="http://schemas.microsoft.com/office/drawing/2014/main" id="{AB155093-5AA9-44E6-2473-ECCE3FD1F886}"/>
                    </a:ext>
                  </a:extLst>
                </p:cNvPr>
                <p:cNvSpPr txBox="1">
                  <a:spLocks noRot="1" noChangeAspect="1" noMove="1" noResize="1" noEditPoints="1" noAdjustHandles="1" noChangeArrowheads="1" noChangeShapeType="1" noTextEdit="1"/>
                </p:cNvSpPr>
                <p:nvPr/>
              </p:nvSpPr>
              <p:spPr>
                <a:xfrm>
                  <a:off x="5841516" y="5419277"/>
                  <a:ext cx="661947" cy="707886"/>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3674E97-F6B8-BD9B-89D5-18E23B2DC1C8}"/>
                    </a:ext>
                  </a:extLst>
                </p:cNvPr>
                <p:cNvSpPr txBox="1"/>
                <p:nvPr/>
              </p:nvSpPr>
              <p:spPr>
                <a:xfrm>
                  <a:off x="4915347" y="4162287"/>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𝑡</m:t>
                              </m:r>
                            </m:sub>
                          </m:sSub>
                        </m:e>
                      </m:acc>
                    </m:oMath>
                  </a14:m>
                  <a:r>
                    <a:rPr lang="en-GB" sz="4000" dirty="0">
                      <a:solidFill>
                        <a:srgbClr val="421C5E"/>
                      </a:solidFill>
                    </a:rPr>
                    <a:t> </a:t>
                  </a:r>
                  <a:endParaRPr lang="en-CA" sz="4000" dirty="0">
                    <a:solidFill>
                      <a:srgbClr val="421C5E"/>
                    </a:solidFill>
                  </a:endParaRPr>
                </a:p>
              </p:txBody>
            </p:sp>
          </mc:Choice>
          <mc:Fallback xmlns="">
            <p:sp>
              <p:nvSpPr>
                <p:cNvPr id="102" name="TextBox 101">
                  <a:extLst>
                    <a:ext uri="{FF2B5EF4-FFF2-40B4-BE49-F238E27FC236}">
                      <a16:creationId xmlns:a16="http://schemas.microsoft.com/office/drawing/2014/main" id="{03674E97-F6B8-BD9B-89D5-18E23B2DC1C8}"/>
                    </a:ext>
                  </a:extLst>
                </p:cNvPr>
                <p:cNvSpPr txBox="1">
                  <a:spLocks noRot="1" noChangeAspect="1" noMove="1" noResize="1" noEditPoints="1" noAdjustHandles="1" noChangeArrowheads="1" noChangeShapeType="1" noTextEdit="1"/>
                </p:cNvSpPr>
                <p:nvPr/>
              </p:nvSpPr>
              <p:spPr>
                <a:xfrm>
                  <a:off x="4915347" y="4162287"/>
                  <a:ext cx="661947" cy="707886"/>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87F84F70-729A-E861-D236-B00FC3AE2818}"/>
                    </a:ext>
                  </a:extLst>
                </p:cNvPr>
                <p:cNvSpPr txBox="1"/>
                <p:nvPr/>
              </p:nvSpPr>
              <p:spPr>
                <a:xfrm>
                  <a:off x="5387475" y="2104887"/>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𝑡</m:t>
                              </m:r>
                            </m:sub>
                          </m:sSub>
                        </m:e>
                      </m:acc>
                    </m:oMath>
                  </a14:m>
                  <a:r>
                    <a:rPr lang="en-GB" sz="4000" dirty="0">
                      <a:solidFill>
                        <a:srgbClr val="421C5E"/>
                      </a:solidFill>
                    </a:rPr>
                    <a:t> </a:t>
                  </a:r>
                  <a:endParaRPr lang="en-CA" sz="4000" dirty="0">
                    <a:solidFill>
                      <a:srgbClr val="421C5E"/>
                    </a:solidFill>
                  </a:endParaRPr>
                </a:p>
              </p:txBody>
            </p:sp>
          </mc:Choice>
          <mc:Fallback xmlns="">
            <p:sp>
              <p:nvSpPr>
                <p:cNvPr id="103" name="TextBox 102">
                  <a:extLst>
                    <a:ext uri="{FF2B5EF4-FFF2-40B4-BE49-F238E27FC236}">
                      <a16:creationId xmlns:a16="http://schemas.microsoft.com/office/drawing/2014/main" id="{87F84F70-729A-E861-D236-B00FC3AE2818}"/>
                    </a:ext>
                  </a:extLst>
                </p:cNvPr>
                <p:cNvSpPr txBox="1">
                  <a:spLocks noRot="1" noChangeAspect="1" noMove="1" noResize="1" noEditPoints="1" noAdjustHandles="1" noChangeArrowheads="1" noChangeShapeType="1" noTextEdit="1"/>
                </p:cNvSpPr>
                <p:nvPr/>
              </p:nvSpPr>
              <p:spPr>
                <a:xfrm>
                  <a:off x="5387475" y="2104887"/>
                  <a:ext cx="661947" cy="707886"/>
                </a:xfrm>
                <a:prstGeom prst="rect">
                  <a:avLst/>
                </a:prstGeom>
                <a:blipFill>
                  <a:blip r:embed="rId10"/>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324C596-77AB-6B7F-2080-CA9D60E7FB6A}"/>
                    </a:ext>
                  </a:extLst>
                </p:cNvPr>
                <p:cNvSpPr txBox="1"/>
                <p:nvPr/>
              </p:nvSpPr>
              <p:spPr>
                <a:xfrm>
                  <a:off x="6147310" y="96586"/>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𝑡</m:t>
                              </m:r>
                            </m:sub>
                          </m:sSub>
                        </m:e>
                      </m:acc>
                    </m:oMath>
                  </a14:m>
                  <a:r>
                    <a:rPr lang="en-GB" sz="4000" dirty="0">
                      <a:solidFill>
                        <a:srgbClr val="421C5E"/>
                      </a:solidFill>
                    </a:rPr>
                    <a:t> </a:t>
                  </a:r>
                  <a:endParaRPr lang="en-CA" sz="4000" dirty="0">
                    <a:solidFill>
                      <a:srgbClr val="421C5E"/>
                    </a:solidFill>
                  </a:endParaRPr>
                </a:p>
              </p:txBody>
            </p:sp>
          </mc:Choice>
          <mc:Fallback xmlns="">
            <p:sp>
              <p:nvSpPr>
                <p:cNvPr id="104" name="TextBox 103">
                  <a:extLst>
                    <a:ext uri="{FF2B5EF4-FFF2-40B4-BE49-F238E27FC236}">
                      <a16:creationId xmlns:a16="http://schemas.microsoft.com/office/drawing/2014/main" id="{7324C596-77AB-6B7F-2080-CA9D60E7FB6A}"/>
                    </a:ext>
                  </a:extLst>
                </p:cNvPr>
                <p:cNvSpPr txBox="1">
                  <a:spLocks noRot="1" noChangeAspect="1" noMove="1" noResize="1" noEditPoints="1" noAdjustHandles="1" noChangeArrowheads="1" noChangeShapeType="1" noTextEdit="1"/>
                </p:cNvSpPr>
                <p:nvPr/>
              </p:nvSpPr>
              <p:spPr>
                <a:xfrm>
                  <a:off x="6147310" y="96586"/>
                  <a:ext cx="661947" cy="707886"/>
                </a:xfrm>
                <a:prstGeom prst="rect">
                  <a:avLst/>
                </a:prstGeom>
                <a:blipFill>
                  <a:blip r:embed="rId1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76F6D9D-77C8-125D-7B83-0DDFD32579BD}"/>
                    </a:ext>
                  </a:extLst>
                </p:cNvPr>
                <p:cNvSpPr txBox="1"/>
                <p:nvPr/>
              </p:nvSpPr>
              <p:spPr>
                <a:xfrm>
                  <a:off x="2022254" y="311740"/>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𝑡</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105" name="TextBox 104">
                  <a:extLst>
                    <a:ext uri="{FF2B5EF4-FFF2-40B4-BE49-F238E27FC236}">
                      <a16:creationId xmlns:a16="http://schemas.microsoft.com/office/drawing/2014/main" id="{D76F6D9D-77C8-125D-7B83-0DDFD32579BD}"/>
                    </a:ext>
                  </a:extLst>
                </p:cNvPr>
                <p:cNvSpPr txBox="1">
                  <a:spLocks noRot="1" noChangeAspect="1" noMove="1" noResize="1" noEditPoints="1" noAdjustHandles="1" noChangeArrowheads="1" noChangeShapeType="1" noTextEdit="1"/>
                </p:cNvSpPr>
                <p:nvPr/>
              </p:nvSpPr>
              <p:spPr>
                <a:xfrm>
                  <a:off x="2022254" y="311740"/>
                  <a:ext cx="661947" cy="707886"/>
                </a:xfrm>
                <a:prstGeom prst="rect">
                  <a:avLst/>
                </a:prstGeom>
                <a:blipFill>
                  <a:blip r:embed="rId12"/>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938FE919-F465-3080-1A0D-D568D72E3C14}"/>
                    </a:ext>
                  </a:extLst>
                </p:cNvPr>
                <p:cNvSpPr txBox="1"/>
                <p:nvPr/>
              </p:nvSpPr>
              <p:spPr>
                <a:xfrm>
                  <a:off x="2631227" y="2332054"/>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𝑡</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106" name="TextBox 105">
                  <a:extLst>
                    <a:ext uri="{FF2B5EF4-FFF2-40B4-BE49-F238E27FC236}">
                      <a16:creationId xmlns:a16="http://schemas.microsoft.com/office/drawing/2014/main" id="{938FE919-F465-3080-1A0D-D568D72E3C14}"/>
                    </a:ext>
                  </a:extLst>
                </p:cNvPr>
                <p:cNvSpPr txBox="1">
                  <a:spLocks noRot="1" noChangeAspect="1" noMove="1" noResize="1" noEditPoints="1" noAdjustHandles="1" noChangeArrowheads="1" noChangeShapeType="1" noTextEdit="1"/>
                </p:cNvSpPr>
                <p:nvPr/>
              </p:nvSpPr>
              <p:spPr>
                <a:xfrm>
                  <a:off x="2631227" y="2332054"/>
                  <a:ext cx="661947" cy="707886"/>
                </a:xfrm>
                <a:prstGeom prst="rect">
                  <a:avLst/>
                </a:prstGeom>
                <a:blipFill>
                  <a:blip r:embed="rId1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99CBFFB7-59B6-25A4-E80D-9BA4318D0CA5}"/>
                    </a:ext>
                  </a:extLst>
                </p:cNvPr>
                <p:cNvSpPr txBox="1"/>
                <p:nvPr/>
              </p:nvSpPr>
              <p:spPr>
                <a:xfrm>
                  <a:off x="2848442" y="4389451"/>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𝑡</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107" name="TextBox 106">
                  <a:extLst>
                    <a:ext uri="{FF2B5EF4-FFF2-40B4-BE49-F238E27FC236}">
                      <a16:creationId xmlns:a16="http://schemas.microsoft.com/office/drawing/2014/main" id="{99CBFFB7-59B6-25A4-E80D-9BA4318D0CA5}"/>
                    </a:ext>
                  </a:extLst>
                </p:cNvPr>
                <p:cNvSpPr txBox="1">
                  <a:spLocks noRot="1" noChangeAspect="1" noMove="1" noResize="1" noEditPoints="1" noAdjustHandles="1" noChangeArrowheads="1" noChangeShapeType="1" noTextEdit="1"/>
                </p:cNvSpPr>
                <p:nvPr/>
              </p:nvSpPr>
              <p:spPr>
                <a:xfrm>
                  <a:off x="2848442" y="4389451"/>
                  <a:ext cx="661947" cy="707886"/>
                </a:xfrm>
                <a:prstGeom prst="rect">
                  <a:avLst/>
                </a:prstGeom>
                <a:blipFill>
                  <a:blip r:embed="rId14"/>
                  <a:stretch>
                    <a:fillRect/>
                  </a:stretch>
                </a:blipFill>
                <a:effectLst>
                  <a:softEdge rad="127000"/>
                </a:effectLst>
              </p:spPr>
              <p:txBody>
                <a:bodyPr/>
                <a:lstStyle/>
                <a:p>
                  <a:r>
                    <a:rPr lang="en-CA">
                      <a:noFill/>
                    </a:rPr>
                    <a:t> </a:t>
                  </a:r>
                </a:p>
              </p:txBody>
            </p:sp>
          </mc:Fallback>
        </mc:AlternateContent>
      </p:grpSp>
      <p:grpSp>
        <p:nvGrpSpPr>
          <p:cNvPr id="16" name="Group 15">
            <a:extLst>
              <a:ext uri="{FF2B5EF4-FFF2-40B4-BE49-F238E27FC236}">
                <a16:creationId xmlns:a16="http://schemas.microsoft.com/office/drawing/2014/main" id="{6006206E-AE91-225A-16B6-68D8A5F8BF3F}"/>
              </a:ext>
            </a:extLst>
          </p:cNvPr>
          <p:cNvGrpSpPr/>
          <p:nvPr/>
        </p:nvGrpSpPr>
        <p:grpSpPr>
          <a:xfrm>
            <a:off x="6334156" y="5720543"/>
            <a:ext cx="2419979" cy="898986"/>
            <a:chOff x="2775410" y="6285469"/>
            <a:chExt cx="1748803" cy="898986"/>
          </a:xfrm>
        </p:grpSpPr>
        <p:cxnSp>
          <p:nvCxnSpPr>
            <p:cNvPr id="19" name="Straight Arrow Connector 18">
              <a:extLst>
                <a:ext uri="{FF2B5EF4-FFF2-40B4-BE49-F238E27FC236}">
                  <a16:creationId xmlns:a16="http://schemas.microsoft.com/office/drawing/2014/main" id="{9D7DA059-CDCA-CF12-7509-B29427CF5859}"/>
                </a:ext>
              </a:extLst>
            </p:cNvPr>
            <p:cNvCxnSpPr>
              <a:cxnSpLocks/>
            </p:cNvCxnSpPr>
            <p:nvPr/>
          </p:nvCxnSpPr>
          <p:spPr>
            <a:xfrm>
              <a:off x="2775410" y="7184455"/>
              <a:ext cx="1748803" cy="0"/>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CBECF98-1069-5C84-F919-F921E473BC11}"/>
                    </a:ext>
                  </a:extLst>
                </p:cNvPr>
                <p:cNvSpPr txBox="1"/>
                <p:nvPr/>
              </p:nvSpPr>
              <p:spPr>
                <a:xfrm>
                  <a:off x="2864287" y="6285469"/>
                  <a:ext cx="1571049" cy="830997"/>
                </a:xfrm>
                <a:prstGeom prst="rect">
                  <a:avLst/>
                </a:prstGeom>
                <a:noFill/>
              </p:spPr>
              <p:txBody>
                <a:bodyPr wrap="square" rtlCol="0">
                  <a:spAutoFit/>
                </a:bodyPr>
                <a:lstStyle/>
                <a:p>
                  <a:r>
                    <a:rPr lang="en-GB" sz="4800" dirty="0">
                      <a:solidFill>
                        <a:srgbClr val="002060"/>
                      </a:solidFill>
                    </a:rPr>
                    <a:t>space </a:t>
                  </a:r>
                  <a14:m>
                    <m:oMath xmlns:m="http://schemas.openxmlformats.org/officeDocument/2006/math">
                      <m:r>
                        <a:rPr lang="en-CA" sz="4800" b="0" i="1" smtClean="0">
                          <a:solidFill>
                            <a:srgbClr val="0070C0"/>
                          </a:solidFill>
                          <a:latin typeface="Cambria Math" panose="02040503050406030204" pitchFamily="18" charset="0"/>
                        </a:rPr>
                        <m:t>𝑟</m:t>
                      </m:r>
                    </m:oMath>
                  </a14:m>
                  <a:r>
                    <a:rPr lang="en-GB" sz="4800" dirty="0">
                      <a:solidFill>
                        <a:srgbClr val="002060"/>
                      </a:solidFill>
                    </a:rPr>
                    <a:t> </a:t>
                  </a:r>
                  <a:endParaRPr lang="en-CA" sz="4800" dirty="0">
                    <a:solidFill>
                      <a:srgbClr val="002060"/>
                    </a:solidFill>
                  </a:endParaRPr>
                </a:p>
              </p:txBody>
            </p:sp>
          </mc:Choice>
          <mc:Fallback xmlns="">
            <p:sp>
              <p:nvSpPr>
                <p:cNvPr id="62" name="TextBox 61">
                  <a:extLst>
                    <a:ext uri="{FF2B5EF4-FFF2-40B4-BE49-F238E27FC236}">
                      <a16:creationId xmlns:a16="http://schemas.microsoft.com/office/drawing/2014/main" id="{76F5A20E-79F0-72BD-B8B4-004AD8D81F30}"/>
                    </a:ext>
                  </a:extLst>
                </p:cNvPr>
                <p:cNvSpPr txBox="1">
                  <a:spLocks noRot="1" noChangeAspect="1" noMove="1" noResize="1" noEditPoints="1" noAdjustHandles="1" noChangeArrowheads="1" noChangeShapeType="1" noTextEdit="1"/>
                </p:cNvSpPr>
                <p:nvPr/>
              </p:nvSpPr>
              <p:spPr>
                <a:xfrm>
                  <a:off x="2864287" y="6285469"/>
                  <a:ext cx="1571049" cy="830997"/>
                </a:xfrm>
                <a:prstGeom prst="rect">
                  <a:avLst/>
                </a:prstGeom>
                <a:blipFill>
                  <a:blip r:embed="rId15"/>
                  <a:stretch>
                    <a:fillRect l="-12605" t="-16058" b="-37956"/>
                  </a:stretch>
                </a:blipFill>
              </p:spPr>
              <p:txBody>
                <a:bodyPr/>
                <a:lstStyle/>
                <a:p>
                  <a:r>
                    <a:rPr lang="en-CA">
                      <a:noFill/>
                    </a:rPr>
                    <a:t> </a:t>
                  </a:r>
                </a:p>
              </p:txBody>
            </p:sp>
          </mc:Fallback>
        </mc:AlternateContent>
      </p:grpSp>
      <p:grpSp>
        <p:nvGrpSpPr>
          <p:cNvPr id="21" name="Group 20">
            <a:extLst>
              <a:ext uri="{FF2B5EF4-FFF2-40B4-BE49-F238E27FC236}">
                <a16:creationId xmlns:a16="http://schemas.microsoft.com/office/drawing/2014/main" id="{9F7C924F-E97E-A133-E59E-C8E6E1F8CAAF}"/>
              </a:ext>
            </a:extLst>
          </p:cNvPr>
          <p:cNvGrpSpPr/>
          <p:nvPr/>
        </p:nvGrpSpPr>
        <p:grpSpPr>
          <a:xfrm>
            <a:off x="540119" y="4730849"/>
            <a:ext cx="2028960" cy="2128467"/>
            <a:chOff x="3485941" y="4730849"/>
            <a:chExt cx="1466232" cy="2128467"/>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B471E01-C829-A3B9-FF65-4563AB7A1BAF}"/>
                    </a:ext>
                  </a:extLst>
                </p:cNvPr>
                <p:cNvSpPr txBox="1"/>
                <p:nvPr/>
              </p:nvSpPr>
              <p:spPr>
                <a:xfrm>
                  <a:off x="3485941" y="5289656"/>
                  <a:ext cx="1063545" cy="1569660"/>
                </a:xfrm>
                <a:prstGeom prst="rect">
                  <a:avLst/>
                </a:prstGeom>
                <a:solidFill>
                  <a:schemeClr val="bg1"/>
                </a:solidFill>
                <a:effectLst>
                  <a:softEdge rad="127000"/>
                </a:effectLst>
              </p:spPr>
              <p:txBody>
                <a:bodyPr wrap="square" rtlCol="0">
                  <a:spAutoFit/>
                </a:bodyPr>
                <a:lstStyle/>
                <a:p>
                  <a:pPr algn="ctr"/>
                  <a:r>
                    <a:rPr lang="en-GB" sz="4800" dirty="0">
                      <a:solidFill>
                        <a:srgbClr val="002060"/>
                      </a:solidFill>
                    </a:rPr>
                    <a:t>time </a:t>
                  </a:r>
                  <a14:m>
                    <m:oMath xmlns:m="http://schemas.openxmlformats.org/officeDocument/2006/math">
                      <m:r>
                        <a:rPr lang="en-GB" sz="4800" b="0" i="1" smtClean="0">
                          <a:solidFill>
                            <a:schemeClr val="tx1"/>
                          </a:solidFill>
                          <a:latin typeface="Cambria Math" panose="02040503050406030204" pitchFamily="18" charset="0"/>
                        </a:rPr>
                        <m:t>𝑐</m:t>
                      </m:r>
                      <m:r>
                        <a:rPr lang="en-GB" sz="4800" b="0" i="1" smtClean="0">
                          <a:solidFill>
                            <a:srgbClr val="0070C0"/>
                          </a:solidFill>
                          <a:latin typeface="Cambria Math" panose="02040503050406030204" pitchFamily="18" charset="0"/>
                        </a:rPr>
                        <m:t>𝑡</m:t>
                      </m:r>
                    </m:oMath>
                  </a14:m>
                  <a:r>
                    <a:rPr lang="en-GB" sz="4800" dirty="0">
                      <a:solidFill>
                        <a:srgbClr val="002060"/>
                      </a:solidFill>
                    </a:rPr>
                    <a:t> </a:t>
                  </a:r>
                  <a:endParaRPr lang="en-CA" sz="4800" dirty="0">
                    <a:solidFill>
                      <a:srgbClr val="002060"/>
                    </a:solidFill>
                  </a:endParaRPr>
                </a:p>
              </p:txBody>
            </p:sp>
          </mc:Choice>
          <mc:Fallback xmlns="">
            <p:sp>
              <p:nvSpPr>
                <p:cNvPr id="64" name="TextBox 63">
                  <a:extLst>
                    <a:ext uri="{FF2B5EF4-FFF2-40B4-BE49-F238E27FC236}">
                      <a16:creationId xmlns:a16="http://schemas.microsoft.com/office/drawing/2014/main" id="{71CB5204-0F33-36BD-3F67-1E448270A89F}"/>
                    </a:ext>
                  </a:extLst>
                </p:cNvPr>
                <p:cNvSpPr txBox="1">
                  <a:spLocks noRot="1" noChangeAspect="1" noMove="1" noResize="1" noEditPoints="1" noAdjustHandles="1" noChangeArrowheads="1" noChangeShapeType="1" noTextEdit="1"/>
                </p:cNvSpPr>
                <p:nvPr/>
              </p:nvSpPr>
              <p:spPr>
                <a:xfrm>
                  <a:off x="3485941" y="5289656"/>
                  <a:ext cx="1063545" cy="1569660"/>
                </a:xfrm>
                <a:prstGeom prst="rect">
                  <a:avLst/>
                </a:prstGeom>
                <a:blipFill>
                  <a:blip r:embed="rId16"/>
                  <a:stretch>
                    <a:fillRect l="-14108" t="-8560" r="-22822"/>
                  </a:stretch>
                </a:blipFill>
                <a:effectLst>
                  <a:softEdge rad="127000"/>
                </a:effectLst>
              </p:spPr>
              <p:txBody>
                <a:bodyPr/>
                <a:lstStyle/>
                <a:p>
                  <a:r>
                    <a:rPr lang="en-CA">
                      <a:noFill/>
                    </a:rPr>
                    <a:t> </a:t>
                  </a:r>
                </a:p>
              </p:txBody>
            </p:sp>
          </mc:Fallback>
        </mc:AlternateContent>
        <p:sp>
          <p:nvSpPr>
            <p:cNvPr id="24" name="Freeform: Shape 23">
              <a:extLst>
                <a:ext uri="{FF2B5EF4-FFF2-40B4-BE49-F238E27FC236}">
                  <a16:creationId xmlns:a16="http://schemas.microsoft.com/office/drawing/2014/main" id="{CDF91BF1-81AA-531B-EFAF-F51AB8B90C2C}"/>
                </a:ext>
              </a:extLst>
            </p:cNvPr>
            <p:cNvSpPr/>
            <p:nvPr/>
          </p:nvSpPr>
          <p:spPr>
            <a:xfrm>
              <a:off x="4414075" y="4730849"/>
              <a:ext cx="538098" cy="1604686"/>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2590800 w 2590800"/>
                <a:gd name="connsiteY0" fmla="*/ 6153150 h 6153150"/>
                <a:gd name="connsiteX1" fmla="*/ 1962150 w 2590800"/>
                <a:gd name="connsiteY1" fmla="*/ 5010150 h 6153150"/>
                <a:gd name="connsiteX2" fmla="*/ 1524000 w 2590800"/>
                <a:gd name="connsiteY2" fmla="*/ 2971800 h 6153150"/>
                <a:gd name="connsiteX3" fmla="*/ 952500 w 2590800"/>
                <a:gd name="connsiteY3" fmla="*/ 1162050 h 6153150"/>
                <a:gd name="connsiteX4" fmla="*/ 0 w 2590800"/>
                <a:gd name="connsiteY4" fmla="*/ 0 h 6153150"/>
                <a:gd name="connsiteX0" fmla="*/ 1638300 w 1638300"/>
                <a:gd name="connsiteY0" fmla="*/ 4991100 h 4991100"/>
                <a:gd name="connsiteX1" fmla="*/ 1009650 w 1638300"/>
                <a:gd name="connsiteY1" fmla="*/ 3848100 h 4991100"/>
                <a:gd name="connsiteX2" fmla="*/ 571500 w 1638300"/>
                <a:gd name="connsiteY2" fmla="*/ 1809750 h 4991100"/>
                <a:gd name="connsiteX3" fmla="*/ 0 w 1638300"/>
                <a:gd name="connsiteY3" fmla="*/ 0 h 4991100"/>
                <a:gd name="connsiteX0" fmla="*/ 1066800 w 1066800"/>
                <a:gd name="connsiteY0" fmla="*/ 3181350 h 3181350"/>
                <a:gd name="connsiteX1" fmla="*/ 438150 w 1066800"/>
                <a:gd name="connsiteY1" fmla="*/ 2038350 h 3181350"/>
                <a:gd name="connsiteX2" fmla="*/ 0 w 1066800"/>
                <a:gd name="connsiteY2" fmla="*/ 0 h 3181350"/>
              </a:gdLst>
              <a:ahLst/>
              <a:cxnLst>
                <a:cxn ang="0">
                  <a:pos x="connsiteX0" y="connsiteY0"/>
                </a:cxn>
                <a:cxn ang="0">
                  <a:pos x="connsiteX1" y="connsiteY1"/>
                </a:cxn>
                <a:cxn ang="0">
                  <a:pos x="connsiteX2" y="connsiteY2"/>
                </a:cxn>
              </a:cxnLst>
              <a:rect l="l" t="t" r="r" b="b"/>
              <a:pathLst>
                <a:path w="1066800" h="3181350">
                  <a:moveTo>
                    <a:pt x="1066800" y="3181350"/>
                  </a:moveTo>
                  <a:cubicBezTo>
                    <a:pt x="869950" y="2936875"/>
                    <a:pt x="615950" y="2568575"/>
                    <a:pt x="438150" y="2038350"/>
                  </a:cubicBezTo>
                  <a:cubicBezTo>
                    <a:pt x="260350" y="1508125"/>
                    <a:pt x="168275" y="641350"/>
                    <a:pt x="0" y="0"/>
                  </a:cubicBezTo>
                </a:path>
              </a:pathLst>
            </a:custGeom>
            <a:noFill/>
            <a:ln w="1143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D12196-A60A-2AE1-931E-C69AF37DE626}"/>
                  </a:ext>
                </a:extLst>
              </p:cNvPr>
              <p:cNvSpPr txBox="1"/>
              <p:nvPr/>
            </p:nvSpPr>
            <p:spPr>
              <a:xfrm>
                <a:off x="7160299" y="2444111"/>
                <a:ext cx="5011429" cy="2492990"/>
              </a:xfrm>
              <a:prstGeom prst="rect">
                <a:avLst/>
              </a:prstGeom>
              <a:noFill/>
              <a:ln w="38100">
                <a:noFill/>
              </a:ln>
            </p:spPr>
            <p:txBody>
              <a:bodyPr wrap="square">
                <a:spAutoFit/>
              </a:bodyPr>
              <a:lstStyle/>
              <a:p>
                <a:pPr>
                  <a:spcAft>
                    <a:spcPts val="1200"/>
                  </a:spcAft>
                </a:pPr>
                <a:r>
                  <a:rPr lang="en-CA" sz="3200" dirty="0">
                    <a:solidFill>
                      <a:schemeClr val="tx1"/>
                    </a:solidFill>
                  </a:rPr>
                  <a:t>Frame that follows FLRW </a:t>
                </a:r>
                <a14:m>
                  <m:oMath xmlns:m="http://schemas.openxmlformats.org/officeDocument/2006/math">
                    <m:r>
                      <a:rPr lang="en-CA" sz="3200" b="0" i="1" smtClean="0">
                        <a:solidFill>
                          <a:schemeClr val="tx1"/>
                        </a:solidFill>
                        <a:latin typeface="Cambria Math" panose="02040503050406030204" pitchFamily="18" charset="0"/>
                      </a:rPr>
                      <m:t>𝑐</m:t>
                    </m:r>
                    <m:r>
                      <a:rPr lang="en-CA" sz="3200" b="0" i="1" smtClean="0">
                        <a:solidFill>
                          <a:srgbClr val="0070C0"/>
                        </a:solidFill>
                        <a:latin typeface="Cambria Math" panose="02040503050406030204" pitchFamily="18" charset="0"/>
                      </a:rPr>
                      <m:t>𝑡</m:t>
                    </m:r>
                  </m:oMath>
                </a14:m>
                <a:r>
                  <a:rPr lang="en-CA" sz="3200" dirty="0">
                    <a:solidFill>
                      <a:schemeClr val="tx1"/>
                    </a:solidFill>
                  </a:rPr>
                  <a:t>-coordinate corresponds to</a:t>
                </a:r>
                <a:r>
                  <a:rPr lang="en-CA" sz="3200" dirty="0"/>
                  <a:t>:</a:t>
                </a:r>
              </a:p>
              <a:p>
                <a:pPr algn="ctr">
                  <a:spcAft>
                    <a:spcPts val="1200"/>
                  </a:spcAft>
                </a:pPr>
                <a:r>
                  <a:rPr lang="en-CA" sz="4000" dirty="0">
                    <a:solidFill>
                      <a:schemeClr val="tx1"/>
                    </a:solidFill>
                  </a:rPr>
                  <a:t>“</a:t>
                </a:r>
                <a:r>
                  <a:rPr lang="en-CA" sz="4000" dirty="0">
                    <a:solidFill>
                      <a:srgbClr val="FF0000"/>
                    </a:solidFill>
                  </a:rPr>
                  <a:t>Cosmic Rest Frame</a:t>
                </a:r>
                <a:r>
                  <a:rPr lang="en-CA" sz="4000" dirty="0">
                    <a:solidFill>
                      <a:schemeClr val="tx1"/>
                    </a:solidFill>
                  </a:rPr>
                  <a:t>”</a:t>
                </a:r>
              </a:p>
              <a:p>
                <a:pPr>
                  <a:spcAft>
                    <a:spcPts val="1200"/>
                  </a:spcAft>
                </a:pPr>
                <a:r>
                  <a:rPr lang="en-CA" sz="3200" dirty="0"/>
                  <a:t>(will cover in Relativity 110e)</a:t>
                </a:r>
                <a:endParaRPr lang="en-CA" sz="3200" dirty="0">
                  <a:solidFill>
                    <a:schemeClr val="tx1"/>
                  </a:solidFill>
                </a:endParaRPr>
              </a:p>
            </p:txBody>
          </p:sp>
        </mc:Choice>
        <mc:Fallback xmlns="">
          <p:sp>
            <p:nvSpPr>
              <p:cNvPr id="67" name="TextBox 66">
                <a:extLst>
                  <a:ext uri="{FF2B5EF4-FFF2-40B4-BE49-F238E27FC236}">
                    <a16:creationId xmlns:a16="http://schemas.microsoft.com/office/drawing/2014/main" id="{8CD12196-A60A-2AE1-931E-C69AF37DE626}"/>
                  </a:ext>
                </a:extLst>
              </p:cNvPr>
              <p:cNvSpPr txBox="1">
                <a:spLocks noRot="1" noChangeAspect="1" noMove="1" noResize="1" noEditPoints="1" noAdjustHandles="1" noChangeArrowheads="1" noChangeShapeType="1" noTextEdit="1"/>
              </p:cNvSpPr>
              <p:nvPr/>
            </p:nvSpPr>
            <p:spPr>
              <a:xfrm>
                <a:off x="7160299" y="2444111"/>
                <a:ext cx="5011429" cy="2492990"/>
              </a:xfrm>
              <a:prstGeom prst="rect">
                <a:avLst/>
              </a:prstGeom>
              <a:blipFill>
                <a:blip r:embed="rId17"/>
                <a:stretch>
                  <a:fillRect l="-3163" t="-2934" r="-1460" b="-7090"/>
                </a:stretch>
              </a:blipFill>
              <a:ln w="38100">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089810347"/>
      </p:ext>
    </p:extLst>
  </p:cSld>
  <p:clrMapOvr>
    <a:masterClrMapping/>
  </p:clrMapOvr>
  <mc:AlternateContent xmlns:mc="http://schemas.openxmlformats.org/markup-compatibility/2006" xmlns:p14="http://schemas.microsoft.com/office/powerpoint/2010/main">
    <mc:Choice Requires="p14">
      <p:transition spd="med" p14:dur="700" advTm="9872">
        <p:fade/>
      </p:transition>
    </mc:Choice>
    <mc:Fallback xmlns="">
      <p:transition spd="med" advTm="98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47F574-6DD5-20CC-5B9E-2B594264D130}"/>
                  </a:ext>
                </a:extLst>
              </p:cNvPr>
              <p:cNvSpPr txBox="1"/>
              <p:nvPr/>
            </p:nvSpPr>
            <p:spPr>
              <a:xfrm>
                <a:off x="1" y="-95250"/>
                <a:ext cx="10477500" cy="1330749"/>
              </a:xfrm>
              <a:prstGeom prst="rect">
                <a:avLst/>
              </a:prstGeom>
              <a:noFill/>
              <a:ln w="38100">
                <a:noFill/>
              </a:ln>
            </p:spPr>
            <p:txBody>
              <a:bodyPr wrap="square">
                <a:spAutoFit/>
              </a:bodyPr>
              <a:lstStyle/>
              <a:p>
                <a:pPr>
                  <a:spcAft>
                    <a:spcPts val="1200"/>
                  </a:spcAft>
                </a:pPr>
                <a:r>
                  <a:rPr lang="en-CA" sz="5400" dirty="0">
                    <a:solidFill>
                      <a:schemeClr val="tx1"/>
                    </a:solidFill>
                  </a:rPr>
                  <a:t>Expansion rate </a:t>
                </a:r>
                <a14:m>
                  <m:oMath xmlns:m="http://schemas.openxmlformats.org/officeDocument/2006/math">
                    <m:f>
                      <m:fPr>
                        <m:ctrlPr>
                          <a:rPr lang="en-CA" sz="5400" b="0" i="1" smtClean="0">
                            <a:solidFill>
                              <a:schemeClr val="tx1"/>
                            </a:solidFill>
                            <a:latin typeface="Cambria Math" panose="02040503050406030204" pitchFamily="18" charset="0"/>
                          </a:rPr>
                        </m:ctrlPr>
                      </m:fPr>
                      <m:num>
                        <m:r>
                          <a:rPr lang="en-CA" sz="5400" b="0" i="1" smtClean="0">
                            <a:solidFill>
                              <a:schemeClr val="tx1"/>
                            </a:solidFill>
                            <a:latin typeface="Cambria Math" panose="02040503050406030204" pitchFamily="18" charset="0"/>
                          </a:rPr>
                          <m:t>𝑑</m:t>
                        </m:r>
                        <m:r>
                          <a:rPr lang="en-CA" sz="5400" b="0" i="1" smtClean="0">
                            <a:solidFill>
                              <a:srgbClr val="FF0000"/>
                            </a:solidFill>
                            <a:latin typeface="Cambria Math" panose="02040503050406030204" pitchFamily="18" charset="0"/>
                          </a:rPr>
                          <m:t>𝑎</m:t>
                        </m:r>
                        <m:d>
                          <m:dPr>
                            <m:ctrlPr>
                              <a:rPr lang="en-CA" sz="5400" b="0" i="1" smtClean="0">
                                <a:solidFill>
                                  <a:srgbClr val="FF0000"/>
                                </a:solidFill>
                                <a:latin typeface="Cambria Math" panose="02040503050406030204" pitchFamily="18" charset="0"/>
                              </a:rPr>
                            </m:ctrlPr>
                          </m:dPr>
                          <m:e>
                            <m:r>
                              <a:rPr lang="en-CA" sz="5400" b="0" i="1" smtClean="0">
                                <a:solidFill>
                                  <a:srgbClr val="FF0000"/>
                                </a:solidFill>
                                <a:latin typeface="Cambria Math" panose="02040503050406030204" pitchFamily="18" charset="0"/>
                              </a:rPr>
                              <m:t>𝑡</m:t>
                            </m:r>
                          </m:e>
                        </m:d>
                      </m:num>
                      <m:den>
                        <m:r>
                          <a:rPr lang="en-CA" sz="5400" b="0" i="1" smtClean="0">
                            <a:solidFill>
                              <a:schemeClr val="tx1"/>
                            </a:solidFill>
                            <a:latin typeface="Cambria Math" panose="02040503050406030204" pitchFamily="18" charset="0"/>
                          </a:rPr>
                          <m:t>𝑑</m:t>
                        </m:r>
                        <m:r>
                          <a:rPr lang="en-CA" sz="5400" b="0" i="1" smtClean="0">
                            <a:solidFill>
                              <a:srgbClr val="0070C0"/>
                            </a:solidFill>
                            <a:latin typeface="Cambria Math" panose="02040503050406030204" pitchFamily="18" charset="0"/>
                          </a:rPr>
                          <m:t>𝑡</m:t>
                        </m:r>
                      </m:den>
                    </m:f>
                  </m:oMath>
                </a14:m>
                <a:r>
                  <a:rPr lang="en-CA" sz="5400" dirty="0">
                    <a:solidFill>
                      <a:schemeClr val="tx1"/>
                    </a:solidFill>
                  </a:rPr>
                  <a:t> has no limit. </a:t>
                </a:r>
              </a:p>
            </p:txBody>
          </p:sp>
        </mc:Choice>
        <mc:Fallback xmlns="">
          <p:sp>
            <p:nvSpPr>
              <p:cNvPr id="4" name="TextBox 3">
                <a:extLst>
                  <a:ext uri="{FF2B5EF4-FFF2-40B4-BE49-F238E27FC236}">
                    <a16:creationId xmlns:a16="http://schemas.microsoft.com/office/drawing/2014/main" id="{4847F574-6DD5-20CC-5B9E-2B594264D130}"/>
                  </a:ext>
                </a:extLst>
              </p:cNvPr>
              <p:cNvSpPr txBox="1">
                <a:spLocks noRot="1" noChangeAspect="1" noMove="1" noResize="1" noEditPoints="1" noAdjustHandles="1" noChangeArrowheads="1" noChangeShapeType="1" noTextEdit="1"/>
              </p:cNvSpPr>
              <p:nvPr/>
            </p:nvSpPr>
            <p:spPr>
              <a:xfrm>
                <a:off x="1" y="-95250"/>
                <a:ext cx="10477500" cy="1330749"/>
              </a:xfrm>
              <a:prstGeom prst="rect">
                <a:avLst/>
              </a:prstGeom>
              <a:blipFill>
                <a:blip r:embed="rId3"/>
                <a:stretch>
                  <a:fillRect l="-3083" b="-14155"/>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406933-E538-8FE4-BFAD-5B824460A43C}"/>
                  </a:ext>
                </a:extLst>
              </p:cNvPr>
              <p:cNvSpPr txBox="1"/>
              <p:nvPr/>
            </p:nvSpPr>
            <p:spPr>
              <a:xfrm>
                <a:off x="0" y="1215937"/>
                <a:ext cx="12191999" cy="5801845"/>
              </a:xfrm>
              <a:prstGeom prst="rect">
                <a:avLst/>
              </a:prstGeom>
              <a:noFill/>
              <a:ln w="38100">
                <a:noFill/>
              </a:ln>
            </p:spPr>
            <p:txBody>
              <a:bodyPr wrap="square">
                <a:spAutoFit/>
              </a:bodyPr>
              <a:lstStyle/>
              <a:p>
                <a:r>
                  <a:rPr lang="en-CA" sz="4200" dirty="0"/>
                  <a:t>Distance light has travelled since the big bang:</a:t>
                </a:r>
              </a:p>
              <a:p>
                <a14:m>
                  <m:oMath xmlns:m="http://schemas.openxmlformats.org/officeDocument/2006/math">
                    <m:sSub>
                      <m:sSubPr>
                        <m:ctrlPr>
                          <a:rPr lang="en-CA" sz="4800" i="1">
                            <a:solidFill>
                              <a:srgbClr val="00B0F0"/>
                            </a:solidFill>
                            <a:latin typeface="Cambria Math" panose="02040503050406030204" pitchFamily="18" charset="0"/>
                          </a:rPr>
                        </m:ctrlPr>
                      </m:sSubPr>
                      <m:e>
                        <m:r>
                          <a:rPr lang="en-CA" sz="4800" i="1">
                            <a:solidFill>
                              <a:srgbClr val="00B0F0"/>
                            </a:solidFill>
                            <a:latin typeface="Cambria Math" panose="02040503050406030204" pitchFamily="18" charset="0"/>
                          </a:rPr>
                          <m:t>𝐿</m:t>
                        </m:r>
                      </m:e>
                      <m:sub>
                        <m:r>
                          <a:rPr lang="en-CA" sz="4800" i="1">
                            <a:solidFill>
                              <a:srgbClr val="00B0F0"/>
                            </a:solidFill>
                            <a:latin typeface="Cambria Math" panose="02040503050406030204" pitchFamily="18" charset="0"/>
                          </a:rPr>
                          <m:t>𝑝𝑎𝑟𝑡𝑖𝑐𝑙𝑒</m:t>
                        </m:r>
                        <m:r>
                          <a:rPr lang="en-CA" sz="4800" i="1">
                            <a:solidFill>
                              <a:srgbClr val="00B0F0"/>
                            </a:solidFill>
                            <a:latin typeface="Cambria Math" panose="02040503050406030204" pitchFamily="18" charset="0"/>
                          </a:rPr>
                          <m:t> </m:t>
                        </m:r>
                        <m:r>
                          <a:rPr lang="en-CA" sz="4800" i="1">
                            <a:solidFill>
                              <a:srgbClr val="00B0F0"/>
                            </a:solidFill>
                            <a:latin typeface="Cambria Math" panose="02040503050406030204" pitchFamily="18" charset="0"/>
                          </a:rPr>
                          <m:t>h𝑜𝑟𝑖𝑧𝑜𝑛</m:t>
                        </m:r>
                      </m:sub>
                    </m:sSub>
                    <m:d>
                      <m:dPr>
                        <m:ctrlPr>
                          <a:rPr lang="en-CA" sz="4800" i="1">
                            <a:latin typeface="Cambria Math" panose="02040503050406030204" pitchFamily="18" charset="0"/>
                          </a:rPr>
                        </m:ctrlPr>
                      </m:dPr>
                      <m:e>
                        <m:r>
                          <a:rPr lang="en-CA" sz="4800" i="1">
                            <a:latin typeface="Cambria Math" panose="02040503050406030204" pitchFamily="18" charset="0"/>
                          </a:rPr>
                          <m:t>𝑡</m:t>
                        </m:r>
                      </m:e>
                    </m:d>
                    <m:r>
                      <a:rPr lang="en-CA" sz="4800" i="1">
                        <a:latin typeface="Cambria Math" panose="02040503050406030204" pitchFamily="18" charset="0"/>
                      </a:rPr>
                      <m:t> </m:t>
                    </m:r>
                    <m:r>
                      <a:rPr lang="en-GB" sz="4800" i="1">
                        <a:latin typeface="Cambria Math" panose="02040503050406030204" pitchFamily="18" charset="0"/>
                      </a:rPr>
                      <m:t>=</m:t>
                    </m:r>
                    <m:r>
                      <a:rPr lang="en-GB" sz="4800" i="1">
                        <a:solidFill>
                          <a:srgbClr val="FF0000"/>
                        </a:solidFill>
                        <a:latin typeface="Cambria Math" panose="02040503050406030204" pitchFamily="18" charset="0"/>
                      </a:rPr>
                      <m:t>𝑎</m:t>
                    </m:r>
                    <m:d>
                      <m:dPr>
                        <m:ctrlPr>
                          <a:rPr lang="en-CA" sz="4800" i="1">
                            <a:solidFill>
                              <a:srgbClr val="FF0000"/>
                            </a:solidFill>
                            <a:latin typeface="Cambria Math" panose="02040503050406030204" pitchFamily="18" charset="0"/>
                          </a:rPr>
                        </m:ctrlPr>
                      </m:dPr>
                      <m:e>
                        <m:r>
                          <a:rPr lang="en-CA" sz="4800" i="1">
                            <a:solidFill>
                              <a:srgbClr val="FF0000"/>
                            </a:solidFill>
                            <a:latin typeface="Cambria Math" panose="02040503050406030204" pitchFamily="18" charset="0"/>
                          </a:rPr>
                          <m:t>𝑡</m:t>
                        </m:r>
                      </m:e>
                    </m:d>
                    <m:nary>
                      <m:naryPr>
                        <m:ctrlPr>
                          <a:rPr lang="en-CA" sz="4800" i="1">
                            <a:latin typeface="Cambria Math" panose="02040503050406030204" pitchFamily="18" charset="0"/>
                          </a:rPr>
                        </m:ctrlPr>
                      </m:naryPr>
                      <m:sub>
                        <m:r>
                          <a:rPr lang="en-CA" sz="4800" i="1">
                            <a:latin typeface="Cambria Math" panose="02040503050406030204" pitchFamily="18" charset="0"/>
                          </a:rPr>
                          <m:t>0</m:t>
                        </m:r>
                      </m:sub>
                      <m:sup>
                        <m:sSub>
                          <m:sSubPr>
                            <m:ctrlPr>
                              <a:rPr lang="en-CA" sz="4800" i="1">
                                <a:latin typeface="Cambria Math" panose="02040503050406030204" pitchFamily="18" charset="0"/>
                              </a:rPr>
                            </m:ctrlPr>
                          </m:sSubPr>
                          <m:e>
                            <m:r>
                              <a:rPr lang="en-CA" sz="4800" i="1">
                                <a:latin typeface="Cambria Math" panose="02040503050406030204" pitchFamily="18" charset="0"/>
                              </a:rPr>
                              <m:t>𝑡</m:t>
                            </m:r>
                          </m:e>
                          <m:sub>
                            <m:r>
                              <a:rPr lang="en-CA" sz="4800" i="1">
                                <a:latin typeface="Cambria Math" panose="02040503050406030204" pitchFamily="18" charset="0"/>
                              </a:rPr>
                              <m:t>𝑛𝑜𝑤</m:t>
                            </m:r>
                          </m:sub>
                        </m:sSub>
                      </m:sup>
                      <m:e>
                        <m:f>
                          <m:fPr>
                            <m:ctrlPr>
                              <a:rPr lang="en-GB" sz="4800" i="1">
                                <a:latin typeface="Cambria Math" panose="02040503050406030204" pitchFamily="18" charset="0"/>
                              </a:rPr>
                            </m:ctrlPr>
                          </m:fPr>
                          <m:num>
                            <m:r>
                              <a:rPr lang="en-CA" sz="4800" i="1">
                                <a:latin typeface="Cambria Math" panose="02040503050406030204" pitchFamily="18" charset="0"/>
                              </a:rPr>
                              <m:t>1</m:t>
                            </m:r>
                          </m:num>
                          <m:den>
                            <m:r>
                              <a:rPr lang="en-GB" sz="4800" i="1">
                                <a:solidFill>
                                  <a:srgbClr val="FF0000"/>
                                </a:solidFill>
                                <a:latin typeface="Cambria Math" panose="02040503050406030204" pitchFamily="18" charset="0"/>
                              </a:rPr>
                              <m:t>𝑎</m:t>
                            </m:r>
                            <m:r>
                              <a:rPr lang="en-CA" sz="4800" i="1">
                                <a:solidFill>
                                  <a:srgbClr val="FF0000"/>
                                </a:solidFill>
                                <a:latin typeface="Cambria Math" panose="02040503050406030204" pitchFamily="18" charset="0"/>
                              </a:rPr>
                              <m:t>(</m:t>
                            </m:r>
                            <m:r>
                              <a:rPr lang="en-CA" sz="4800" i="1">
                                <a:solidFill>
                                  <a:srgbClr val="FF0000"/>
                                </a:solidFill>
                                <a:latin typeface="Cambria Math" panose="02040503050406030204" pitchFamily="18" charset="0"/>
                              </a:rPr>
                              <m:t>𝑡</m:t>
                            </m:r>
                            <m:r>
                              <a:rPr lang="en-CA" sz="4800" i="1">
                                <a:solidFill>
                                  <a:srgbClr val="FF0000"/>
                                </a:solidFill>
                                <a:latin typeface="Cambria Math" panose="02040503050406030204" pitchFamily="18" charset="0"/>
                              </a:rPr>
                              <m:t>′) </m:t>
                            </m:r>
                          </m:den>
                        </m:f>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CA" sz="4800" i="1">
                            <a:solidFill>
                              <a:srgbClr val="0070C0"/>
                            </a:solidFill>
                            <a:latin typeface="Cambria Math" panose="02040503050406030204" pitchFamily="18" charset="0"/>
                          </a:rPr>
                          <m:t>′</m:t>
                        </m:r>
                      </m:e>
                    </m:nary>
                  </m:oMath>
                </a14:m>
                <a:r>
                  <a:rPr lang="en-CA" sz="4800" i="1" dirty="0">
                    <a:solidFill>
                      <a:srgbClr val="FF7C80"/>
                    </a:solidFill>
                    <a:latin typeface="Cambria Math" panose="02040503050406030204" pitchFamily="18" charset="0"/>
                  </a:rPr>
                  <a:t> </a:t>
                </a:r>
              </a:p>
              <a:p>
                <a:r>
                  <a:rPr lang="en-CA" sz="1200" i="1" dirty="0">
                    <a:solidFill>
                      <a:srgbClr val="FF7C80"/>
                    </a:solidFill>
                    <a:latin typeface="Cambria Math" panose="02040503050406030204" pitchFamily="18" charset="0"/>
                  </a:rPr>
                  <a:t> </a:t>
                </a:r>
                <a:endParaRPr lang="en-CA" sz="800" i="1" dirty="0">
                  <a:solidFill>
                    <a:srgbClr val="FF7C80"/>
                  </a:solidFill>
                  <a:latin typeface="Cambria Math" panose="02040503050406030204" pitchFamily="18" charset="0"/>
                </a:endParaRPr>
              </a:p>
              <a:p>
                <a:r>
                  <a:rPr lang="en-CA" sz="3600" dirty="0"/>
                  <a:t>Maximum distance (today) light release from earth can travel:</a:t>
                </a:r>
              </a:p>
              <a:p>
                <a14:m>
                  <m:oMath xmlns:m="http://schemas.openxmlformats.org/officeDocument/2006/math">
                    <m:sSub>
                      <m:sSubPr>
                        <m:ctrlPr>
                          <a:rPr lang="en-CA" sz="4800" i="1" smtClean="0">
                            <a:solidFill>
                              <a:srgbClr val="B686DA"/>
                            </a:solidFill>
                            <a:latin typeface="Cambria Math" panose="02040503050406030204" pitchFamily="18" charset="0"/>
                          </a:rPr>
                        </m:ctrlPr>
                      </m:sSubPr>
                      <m:e>
                        <m:r>
                          <a:rPr lang="en-CA" sz="4800" i="1">
                            <a:solidFill>
                              <a:srgbClr val="B686DA"/>
                            </a:solidFill>
                            <a:latin typeface="Cambria Math" panose="02040503050406030204" pitchFamily="18" charset="0"/>
                          </a:rPr>
                          <m:t>𝐿</m:t>
                        </m:r>
                      </m:e>
                      <m:sub>
                        <m:r>
                          <a:rPr lang="en-CA" sz="4800" b="0" i="1" smtClean="0">
                            <a:solidFill>
                              <a:srgbClr val="B686DA"/>
                            </a:solidFill>
                            <a:latin typeface="Cambria Math" panose="02040503050406030204" pitchFamily="18" charset="0"/>
                          </a:rPr>
                          <m:t>𝑒𝑣𝑒𝑛𝑡</m:t>
                        </m:r>
                        <m:r>
                          <a:rPr lang="en-CA" sz="4800" b="0" i="1" smtClean="0">
                            <a:solidFill>
                              <a:srgbClr val="B686DA"/>
                            </a:solidFill>
                            <a:latin typeface="Cambria Math" panose="02040503050406030204" pitchFamily="18" charset="0"/>
                          </a:rPr>
                          <m:t> </m:t>
                        </m:r>
                        <m:r>
                          <a:rPr lang="en-CA" sz="4800" b="0" i="1" smtClean="0">
                            <a:solidFill>
                              <a:srgbClr val="B686DA"/>
                            </a:solidFill>
                            <a:latin typeface="Cambria Math" panose="02040503050406030204" pitchFamily="18" charset="0"/>
                          </a:rPr>
                          <m:t>h𝑜𝑟𝑖𝑧𝑜𝑛</m:t>
                        </m:r>
                      </m:sub>
                    </m:sSub>
                    <m:d>
                      <m:dPr>
                        <m:ctrlPr>
                          <a:rPr lang="en-CA" sz="4800" b="0" i="1" smtClean="0">
                            <a:solidFill>
                              <a:schemeClr val="tx1"/>
                            </a:solidFill>
                            <a:latin typeface="Cambria Math" panose="02040503050406030204" pitchFamily="18" charset="0"/>
                          </a:rPr>
                        </m:ctrlPr>
                      </m:dPr>
                      <m:e>
                        <m:r>
                          <a:rPr lang="en-CA" sz="4800" i="1">
                            <a:solidFill>
                              <a:schemeClr val="tx1"/>
                            </a:solidFill>
                            <a:latin typeface="Cambria Math" panose="02040503050406030204" pitchFamily="18" charset="0"/>
                          </a:rPr>
                          <m:t>𝑡</m:t>
                        </m:r>
                      </m:e>
                    </m:d>
                    <m:r>
                      <a:rPr lang="en-CA" sz="4800" b="0" i="1" smtClean="0">
                        <a:latin typeface="Cambria Math" panose="02040503050406030204" pitchFamily="18" charset="0"/>
                      </a:rPr>
                      <m:t>     </m:t>
                    </m:r>
                    <m:r>
                      <a:rPr lang="en-GB" sz="4800" i="1">
                        <a:latin typeface="Cambria Math" panose="02040503050406030204" pitchFamily="18" charset="0"/>
                      </a:rPr>
                      <m:t>=</m:t>
                    </m:r>
                    <m:r>
                      <a:rPr lang="en-GB" sz="4800" i="1">
                        <a:solidFill>
                          <a:srgbClr val="FF0000"/>
                        </a:solidFill>
                        <a:latin typeface="Cambria Math" panose="02040503050406030204" pitchFamily="18" charset="0"/>
                      </a:rPr>
                      <m:t>𝑎</m:t>
                    </m:r>
                    <m:d>
                      <m:dPr>
                        <m:ctrlPr>
                          <a:rPr lang="en-CA" sz="4800" i="1">
                            <a:solidFill>
                              <a:srgbClr val="FF0000"/>
                            </a:solidFill>
                            <a:latin typeface="Cambria Math" panose="02040503050406030204" pitchFamily="18" charset="0"/>
                          </a:rPr>
                        </m:ctrlPr>
                      </m:dPr>
                      <m:e>
                        <m:r>
                          <a:rPr lang="en-CA" sz="4800" i="1">
                            <a:solidFill>
                              <a:srgbClr val="FF0000"/>
                            </a:solidFill>
                            <a:latin typeface="Cambria Math" panose="02040503050406030204" pitchFamily="18" charset="0"/>
                          </a:rPr>
                          <m:t>𝑡</m:t>
                        </m:r>
                      </m:e>
                    </m:d>
                    <m:nary>
                      <m:naryPr>
                        <m:ctrlPr>
                          <a:rPr lang="en-CA" sz="4800" b="0" i="1" smtClean="0">
                            <a:solidFill>
                              <a:schemeClr val="tx1"/>
                            </a:solidFill>
                            <a:latin typeface="Cambria Math" panose="02040503050406030204" pitchFamily="18" charset="0"/>
                          </a:rPr>
                        </m:ctrlPr>
                      </m:naryPr>
                      <m:sub>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𝑡</m:t>
                            </m:r>
                          </m:e>
                          <m:sub>
                            <m:r>
                              <a:rPr lang="en-CA" sz="4800" b="0" i="1" smtClean="0">
                                <a:solidFill>
                                  <a:schemeClr val="tx1"/>
                                </a:solidFill>
                                <a:latin typeface="Cambria Math" panose="02040503050406030204" pitchFamily="18" charset="0"/>
                              </a:rPr>
                              <m:t>𝑛𝑜𝑤</m:t>
                            </m:r>
                          </m:sub>
                        </m:sSub>
                      </m:sub>
                      <m:sup>
                        <m:r>
                          <a:rPr lang="en-CA" sz="4800" b="0" i="1" smtClean="0">
                            <a:solidFill>
                              <a:schemeClr val="tx1"/>
                            </a:solidFill>
                            <a:latin typeface="Cambria Math" panose="02040503050406030204" pitchFamily="18" charset="0"/>
                          </a:rPr>
                          <m:t>∞</m:t>
                        </m:r>
                      </m:sup>
                      <m:e>
                        <m:f>
                          <m:fPr>
                            <m:ctrlPr>
                              <a:rPr lang="en-GB" sz="4800" i="1">
                                <a:latin typeface="Cambria Math" panose="02040503050406030204" pitchFamily="18" charset="0"/>
                              </a:rPr>
                            </m:ctrlPr>
                          </m:fPr>
                          <m:num>
                            <m:r>
                              <a:rPr lang="en-CA" sz="4800" i="1">
                                <a:latin typeface="Cambria Math" panose="02040503050406030204" pitchFamily="18" charset="0"/>
                              </a:rPr>
                              <m:t>1</m:t>
                            </m:r>
                          </m:num>
                          <m:den>
                            <m:r>
                              <a:rPr lang="en-GB" sz="4800" i="1">
                                <a:solidFill>
                                  <a:srgbClr val="FF0000"/>
                                </a:solidFill>
                                <a:latin typeface="Cambria Math" panose="02040503050406030204" pitchFamily="18" charset="0"/>
                              </a:rPr>
                              <m:t>𝑎</m:t>
                            </m:r>
                            <m:r>
                              <a:rPr lang="en-CA" sz="4800" i="1">
                                <a:solidFill>
                                  <a:srgbClr val="FF0000"/>
                                </a:solidFill>
                                <a:latin typeface="Cambria Math" panose="02040503050406030204" pitchFamily="18" charset="0"/>
                              </a:rPr>
                              <m:t>(</m:t>
                            </m:r>
                            <m:r>
                              <a:rPr lang="en-CA" sz="4800" i="1">
                                <a:solidFill>
                                  <a:srgbClr val="FF0000"/>
                                </a:solidFill>
                                <a:latin typeface="Cambria Math" panose="02040503050406030204" pitchFamily="18" charset="0"/>
                              </a:rPr>
                              <m:t>𝑡</m:t>
                            </m:r>
                            <m:r>
                              <a:rPr lang="en-CA" sz="4800" b="0" i="1" smtClean="0">
                                <a:solidFill>
                                  <a:srgbClr val="FF0000"/>
                                </a:solidFill>
                                <a:latin typeface="Cambria Math" panose="02040503050406030204" pitchFamily="18" charset="0"/>
                              </a:rPr>
                              <m:t>′</m:t>
                            </m:r>
                            <m:r>
                              <a:rPr lang="en-CA" sz="4800" i="1">
                                <a:solidFill>
                                  <a:srgbClr val="FF0000"/>
                                </a:solidFill>
                                <a:latin typeface="Cambria Math" panose="02040503050406030204" pitchFamily="18" charset="0"/>
                              </a:rPr>
                              <m:t>) </m:t>
                            </m:r>
                          </m:den>
                        </m:f>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CA" sz="4800" b="0" i="1" smtClean="0">
                            <a:solidFill>
                              <a:srgbClr val="0070C0"/>
                            </a:solidFill>
                            <a:latin typeface="Cambria Math" panose="02040503050406030204" pitchFamily="18" charset="0"/>
                          </a:rPr>
                          <m:t>′</m:t>
                        </m:r>
                      </m:e>
                    </m:nary>
                  </m:oMath>
                </a14:m>
                <a:r>
                  <a:rPr lang="en-CA" sz="4800" dirty="0"/>
                  <a:t> </a:t>
                </a:r>
              </a:p>
              <a:p>
                <a:endParaRPr lang="en-CA" sz="800" dirty="0"/>
              </a:p>
              <a:p>
                <a:r>
                  <a:rPr lang="en-CA" sz="4400" dirty="0"/>
                  <a:t>Distance to galaxy travelling away at speed </a:t>
                </a:r>
                <a14:m>
                  <m:oMath xmlns:m="http://schemas.openxmlformats.org/officeDocument/2006/math">
                    <m:r>
                      <a:rPr lang="en-CA" sz="4400" b="0" i="1" smtClean="0">
                        <a:latin typeface="Cambria Math" panose="02040503050406030204" pitchFamily="18" charset="0"/>
                      </a:rPr>
                      <m:t>𝑐</m:t>
                    </m:r>
                  </m:oMath>
                </a14:m>
                <a:r>
                  <a:rPr lang="en-CA" sz="4400" dirty="0"/>
                  <a:t>:</a:t>
                </a:r>
              </a:p>
              <a:p>
                <a14:m>
                  <m:oMath xmlns:m="http://schemas.openxmlformats.org/officeDocument/2006/math">
                    <m:sSub>
                      <m:sSubPr>
                        <m:ctrlPr>
                          <a:rPr lang="en-CA" sz="4800" i="1">
                            <a:solidFill>
                              <a:srgbClr val="FF7C80"/>
                            </a:solidFill>
                            <a:latin typeface="Cambria Math" panose="02040503050406030204" pitchFamily="18" charset="0"/>
                          </a:rPr>
                        </m:ctrlPr>
                      </m:sSubPr>
                      <m:e>
                        <m:r>
                          <a:rPr lang="en-CA" sz="4800" i="1">
                            <a:solidFill>
                              <a:srgbClr val="FF7C80"/>
                            </a:solidFill>
                            <a:latin typeface="Cambria Math" panose="02040503050406030204" pitchFamily="18" charset="0"/>
                          </a:rPr>
                          <m:t>𝐿</m:t>
                        </m:r>
                      </m:e>
                      <m:sub>
                        <m:r>
                          <a:rPr lang="en-CA" sz="4800" i="1">
                            <a:solidFill>
                              <a:srgbClr val="FF7C80"/>
                            </a:solidFill>
                            <a:latin typeface="Cambria Math" panose="02040503050406030204" pitchFamily="18" charset="0"/>
                          </a:rPr>
                          <m:t>𝐻𝑢𝑏𝑏𝑙𝑒</m:t>
                        </m:r>
                        <m:r>
                          <a:rPr lang="en-CA" sz="4800" i="1">
                            <a:solidFill>
                              <a:srgbClr val="FF7C80"/>
                            </a:solidFill>
                            <a:latin typeface="Cambria Math" panose="02040503050406030204" pitchFamily="18" charset="0"/>
                          </a:rPr>
                          <m:t> </m:t>
                        </m:r>
                        <m:r>
                          <a:rPr lang="en-CA" sz="4800" i="1">
                            <a:solidFill>
                              <a:srgbClr val="FF7C80"/>
                            </a:solidFill>
                            <a:latin typeface="Cambria Math" panose="02040503050406030204" pitchFamily="18" charset="0"/>
                          </a:rPr>
                          <m:t>h𝑜𝑟𝑖𝑧𝑜𝑛</m:t>
                        </m:r>
                      </m:sub>
                    </m:sSub>
                    <m:r>
                      <a:rPr lang="en-CA" sz="4800" i="1">
                        <a:latin typeface="Cambria Math" panose="02040503050406030204" pitchFamily="18" charset="0"/>
                      </a:rPr>
                      <m:t>(</m:t>
                    </m:r>
                    <m:r>
                      <a:rPr lang="en-CA" sz="4800" i="1">
                        <a:latin typeface="Cambria Math" panose="02040503050406030204" pitchFamily="18" charset="0"/>
                      </a:rPr>
                      <m:t>𝑡</m:t>
                    </m:r>
                    <m:r>
                      <a:rPr lang="en-CA" sz="4800" i="1">
                        <a:latin typeface="Cambria Math" panose="02040503050406030204" pitchFamily="18" charset="0"/>
                      </a:rPr>
                      <m:t>)   =</m:t>
                    </m:r>
                    <m:f>
                      <m:fPr>
                        <m:ctrlPr>
                          <a:rPr lang="en-CA" sz="4800" i="1">
                            <a:latin typeface="Cambria Math" panose="02040503050406030204" pitchFamily="18" charset="0"/>
                          </a:rPr>
                        </m:ctrlPr>
                      </m:fPr>
                      <m:num>
                        <m:r>
                          <a:rPr lang="en-CA" sz="4800" i="1">
                            <a:latin typeface="Cambria Math" panose="02040503050406030204" pitchFamily="18" charset="0"/>
                          </a:rPr>
                          <m:t>𝑐</m:t>
                        </m:r>
                      </m:num>
                      <m:den>
                        <m:r>
                          <a:rPr lang="en-CA" sz="4800" i="1">
                            <a:solidFill>
                              <a:srgbClr val="C00000"/>
                            </a:solidFill>
                            <a:latin typeface="Cambria Math" panose="02040503050406030204" pitchFamily="18" charset="0"/>
                          </a:rPr>
                          <m:t>𝐻</m:t>
                        </m:r>
                        <m:r>
                          <a:rPr lang="en-CA" sz="4800" i="1">
                            <a:solidFill>
                              <a:srgbClr val="C00000"/>
                            </a:solidFill>
                            <a:latin typeface="Cambria Math" panose="02040503050406030204" pitchFamily="18" charset="0"/>
                          </a:rPr>
                          <m:t>(</m:t>
                        </m:r>
                        <m:r>
                          <a:rPr lang="en-CA" sz="4800" i="1">
                            <a:solidFill>
                              <a:srgbClr val="C00000"/>
                            </a:solidFill>
                            <a:latin typeface="Cambria Math" panose="02040503050406030204" pitchFamily="18" charset="0"/>
                          </a:rPr>
                          <m:t>𝑡</m:t>
                        </m:r>
                        <m:r>
                          <a:rPr lang="en-CA" sz="4800" i="1">
                            <a:solidFill>
                              <a:srgbClr val="C00000"/>
                            </a:solidFill>
                            <a:latin typeface="Cambria Math" panose="02040503050406030204" pitchFamily="18" charset="0"/>
                          </a:rPr>
                          <m:t>)</m:t>
                        </m:r>
                      </m:den>
                    </m:f>
                  </m:oMath>
                </a14:m>
                <a:r>
                  <a:rPr lang="en-CA" sz="4800" dirty="0"/>
                  <a:t> </a:t>
                </a:r>
              </a:p>
            </p:txBody>
          </p:sp>
        </mc:Choice>
        <mc:Fallback xmlns="">
          <p:sp>
            <p:nvSpPr>
              <p:cNvPr id="5" name="TextBox 4">
                <a:extLst>
                  <a:ext uri="{FF2B5EF4-FFF2-40B4-BE49-F238E27FC236}">
                    <a16:creationId xmlns:a16="http://schemas.microsoft.com/office/drawing/2014/main" id="{9D406933-E538-8FE4-BFAD-5B824460A43C}"/>
                  </a:ext>
                </a:extLst>
              </p:cNvPr>
              <p:cNvSpPr txBox="1">
                <a:spLocks noRot="1" noChangeAspect="1" noMove="1" noResize="1" noEditPoints="1" noAdjustHandles="1" noChangeArrowheads="1" noChangeShapeType="1" noTextEdit="1"/>
              </p:cNvSpPr>
              <p:nvPr/>
            </p:nvSpPr>
            <p:spPr>
              <a:xfrm>
                <a:off x="0" y="1215937"/>
                <a:ext cx="12191999" cy="5801845"/>
              </a:xfrm>
              <a:prstGeom prst="rect">
                <a:avLst/>
              </a:prstGeom>
              <a:blipFill>
                <a:blip r:embed="rId4"/>
                <a:stretch>
                  <a:fillRect l="-2000" t="-1996"/>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B5267AE-7ABE-1CA7-BD50-66D9E563435D}"/>
                  </a:ext>
                </a:extLst>
              </p:cNvPr>
              <p:cNvSpPr txBox="1"/>
              <p:nvPr/>
            </p:nvSpPr>
            <p:spPr>
              <a:xfrm>
                <a:off x="7082105" y="5891479"/>
                <a:ext cx="2652445" cy="852221"/>
              </a:xfrm>
              <a:prstGeom prst="rect">
                <a:avLst/>
              </a:prstGeom>
              <a:noFill/>
              <a:ln w="38100">
                <a:solidFill>
                  <a:srgbClr val="C00000"/>
                </a:solidFill>
              </a:ln>
            </p:spPr>
            <p:txBody>
              <a:bodyPr wrap="square">
                <a:spAutoFit/>
              </a:bodyPr>
              <a:lstStyle/>
              <a:p>
                <a14:m>
                  <m:oMath xmlns:m="http://schemas.openxmlformats.org/officeDocument/2006/math">
                    <m:r>
                      <a:rPr lang="en-CA" sz="3200" i="1" smtClean="0">
                        <a:solidFill>
                          <a:srgbClr val="C00000"/>
                        </a:solidFill>
                        <a:latin typeface="Cambria Math" panose="02040503050406030204" pitchFamily="18" charset="0"/>
                      </a:rPr>
                      <m:t>𝐻</m:t>
                    </m:r>
                    <m:d>
                      <m:dPr>
                        <m:ctrlPr>
                          <a:rPr lang="en-CA" sz="3200" i="1" smtClean="0">
                            <a:solidFill>
                              <a:srgbClr val="C00000"/>
                            </a:solidFill>
                            <a:latin typeface="Cambria Math" panose="02040503050406030204" pitchFamily="18" charset="0"/>
                          </a:rPr>
                        </m:ctrlPr>
                      </m:dPr>
                      <m:e>
                        <m:r>
                          <a:rPr lang="en-CA" sz="3200" i="1" smtClean="0">
                            <a:solidFill>
                              <a:srgbClr val="C00000"/>
                            </a:solidFill>
                            <a:latin typeface="Cambria Math" panose="02040503050406030204" pitchFamily="18" charset="0"/>
                          </a:rPr>
                          <m:t>𝑡</m:t>
                        </m:r>
                      </m:e>
                    </m:d>
                    <m:r>
                      <a:rPr lang="en-CA" sz="3200" i="1">
                        <a:latin typeface="Cambria Math" panose="02040503050406030204" pitchFamily="18" charset="0"/>
                      </a:rPr>
                      <m:t>≡</m:t>
                    </m:r>
                    <m:f>
                      <m:fPr>
                        <m:ctrlPr>
                          <a:rPr lang="en-CA" sz="3200" i="1">
                            <a:latin typeface="Cambria Math" panose="02040503050406030204" pitchFamily="18" charset="0"/>
                          </a:rPr>
                        </m:ctrlPr>
                      </m:fPr>
                      <m:num>
                        <m:r>
                          <a:rPr lang="en-CA" sz="3200" i="1">
                            <a:latin typeface="Cambria Math" panose="02040503050406030204" pitchFamily="18" charset="0"/>
                          </a:rPr>
                          <m:t>𝑑</m:t>
                        </m:r>
                        <m:r>
                          <a:rPr lang="en-CA" sz="3200" i="1">
                            <a:solidFill>
                              <a:srgbClr val="FF0000"/>
                            </a:solidFill>
                            <a:latin typeface="Cambria Math" panose="02040503050406030204" pitchFamily="18" charset="0"/>
                          </a:rPr>
                          <m:t>𝑎</m:t>
                        </m:r>
                      </m:num>
                      <m:den>
                        <m:r>
                          <a:rPr lang="en-CA" sz="3200" i="1">
                            <a:latin typeface="Cambria Math" panose="02040503050406030204" pitchFamily="18" charset="0"/>
                          </a:rPr>
                          <m:t>𝑑</m:t>
                        </m:r>
                        <m:r>
                          <a:rPr lang="en-CA" sz="3200" i="1" smtClean="0">
                            <a:solidFill>
                              <a:srgbClr val="0070C0"/>
                            </a:solidFill>
                            <a:latin typeface="Cambria Math" panose="02040503050406030204" pitchFamily="18" charset="0"/>
                          </a:rPr>
                          <m:t>𝑡</m:t>
                        </m:r>
                      </m:den>
                    </m:f>
                    <m:f>
                      <m:fPr>
                        <m:ctrlPr>
                          <a:rPr lang="en-CA" sz="3200" b="0" i="1" smtClean="0">
                            <a:latin typeface="Cambria Math" panose="02040503050406030204" pitchFamily="18" charset="0"/>
                          </a:rPr>
                        </m:ctrlPr>
                      </m:fPr>
                      <m:num>
                        <m:r>
                          <a:rPr lang="en-CA" sz="3200" b="0" i="1" smtClean="0">
                            <a:latin typeface="Cambria Math" panose="02040503050406030204" pitchFamily="18" charset="0"/>
                          </a:rPr>
                          <m:t>1</m:t>
                        </m:r>
                      </m:num>
                      <m:den>
                        <m:r>
                          <a:rPr lang="en-GB" sz="3200" i="1">
                            <a:solidFill>
                              <a:srgbClr val="FF0000"/>
                            </a:solidFill>
                            <a:latin typeface="Cambria Math" panose="02040503050406030204" pitchFamily="18" charset="0"/>
                          </a:rPr>
                          <m:t>𝑎</m:t>
                        </m:r>
                        <m:d>
                          <m:dPr>
                            <m:ctrlPr>
                              <a:rPr lang="en-CA" sz="3200" i="1">
                                <a:solidFill>
                                  <a:srgbClr val="FF0000"/>
                                </a:solidFill>
                                <a:latin typeface="Cambria Math" panose="02040503050406030204" pitchFamily="18" charset="0"/>
                              </a:rPr>
                            </m:ctrlPr>
                          </m:dPr>
                          <m:e>
                            <m:r>
                              <a:rPr lang="en-CA" sz="3200" i="1">
                                <a:solidFill>
                                  <a:srgbClr val="FF0000"/>
                                </a:solidFill>
                                <a:latin typeface="Cambria Math" panose="02040503050406030204" pitchFamily="18" charset="0"/>
                              </a:rPr>
                              <m:t>𝑡</m:t>
                            </m:r>
                          </m:e>
                        </m:d>
                      </m:den>
                    </m:f>
                  </m:oMath>
                </a14:m>
                <a:r>
                  <a:rPr lang="en-CA" sz="3200" i="1" dirty="0">
                    <a:solidFill>
                      <a:srgbClr val="FFC000"/>
                    </a:solidFill>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2B5267AE-7ABE-1CA7-BD50-66D9E563435D}"/>
                  </a:ext>
                </a:extLst>
              </p:cNvPr>
              <p:cNvSpPr txBox="1">
                <a:spLocks noRot="1" noChangeAspect="1" noMove="1" noResize="1" noEditPoints="1" noAdjustHandles="1" noChangeArrowheads="1" noChangeShapeType="1" noTextEdit="1"/>
              </p:cNvSpPr>
              <p:nvPr/>
            </p:nvSpPr>
            <p:spPr>
              <a:xfrm>
                <a:off x="7082105" y="5891479"/>
                <a:ext cx="2652445" cy="852221"/>
              </a:xfrm>
              <a:prstGeom prst="rect">
                <a:avLst/>
              </a:prstGeom>
              <a:blipFill>
                <a:blip r:embed="rId5"/>
                <a:stretch>
                  <a:fillRect/>
                </a:stretch>
              </a:blipFill>
              <a:ln w="38100">
                <a:solidFill>
                  <a:srgbClr val="C00000"/>
                </a:solidFill>
              </a:ln>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7C4B1DF0-0E81-6662-FDDB-E3193D8FDB43}"/>
              </a:ext>
            </a:extLst>
          </p:cNvPr>
          <p:cNvCxnSpPr>
            <a:cxnSpLocks/>
          </p:cNvCxnSpPr>
          <p:nvPr/>
        </p:nvCxnSpPr>
        <p:spPr>
          <a:xfrm>
            <a:off x="0" y="1273599"/>
            <a:ext cx="12192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CEBF53-960D-B379-EF46-2F95E25BA2EC}"/>
              </a:ext>
            </a:extLst>
          </p:cNvPr>
          <p:cNvCxnSpPr>
            <a:cxnSpLocks/>
          </p:cNvCxnSpPr>
          <p:nvPr/>
        </p:nvCxnSpPr>
        <p:spPr>
          <a:xfrm>
            <a:off x="-1" y="3178599"/>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0EF0F3C-19CE-D902-A3E8-F11383D1F9BC}"/>
              </a:ext>
            </a:extLst>
          </p:cNvPr>
          <p:cNvCxnSpPr>
            <a:cxnSpLocks/>
          </p:cNvCxnSpPr>
          <p:nvPr/>
        </p:nvCxnSpPr>
        <p:spPr>
          <a:xfrm>
            <a:off x="0" y="5064549"/>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92687049"/>
      </p:ext>
    </p:extLst>
  </p:cSld>
  <p:clrMapOvr>
    <a:masterClrMapping/>
  </p:clrMapOvr>
  <mc:AlternateContent xmlns:mc="http://schemas.openxmlformats.org/markup-compatibility/2006" xmlns:p14="http://schemas.microsoft.com/office/powerpoint/2010/main">
    <mc:Choice Requires="p14">
      <p:transition spd="slow" p14:dur="2000" advTm="27705"/>
    </mc:Choice>
    <mc:Fallback xmlns="">
      <p:transition spd="slow" advTm="277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829C83F-51CF-22F4-C8ED-5E00441A4791}"/>
                  </a:ext>
                </a:extLst>
              </p:cNvPr>
              <p:cNvSpPr txBox="1"/>
              <p:nvPr/>
            </p:nvSpPr>
            <p:spPr>
              <a:xfrm>
                <a:off x="510155" y="505122"/>
                <a:ext cx="10314619" cy="5847755"/>
              </a:xfrm>
              <a:prstGeom prst="rect">
                <a:avLst/>
              </a:prstGeom>
              <a:noFill/>
            </p:spPr>
            <p:txBody>
              <a:bodyPr wrap="none" rtlCol="0">
                <a:spAutoFit/>
              </a:bodyPr>
              <a:lstStyle/>
              <a:p>
                <a:pPr>
                  <a:spcAft>
                    <a:spcPts val="1200"/>
                  </a:spcAft>
                </a:pPr>
                <a:r>
                  <a:rPr lang="en-CA" sz="8000" dirty="0"/>
                  <a:t>Next Video:</a:t>
                </a:r>
              </a:p>
              <a:p>
                <a:pPr marL="285750" indent="-285750">
                  <a:spcAft>
                    <a:spcPts val="1200"/>
                  </a:spcAft>
                  <a:buFont typeface="Arial" panose="020B0604020202020204" pitchFamily="34" charset="0"/>
                  <a:buChar char="•"/>
                </a:pPr>
                <a:r>
                  <a:rPr lang="en-CA" sz="6600" dirty="0"/>
                  <a:t>Cosmic Rest Frame</a:t>
                </a:r>
              </a:p>
              <a:p>
                <a:pPr marL="285750" indent="-285750">
                  <a:spcAft>
                    <a:spcPts val="1200"/>
                  </a:spcAft>
                  <a:buFont typeface="Arial" panose="020B0604020202020204" pitchFamily="34" charset="0"/>
                  <a:buChar char="•"/>
                </a:pPr>
                <a:r>
                  <a:rPr lang="en-CA" sz="6600" dirty="0"/>
                  <a:t>Model matter/energy as a </a:t>
                </a:r>
                <a:br>
                  <a:rPr lang="en-CA" sz="6600" dirty="0"/>
                </a:br>
                <a:r>
                  <a:rPr lang="en-CA" sz="6600" dirty="0"/>
                  <a:t>      Perfect Fluid</a:t>
                </a:r>
              </a:p>
              <a:p>
                <a:pPr marL="285750" indent="-285750">
                  <a:spcAft>
                    <a:spcPts val="1200"/>
                  </a:spcAft>
                  <a:buFont typeface="Arial" panose="020B0604020202020204" pitchFamily="34" charset="0"/>
                  <a:buChar char="•"/>
                </a:pPr>
                <a:r>
                  <a:rPr lang="en-CA" sz="6600" dirty="0"/>
                  <a:t>Equation of State: </a:t>
                </a:r>
                <a14:m>
                  <m:oMath xmlns:m="http://schemas.openxmlformats.org/officeDocument/2006/math">
                    <m:r>
                      <a:rPr lang="en-CA" sz="6600" i="1">
                        <a:solidFill>
                          <a:srgbClr val="00B050"/>
                        </a:solidFill>
                        <a:latin typeface="Cambria Math" panose="02040503050406030204" pitchFamily="18" charset="0"/>
                      </a:rPr>
                      <m:t>𝑝</m:t>
                    </m:r>
                    <m:r>
                      <a:rPr lang="en-CA" sz="6600" b="0" i="1" smtClean="0">
                        <a:latin typeface="Cambria Math" panose="02040503050406030204" pitchFamily="18" charset="0"/>
                      </a:rPr>
                      <m:t>=</m:t>
                    </m:r>
                    <m:r>
                      <a:rPr lang="en-CA" sz="6600" b="0" i="1" smtClean="0">
                        <a:latin typeface="Cambria Math" panose="02040503050406030204" pitchFamily="18" charset="0"/>
                      </a:rPr>
                      <m:t>𝑤</m:t>
                    </m:r>
                    <m:r>
                      <a:rPr lang="en-CA" sz="6600" i="1">
                        <a:solidFill>
                          <a:srgbClr val="FF33CC"/>
                        </a:solidFill>
                        <a:latin typeface="Cambria Math" panose="02040503050406030204" pitchFamily="18" charset="0"/>
                      </a:rPr>
                      <m:t>𝜌</m:t>
                    </m:r>
                    <m:sSup>
                      <m:sSupPr>
                        <m:ctrlPr>
                          <a:rPr lang="en-CA" sz="6600" i="1">
                            <a:latin typeface="Cambria Math" panose="02040503050406030204" pitchFamily="18" charset="0"/>
                          </a:rPr>
                        </m:ctrlPr>
                      </m:sSupPr>
                      <m:e>
                        <m:r>
                          <a:rPr lang="en-CA" sz="6600" i="1">
                            <a:latin typeface="Cambria Math" panose="02040503050406030204" pitchFamily="18" charset="0"/>
                          </a:rPr>
                          <m:t>𝑐</m:t>
                        </m:r>
                      </m:e>
                      <m:sup>
                        <m:r>
                          <a:rPr lang="en-CA" sz="6600" i="1">
                            <a:latin typeface="Cambria Math" panose="02040503050406030204" pitchFamily="18" charset="0"/>
                          </a:rPr>
                          <m:t>2</m:t>
                        </m:r>
                      </m:sup>
                    </m:sSup>
                  </m:oMath>
                </a14:m>
                <a:endParaRPr lang="en-CA" sz="6600" dirty="0"/>
              </a:p>
            </p:txBody>
          </p:sp>
        </mc:Choice>
        <mc:Fallback xmlns="">
          <p:sp>
            <p:nvSpPr>
              <p:cNvPr id="4" name="TextBox 3">
                <a:extLst>
                  <a:ext uri="{FF2B5EF4-FFF2-40B4-BE49-F238E27FC236}">
                    <a16:creationId xmlns:a16="http://schemas.microsoft.com/office/drawing/2014/main" id="{0829C83F-51CF-22F4-C8ED-5E00441A4791}"/>
                  </a:ext>
                </a:extLst>
              </p:cNvPr>
              <p:cNvSpPr txBox="1">
                <a:spLocks noRot="1" noChangeAspect="1" noMove="1" noResize="1" noEditPoints="1" noAdjustHandles="1" noChangeArrowheads="1" noChangeShapeType="1" noTextEdit="1"/>
              </p:cNvSpPr>
              <p:nvPr/>
            </p:nvSpPr>
            <p:spPr>
              <a:xfrm>
                <a:off x="510155" y="505122"/>
                <a:ext cx="10314619" cy="5847755"/>
              </a:xfrm>
              <a:prstGeom prst="rect">
                <a:avLst/>
              </a:prstGeom>
              <a:blipFill>
                <a:blip r:embed="rId2"/>
                <a:stretch>
                  <a:fillRect l="-5083" t="-4484" b="-7195"/>
                </a:stretch>
              </a:blipFill>
            </p:spPr>
            <p:txBody>
              <a:bodyPr/>
              <a:lstStyle/>
              <a:p>
                <a:r>
                  <a:rPr lang="en-CA">
                    <a:noFill/>
                  </a:rPr>
                  <a:t> </a:t>
                </a:r>
              </a:p>
            </p:txBody>
          </p:sp>
        </mc:Fallback>
      </mc:AlternateContent>
    </p:spTree>
    <p:extLst>
      <p:ext uri="{BB962C8B-B14F-4D97-AF65-F5344CB8AC3E}">
        <p14:creationId xmlns:p14="http://schemas.microsoft.com/office/powerpoint/2010/main" val="2903965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B08A20C-1F9E-F3A3-7E6B-49C8A4813C87}"/>
              </a:ext>
            </a:extLst>
          </p:cNvPr>
          <p:cNvGrpSpPr/>
          <p:nvPr/>
        </p:nvGrpSpPr>
        <p:grpSpPr>
          <a:xfrm rot="51885">
            <a:off x="-2911852" y="-227474"/>
            <a:ext cx="7964771" cy="4051941"/>
            <a:chOff x="-916983" y="495300"/>
            <a:chExt cx="7964771" cy="4051941"/>
          </a:xfrm>
        </p:grpSpPr>
        <p:sp>
          <p:nvSpPr>
            <p:cNvPr id="21" name="Arc 20">
              <a:extLst>
                <a:ext uri="{FF2B5EF4-FFF2-40B4-BE49-F238E27FC236}">
                  <a16:creationId xmlns:a16="http://schemas.microsoft.com/office/drawing/2014/main" id="{873CE2E8-FE86-BFD7-324B-920CC5954E75}"/>
                </a:ext>
              </a:extLst>
            </p:cNvPr>
            <p:cNvSpPr/>
            <p:nvPr/>
          </p:nvSpPr>
          <p:spPr>
            <a:xfrm>
              <a:off x="695324" y="1257300"/>
              <a:ext cx="3933825" cy="2038350"/>
            </a:xfrm>
            <a:prstGeom prst="arc">
              <a:avLst>
                <a:gd name="adj1" fmla="val 21213429"/>
                <a:gd name="adj2" fmla="val 6776354"/>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2" name="Arc 21">
              <a:extLst>
                <a:ext uri="{FF2B5EF4-FFF2-40B4-BE49-F238E27FC236}">
                  <a16:creationId xmlns:a16="http://schemas.microsoft.com/office/drawing/2014/main" id="{520F745A-A410-7AAC-5F51-706554F92145}"/>
                </a:ext>
              </a:extLst>
            </p:cNvPr>
            <p:cNvSpPr/>
            <p:nvPr/>
          </p:nvSpPr>
          <p:spPr>
            <a:xfrm>
              <a:off x="-916983" y="495300"/>
              <a:ext cx="7463240" cy="3867150"/>
            </a:xfrm>
            <a:prstGeom prst="arc">
              <a:avLst>
                <a:gd name="adj1" fmla="val 21236982"/>
                <a:gd name="adj2" fmla="val 6221917"/>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65E19123-4169-49EB-B865-994F388BE158}"/>
                </a:ext>
              </a:extLst>
            </p:cNvPr>
            <p:cNvCxnSpPr>
              <a:cxnSpLocks/>
            </p:cNvCxnSpPr>
            <p:nvPr/>
          </p:nvCxnSpPr>
          <p:spPr>
            <a:xfrm flipH="1" flipV="1">
              <a:off x="2886847" y="2990850"/>
              <a:ext cx="326001" cy="1556391"/>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98533AA-34D3-6619-99DB-4A640CD5740D}"/>
                </a:ext>
              </a:extLst>
            </p:cNvPr>
            <p:cNvCxnSpPr>
              <a:cxnSpLocks/>
            </p:cNvCxnSpPr>
            <p:nvPr/>
          </p:nvCxnSpPr>
          <p:spPr>
            <a:xfrm flipH="1" flipV="1">
              <a:off x="3854494" y="2814637"/>
              <a:ext cx="2050117" cy="1281113"/>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DC3248-A329-F2A4-C44F-FF59A666D01C}"/>
                </a:ext>
              </a:extLst>
            </p:cNvPr>
            <p:cNvCxnSpPr>
              <a:cxnSpLocks/>
            </p:cNvCxnSpPr>
            <p:nvPr/>
          </p:nvCxnSpPr>
          <p:spPr>
            <a:xfrm rot="21548115" flipH="1" flipV="1">
              <a:off x="4454936" y="2334689"/>
              <a:ext cx="2592852" cy="113759"/>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96B416F2-4310-F932-5564-83BDA1F646EB}"/>
              </a:ext>
            </a:extLst>
          </p:cNvPr>
          <p:cNvGrpSpPr/>
          <p:nvPr/>
        </p:nvGrpSpPr>
        <p:grpSpPr>
          <a:xfrm>
            <a:off x="-2528676" y="-2746232"/>
            <a:ext cx="7231730" cy="9305038"/>
            <a:chOff x="-2528676" y="-2746232"/>
            <a:chExt cx="7231730" cy="9305038"/>
          </a:xfrm>
        </p:grpSpPr>
        <p:sp>
          <p:nvSpPr>
            <p:cNvPr id="38" name="Arc 37">
              <a:extLst>
                <a:ext uri="{FF2B5EF4-FFF2-40B4-BE49-F238E27FC236}">
                  <a16:creationId xmlns:a16="http://schemas.microsoft.com/office/drawing/2014/main" id="{6CE06E03-305B-CC5B-8FBB-8F3E5117B7D0}"/>
                </a:ext>
              </a:extLst>
            </p:cNvPr>
            <p:cNvSpPr/>
            <p:nvPr/>
          </p:nvSpPr>
          <p:spPr>
            <a:xfrm rot="18187871">
              <a:off x="-2098188" y="452770"/>
              <a:ext cx="7463240" cy="3867150"/>
            </a:xfrm>
            <a:prstGeom prst="arc">
              <a:avLst>
                <a:gd name="adj1" fmla="val 1104402"/>
                <a:gd name="adj2" fmla="val 6221917"/>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37" name="Arc 36">
              <a:extLst>
                <a:ext uri="{FF2B5EF4-FFF2-40B4-BE49-F238E27FC236}">
                  <a16:creationId xmlns:a16="http://schemas.microsoft.com/office/drawing/2014/main" id="{C577B483-EA53-9BF7-84CC-0CEDC27FB264}"/>
                </a:ext>
              </a:extLst>
            </p:cNvPr>
            <p:cNvSpPr/>
            <p:nvPr/>
          </p:nvSpPr>
          <p:spPr>
            <a:xfrm rot="17605400">
              <a:off x="-4326721" y="893611"/>
              <a:ext cx="7463240" cy="3867150"/>
            </a:xfrm>
            <a:prstGeom prst="arc">
              <a:avLst>
                <a:gd name="adj1" fmla="val 1932188"/>
                <a:gd name="adj2" fmla="val 6221917"/>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1" name="Arc 40">
              <a:extLst>
                <a:ext uri="{FF2B5EF4-FFF2-40B4-BE49-F238E27FC236}">
                  <a16:creationId xmlns:a16="http://schemas.microsoft.com/office/drawing/2014/main" id="{CB906DDA-004C-5D5E-44F7-39B39C913BEC}"/>
                </a:ext>
              </a:extLst>
            </p:cNvPr>
            <p:cNvSpPr/>
            <p:nvPr/>
          </p:nvSpPr>
          <p:spPr>
            <a:xfrm rot="17477969">
              <a:off x="-962141" y="-948187"/>
              <a:ext cx="7463240" cy="3867150"/>
            </a:xfrm>
            <a:prstGeom prst="arc">
              <a:avLst>
                <a:gd name="adj1" fmla="val 1931536"/>
                <a:gd name="adj2" fmla="val 6221917"/>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55" name="Group 54">
            <a:extLst>
              <a:ext uri="{FF2B5EF4-FFF2-40B4-BE49-F238E27FC236}">
                <a16:creationId xmlns:a16="http://schemas.microsoft.com/office/drawing/2014/main" id="{48E4773A-85A9-4637-08EC-EF42401FDCF6}"/>
              </a:ext>
            </a:extLst>
          </p:cNvPr>
          <p:cNvGrpSpPr/>
          <p:nvPr/>
        </p:nvGrpSpPr>
        <p:grpSpPr>
          <a:xfrm rot="373863">
            <a:off x="4187009" y="1940307"/>
            <a:ext cx="1622904" cy="2664196"/>
            <a:chOff x="6330749" y="517309"/>
            <a:chExt cx="1622904" cy="2664196"/>
          </a:xfrm>
        </p:grpSpPr>
        <p:grpSp>
          <p:nvGrpSpPr>
            <p:cNvPr id="51" name="Group 50">
              <a:extLst>
                <a:ext uri="{FF2B5EF4-FFF2-40B4-BE49-F238E27FC236}">
                  <a16:creationId xmlns:a16="http://schemas.microsoft.com/office/drawing/2014/main" id="{C6CCF876-81B1-22BC-2D40-4DCDB2D282DC}"/>
                </a:ext>
              </a:extLst>
            </p:cNvPr>
            <p:cNvGrpSpPr/>
            <p:nvPr/>
          </p:nvGrpSpPr>
          <p:grpSpPr>
            <a:xfrm>
              <a:off x="6330749" y="1249859"/>
              <a:ext cx="835347" cy="1450821"/>
              <a:chOff x="6502400" y="356501"/>
              <a:chExt cx="835347" cy="1450821"/>
            </a:xfrm>
          </p:grpSpPr>
          <p:cxnSp>
            <p:nvCxnSpPr>
              <p:cNvPr id="45" name="Straight Arrow Connector 44">
                <a:extLst>
                  <a:ext uri="{FF2B5EF4-FFF2-40B4-BE49-F238E27FC236}">
                    <a16:creationId xmlns:a16="http://schemas.microsoft.com/office/drawing/2014/main" id="{DA4F6E7E-6451-AF1B-59D3-7B3BCC5CAF7A}"/>
                  </a:ext>
                </a:extLst>
              </p:cNvPr>
              <p:cNvCxnSpPr/>
              <p:nvPr/>
            </p:nvCxnSpPr>
            <p:spPr>
              <a:xfrm flipV="1">
                <a:off x="6502400" y="356501"/>
                <a:ext cx="420914" cy="996049"/>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18A0EF-1DF4-74E0-85FD-3C2AA7B81B05}"/>
                  </a:ext>
                </a:extLst>
              </p:cNvPr>
              <p:cNvCxnSpPr>
                <a:cxnSpLocks/>
              </p:cNvCxnSpPr>
              <p:nvPr/>
            </p:nvCxnSpPr>
            <p:spPr>
              <a:xfrm flipV="1">
                <a:off x="6513126" y="854525"/>
                <a:ext cx="731394" cy="500746"/>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448EC41-0431-0338-4910-89904F9AF33F}"/>
                  </a:ext>
                </a:extLst>
              </p:cNvPr>
              <p:cNvCxnSpPr>
                <a:cxnSpLocks/>
              </p:cNvCxnSpPr>
              <p:nvPr/>
            </p:nvCxnSpPr>
            <p:spPr>
              <a:xfrm rot="21226137">
                <a:off x="6547370" y="1285615"/>
                <a:ext cx="790377" cy="521707"/>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B86AFD6-EE78-23A3-36C6-631ED23F6564}"/>
                    </a:ext>
                  </a:extLst>
                </p:cNvPr>
                <p:cNvSpPr txBox="1"/>
                <p:nvPr/>
              </p:nvSpPr>
              <p:spPr>
                <a:xfrm rot="21226137">
                  <a:off x="7247266" y="2412064"/>
                  <a:ext cx="70638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400" b="0" i="1" smtClean="0">
                                <a:solidFill>
                                  <a:srgbClr val="002060"/>
                                </a:solidFill>
                                <a:latin typeface="Cambria Math" panose="02040503050406030204" pitchFamily="18" charset="0"/>
                              </a:rPr>
                            </m:ctrlPr>
                          </m:accPr>
                          <m:e>
                            <m:sSub>
                              <m:sSubPr>
                                <m:ctrlPr>
                                  <a:rPr lang="en-CA" sz="4400" b="0" i="1" smtClean="0">
                                    <a:solidFill>
                                      <a:srgbClr val="002060"/>
                                    </a:solidFill>
                                    <a:latin typeface="Cambria Math" panose="02040503050406030204" pitchFamily="18" charset="0"/>
                                  </a:rPr>
                                </m:ctrlPr>
                              </m:sSubPr>
                              <m:e>
                                <m:r>
                                  <a:rPr lang="en-CA" sz="4400" b="0" i="1" smtClean="0">
                                    <a:solidFill>
                                      <a:srgbClr val="002060"/>
                                    </a:solidFill>
                                    <a:latin typeface="Cambria Math" panose="02040503050406030204" pitchFamily="18" charset="0"/>
                                  </a:rPr>
                                  <m:t>𝑒</m:t>
                                </m:r>
                              </m:e>
                              <m:sub>
                                <m:r>
                                  <a:rPr lang="en-CA" sz="4400" b="0" i="1" smtClean="0">
                                    <a:solidFill>
                                      <a:srgbClr val="002060"/>
                                    </a:solidFill>
                                    <a:latin typeface="Cambria Math" panose="02040503050406030204" pitchFamily="18" charset="0"/>
                                  </a:rPr>
                                  <m:t>𝑟</m:t>
                                </m:r>
                              </m:sub>
                            </m:sSub>
                          </m:e>
                        </m:acc>
                      </m:oMath>
                    </m:oMathPara>
                  </a14:m>
                  <a:endParaRPr lang="en-GB" sz="4400" b="0" i="1" dirty="0">
                    <a:solidFill>
                      <a:srgbClr val="002060"/>
                    </a:solidFill>
                    <a:latin typeface="Cambria Math" panose="02040503050406030204" pitchFamily="18" charset="0"/>
                  </a:endParaRPr>
                </a:p>
              </p:txBody>
            </p:sp>
          </mc:Choice>
          <mc:Fallback xmlns="">
            <p:sp>
              <p:nvSpPr>
                <p:cNvPr id="52" name="TextBox 51">
                  <a:extLst>
                    <a:ext uri="{FF2B5EF4-FFF2-40B4-BE49-F238E27FC236}">
                      <a16:creationId xmlns:a16="http://schemas.microsoft.com/office/drawing/2014/main" id="{DB86AFD6-EE78-23A3-36C6-631ED23F6564}"/>
                    </a:ext>
                  </a:extLst>
                </p:cNvPr>
                <p:cNvSpPr txBox="1">
                  <a:spLocks noRot="1" noChangeAspect="1" noMove="1" noResize="1" noEditPoints="1" noAdjustHandles="1" noChangeArrowheads="1" noChangeShapeType="1" noTextEdit="1"/>
                </p:cNvSpPr>
                <p:nvPr/>
              </p:nvSpPr>
              <p:spPr>
                <a:xfrm rot="21226137">
                  <a:off x="7247266" y="2412064"/>
                  <a:ext cx="706387" cy="76944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A08EBA-A5D8-7E11-98E3-F3AF40A025AA}"/>
                    </a:ext>
                  </a:extLst>
                </p:cNvPr>
                <p:cNvSpPr txBox="1"/>
                <p:nvPr/>
              </p:nvSpPr>
              <p:spPr>
                <a:xfrm rot="21226137">
                  <a:off x="6464332" y="517309"/>
                  <a:ext cx="706387"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400" b="0" i="1" smtClean="0">
                                <a:solidFill>
                                  <a:srgbClr val="002060"/>
                                </a:solidFill>
                                <a:latin typeface="Cambria Math" panose="02040503050406030204" pitchFamily="18" charset="0"/>
                              </a:rPr>
                            </m:ctrlPr>
                          </m:accPr>
                          <m:e>
                            <m:sSub>
                              <m:sSubPr>
                                <m:ctrlPr>
                                  <a:rPr lang="en-CA" sz="4400" b="0" i="1" smtClean="0">
                                    <a:solidFill>
                                      <a:srgbClr val="002060"/>
                                    </a:solidFill>
                                    <a:latin typeface="Cambria Math" panose="02040503050406030204" pitchFamily="18" charset="0"/>
                                  </a:rPr>
                                </m:ctrlPr>
                              </m:sSubPr>
                              <m:e>
                                <m:r>
                                  <a:rPr lang="en-CA" sz="4400" b="0" i="1" smtClean="0">
                                    <a:solidFill>
                                      <a:srgbClr val="002060"/>
                                    </a:solidFill>
                                    <a:latin typeface="Cambria Math" panose="02040503050406030204" pitchFamily="18" charset="0"/>
                                  </a:rPr>
                                  <m:t>𝑒</m:t>
                                </m:r>
                              </m:e>
                              <m:sub>
                                <m:r>
                                  <a:rPr lang="en-CA" sz="4400" b="0" i="1" smtClean="0">
                                    <a:solidFill>
                                      <a:srgbClr val="002060"/>
                                    </a:solidFill>
                                    <a:latin typeface="Cambria Math" panose="02040503050406030204" pitchFamily="18" charset="0"/>
                                  </a:rPr>
                                  <m:t>𝑡</m:t>
                                </m:r>
                              </m:sub>
                            </m:sSub>
                          </m:e>
                        </m:acc>
                      </m:oMath>
                    </m:oMathPara>
                  </a14:m>
                  <a:endParaRPr lang="en-GB" sz="4400" b="0" i="1" dirty="0">
                    <a:solidFill>
                      <a:srgbClr val="002060"/>
                    </a:solidFill>
                    <a:latin typeface="Cambria Math" panose="02040503050406030204" pitchFamily="18" charset="0"/>
                  </a:endParaRPr>
                </a:p>
              </p:txBody>
            </p:sp>
          </mc:Choice>
          <mc:Fallback xmlns="">
            <p:sp>
              <p:nvSpPr>
                <p:cNvPr id="53" name="TextBox 52">
                  <a:extLst>
                    <a:ext uri="{FF2B5EF4-FFF2-40B4-BE49-F238E27FC236}">
                      <a16:creationId xmlns:a16="http://schemas.microsoft.com/office/drawing/2014/main" id="{DBA08EBA-A5D8-7E11-98E3-F3AF40A025AA}"/>
                    </a:ext>
                  </a:extLst>
                </p:cNvPr>
                <p:cNvSpPr txBox="1">
                  <a:spLocks noRot="1" noChangeAspect="1" noMove="1" noResize="1" noEditPoints="1" noAdjustHandles="1" noChangeArrowheads="1" noChangeShapeType="1" noTextEdit="1"/>
                </p:cNvSpPr>
                <p:nvPr/>
              </p:nvSpPr>
              <p:spPr>
                <a:xfrm rot="21226137">
                  <a:off x="6464332" y="517309"/>
                  <a:ext cx="706387" cy="76944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E8925F1-7ED0-CDE2-4101-7ECF4960E7D2}"/>
                    </a:ext>
                  </a:extLst>
                </p:cNvPr>
                <p:cNvSpPr txBox="1"/>
                <p:nvPr/>
              </p:nvSpPr>
              <p:spPr>
                <a:xfrm rot="21226137">
                  <a:off x="7072650" y="1264172"/>
                  <a:ext cx="706387" cy="8297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400" b="0" i="1" smtClean="0">
                                <a:solidFill>
                                  <a:srgbClr val="002060"/>
                                </a:solidFill>
                                <a:latin typeface="Cambria Math" panose="02040503050406030204" pitchFamily="18" charset="0"/>
                              </a:rPr>
                            </m:ctrlPr>
                          </m:accPr>
                          <m:e>
                            <m:sSub>
                              <m:sSubPr>
                                <m:ctrlPr>
                                  <a:rPr lang="en-CA" sz="4400" b="0" i="1" smtClean="0">
                                    <a:solidFill>
                                      <a:srgbClr val="002060"/>
                                    </a:solidFill>
                                    <a:latin typeface="Cambria Math" panose="02040503050406030204" pitchFamily="18" charset="0"/>
                                  </a:rPr>
                                </m:ctrlPr>
                              </m:sSubPr>
                              <m:e>
                                <m:r>
                                  <a:rPr lang="en-CA" sz="4400" b="0" i="1" smtClean="0">
                                    <a:solidFill>
                                      <a:srgbClr val="002060"/>
                                    </a:solidFill>
                                    <a:latin typeface="Cambria Math" panose="02040503050406030204" pitchFamily="18" charset="0"/>
                                  </a:rPr>
                                  <m:t>𝑒</m:t>
                                </m:r>
                              </m:e>
                              <m:sub>
                                <m:r>
                                  <a:rPr lang="en-CA" sz="4400" b="0" i="1" smtClean="0">
                                    <a:solidFill>
                                      <a:srgbClr val="002060"/>
                                    </a:solidFill>
                                    <a:latin typeface="Cambria Math" panose="02040503050406030204" pitchFamily="18" charset="0"/>
                                  </a:rPr>
                                  <m:t>𝜙</m:t>
                                </m:r>
                              </m:sub>
                            </m:sSub>
                          </m:e>
                        </m:acc>
                      </m:oMath>
                    </m:oMathPara>
                  </a14:m>
                  <a:endParaRPr lang="en-GB" sz="4400" b="0" i="1" dirty="0">
                    <a:solidFill>
                      <a:srgbClr val="002060"/>
                    </a:solidFill>
                    <a:latin typeface="Cambria Math" panose="02040503050406030204" pitchFamily="18" charset="0"/>
                  </a:endParaRPr>
                </a:p>
              </p:txBody>
            </p:sp>
          </mc:Choice>
          <mc:Fallback xmlns="">
            <p:sp>
              <p:nvSpPr>
                <p:cNvPr id="54" name="TextBox 53">
                  <a:extLst>
                    <a:ext uri="{FF2B5EF4-FFF2-40B4-BE49-F238E27FC236}">
                      <a16:creationId xmlns:a16="http://schemas.microsoft.com/office/drawing/2014/main" id="{FE8925F1-7ED0-CDE2-4101-7ECF4960E7D2}"/>
                    </a:ext>
                  </a:extLst>
                </p:cNvPr>
                <p:cNvSpPr txBox="1">
                  <a:spLocks noRot="1" noChangeAspect="1" noMove="1" noResize="1" noEditPoints="1" noAdjustHandles="1" noChangeArrowheads="1" noChangeShapeType="1" noTextEdit="1"/>
                </p:cNvSpPr>
                <p:nvPr/>
              </p:nvSpPr>
              <p:spPr>
                <a:xfrm rot="21226137">
                  <a:off x="7072650" y="1264172"/>
                  <a:ext cx="706387" cy="829779"/>
                </a:xfrm>
                <a:prstGeom prst="rect">
                  <a:avLst/>
                </a:prstGeom>
                <a:blipFill>
                  <a:blip r:embed="rId5"/>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A04611EC-75BE-2824-D0DD-BE0419FCE8FE}"/>
                  </a:ext>
                </a:extLst>
              </p:cNvPr>
              <p:cNvSpPr txBox="1"/>
              <p:nvPr/>
            </p:nvSpPr>
            <p:spPr>
              <a:xfrm>
                <a:off x="6766419" y="1440100"/>
                <a:ext cx="5379997" cy="9260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CA" sz="4800" b="0" i="1" smtClean="0">
                              <a:solidFill>
                                <a:schemeClr val="tx1"/>
                              </a:solidFill>
                              <a:latin typeface="Cambria Math" panose="02040503050406030204" pitchFamily="18" charset="0"/>
                            </a:rPr>
                          </m:ctrlPr>
                        </m:dPr>
                        <m:e>
                          <m:sSup>
                            <m:sSupPr>
                              <m:ctrlPr>
                                <a:rPr lang="en-CA" sz="4800" b="0" i="1" smtClean="0">
                                  <a:solidFill>
                                    <a:schemeClr val="tx1"/>
                                  </a:solidFill>
                                  <a:latin typeface="Cambria Math" panose="02040503050406030204" pitchFamily="18" charset="0"/>
                                </a:rPr>
                              </m:ctrlPr>
                            </m:sSupPr>
                            <m:e>
                              <m:r>
                                <a:rPr lang="en-CA" sz="4800" b="0" i="1" smtClean="0">
                                  <a:solidFill>
                                    <a:schemeClr val="tx1"/>
                                  </a:solidFill>
                                  <a:latin typeface="Cambria Math" panose="02040503050406030204" pitchFamily="18" charset="0"/>
                                </a:rPr>
                                <m:t>𝑏</m:t>
                              </m:r>
                            </m:e>
                            <m:sup>
                              <m:r>
                                <a:rPr lang="en-CA" sz="4800" b="0" i="1" smtClean="0">
                                  <a:solidFill>
                                    <a:schemeClr val="tx1"/>
                                  </a:solidFill>
                                  <a:latin typeface="Cambria Math" panose="02040503050406030204" pitchFamily="18" charset="0"/>
                                </a:rPr>
                                <m:t>𝑡</m:t>
                              </m:r>
                            </m:sup>
                          </m:sSup>
                          <m:r>
                            <a:rPr lang="en-CA" sz="4800" b="0" i="1" smtClean="0">
                              <a:solidFill>
                                <a:schemeClr val="tx1"/>
                              </a:solidFill>
                              <a:latin typeface="Cambria Math" panose="02040503050406030204" pitchFamily="18" charset="0"/>
                            </a:rPr>
                            <m:t>,</m:t>
                          </m:r>
                          <m:r>
                            <a:rPr lang="en-CA" sz="4800" b="0" i="1" smtClean="0">
                              <a:solidFill>
                                <a:srgbClr val="0070C0"/>
                              </a:solidFill>
                              <a:latin typeface="Cambria Math" panose="02040503050406030204" pitchFamily="18" charset="0"/>
                            </a:rPr>
                            <m:t> </m:t>
                          </m:r>
                          <m:sSup>
                            <m:sSupPr>
                              <m:ctrlPr>
                                <a:rPr lang="en-CA" sz="4800" b="0" i="1" smtClean="0">
                                  <a:solidFill>
                                    <a:schemeClr val="tx1"/>
                                  </a:solidFill>
                                  <a:latin typeface="Cambria Math" panose="02040503050406030204" pitchFamily="18" charset="0"/>
                                </a:rPr>
                              </m:ctrlPr>
                            </m:sSupPr>
                            <m:e>
                              <m:r>
                                <a:rPr lang="en-CA" sz="4800" b="0" i="1" smtClean="0">
                                  <a:solidFill>
                                    <a:schemeClr val="tx1"/>
                                  </a:solidFill>
                                  <a:latin typeface="Cambria Math" panose="02040503050406030204" pitchFamily="18" charset="0"/>
                                </a:rPr>
                                <m:t>   </m:t>
                              </m:r>
                              <m:r>
                                <a:rPr lang="en-CA" sz="4800" b="0" i="1" smtClean="0">
                                  <a:solidFill>
                                    <a:schemeClr val="tx1"/>
                                  </a:solidFill>
                                  <a:latin typeface="Cambria Math" panose="02040503050406030204" pitchFamily="18" charset="0"/>
                                </a:rPr>
                                <m:t>𝑏</m:t>
                              </m:r>
                            </m:e>
                            <m:sup>
                              <m:r>
                                <a:rPr lang="en-CA" sz="4800" b="0" i="1" smtClean="0">
                                  <a:solidFill>
                                    <a:schemeClr val="tx1"/>
                                  </a:solidFill>
                                  <a:latin typeface="Cambria Math" panose="02040503050406030204" pitchFamily="18" charset="0"/>
                                </a:rPr>
                                <m:t>𝑟</m:t>
                              </m:r>
                            </m:sup>
                          </m:sSup>
                          <m:r>
                            <a:rPr lang="en-CA" sz="4800" b="0" i="1" smtClean="0">
                              <a:solidFill>
                                <a:schemeClr val="tx1"/>
                              </a:solidFill>
                              <a:latin typeface="Cambria Math" panose="02040503050406030204" pitchFamily="18" charset="0"/>
                            </a:rPr>
                            <m:t>,</m:t>
                          </m:r>
                          <m:r>
                            <a:rPr lang="en-CA" sz="4800" b="0" i="1" smtClean="0">
                              <a:solidFill>
                                <a:srgbClr val="0070C0"/>
                              </a:solidFill>
                              <a:latin typeface="Cambria Math" panose="02040503050406030204" pitchFamily="18" charset="0"/>
                            </a:rPr>
                            <m:t> </m:t>
                          </m:r>
                          <m:sSup>
                            <m:sSupPr>
                              <m:ctrlPr>
                                <a:rPr lang="en-CA" sz="4800" b="0" i="1" smtClean="0">
                                  <a:solidFill>
                                    <a:schemeClr val="tx1"/>
                                  </a:solidFill>
                                  <a:latin typeface="Cambria Math" panose="02040503050406030204" pitchFamily="18" charset="0"/>
                                </a:rPr>
                              </m:ctrlPr>
                            </m:sSupPr>
                            <m:e>
                              <m:r>
                                <a:rPr lang="en-CA" sz="4800" b="0" i="1" smtClean="0">
                                  <a:solidFill>
                                    <a:schemeClr val="tx1"/>
                                  </a:solidFill>
                                  <a:latin typeface="Cambria Math" panose="02040503050406030204" pitchFamily="18" charset="0"/>
                                </a:rPr>
                                <m:t>   </m:t>
                              </m:r>
                              <m:r>
                                <a:rPr lang="en-CA" sz="4800" b="0" i="1" smtClean="0">
                                  <a:solidFill>
                                    <a:schemeClr val="tx1"/>
                                  </a:solidFill>
                                  <a:latin typeface="Cambria Math" panose="02040503050406030204" pitchFamily="18" charset="0"/>
                                </a:rPr>
                                <m:t>𝑏</m:t>
                              </m:r>
                            </m:e>
                            <m:sup>
                              <m:r>
                                <a:rPr lang="en-CA" sz="4800" b="0" i="1" smtClean="0">
                                  <a:solidFill>
                                    <a:schemeClr val="tx1"/>
                                  </a:solidFill>
                                  <a:latin typeface="Cambria Math" panose="02040503050406030204" pitchFamily="18" charset="0"/>
                                </a:rPr>
                                <m:t>𝜃</m:t>
                              </m:r>
                            </m:sup>
                          </m:sSup>
                          <m:r>
                            <a:rPr lang="en-CA" sz="4800" b="0" i="1" smtClean="0">
                              <a:solidFill>
                                <a:schemeClr val="tx1"/>
                              </a:solidFill>
                              <a:latin typeface="Cambria Math" panose="02040503050406030204" pitchFamily="18" charset="0"/>
                            </a:rPr>
                            <m:t>,</m:t>
                          </m:r>
                          <m:r>
                            <a:rPr lang="en-CA" sz="4800" b="0" i="1" smtClean="0">
                              <a:solidFill>
                                <a:srgbClr val="0070C0"/>
                              </a:solidFill>
                              <a:latin typeface="Cambria Math" panose="02040503050406030204" pitchFamily="18" charset="0"/>
                            </a:rPr>
                            <m:t> </m:t>
                          </m:r>
                          <m:sSup>
                            <m:sSupPr>
                              <m:ctrlPr>
                                <a:rPr lang="en-CA" sz="4800" b="0" i="1" smtClean="0">
                                  <a:solidFill>
                                    <a:schemeClr val="tx1"/>
                                  </a:solidFill>
                                  <a:latin typeface="Cambria Math" panose="02040503050406030204" pitchFamily="18" charset="0"/>
                                </a:rPr>
                              </m:ctrlPr>
                            </m:sSupPr>
                            <m:e>
                              <m:r>
                                <a:rPr lang="en-CA" sz="4800" b="0" i="1" smtClean="0">
                                  <a:solidFill>
                                    <a:schemeClr val="tx1"/>
                                  </a:solidFill>
                                  <a:latin typeface="Cambria Math" panose="02040503050406030204" pitchFamily="18" charset="0"/>
                                </a:rPr>
                                <m:t>   </m:t>
                              </m:r>
                              <m:r>
                                <a:rPr lang="en-CA" sz="4800" b="0" i="1" smtClean="0">
                                  <a:solidFill>
                                    <a:schemeClr val="tx1"/>
                                  </a:solidFill>
                                  <a:latin typeface="Cambria Math" panose="02040503050406030204" pitchFamily="18" charset="0"/>
                                </a:rPr>
                                <m:t>𝑏</m:t>
                              </m:r>
                            </m:e>
                            <m:sup>
                              <m:r>
                                <a:rPr lang="en-CA" sz="4800" b="0" i="1" smtClean="0">
                                  <a:solidFill>
                                    <a:schemeClr val="tx1"/>
                                  </a:solidFill>
                                  <a:latin typeface="Cambria Math" panose="02040503050406030204" pitchFamily="18" charset="0"/>
                                </a:rPr>
                                <m:t>𝜙</m:t>
                              </m:r>
                            </m:sup>
                          </m:sSup>
                        </m:e>
                      </m:d>
                    </m:oMath>
                  </m:oMathPara>
                </a14:m>
                <a:endParaRPr lang="en-GB" sz="4800" b="0" i="1" dirty="0">
                  <a:solidFill>
                    <a:srgbClr val="0070C0"/>
                  </a:solidFill>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A04611EC-75BE-2824-D0DD-BE0419FCE8FE}"/>
                  </a:ext>
                </a:extLst>
              </p:cNvPr>
              <p:cNvSpPr txBox="1">
                <a:spLocks noRot="1" noChangeAspect="1" noMove="1" noResize="1" noEditPoints="1" noAdjustHandles="1" noChangeArrowheads="1" noChangeShapeType="1" noTextEdit="1"/>
              </p:cNvSpPr>
              <p:nvPr/>
            </p:nvSpPr>
            <p:spPr>
              <a:xfrm>
                <a:off x="6766419" y="1440100"/>
                <a:ext cx="5379997" cy="92608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9804B1A-85B0-5ECC-6685-CAAF9FD2136B}"/>
                  </a:ext>
                </a:extLst>
              </p:cNvPr>
              <p:cNvSpPr txBox="1"/>
              <p:nvPr/>
            </p:nvSpPr>
            <p:spPr>
              <a:xfrm>
                <a:off x="6710430" y="2600097"/>
                <a:ext cx="5379998" cy="95346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CA" sz="4800" b="0" i="1" smtClean="0">
                              <a:solidFill>
                                <a:schemeClr val="tx1"/>
                              </a:solidFill>
                              <a:latin typeface="Cambria Math" panose="02040503050406030204" pitchFamily="18" charset="0"/>
                            </a:rPr>
                          </m:ctrlPr>
                        </m:dPr>
                        <m:e>
                          <m:r>
                            <a:rPr lang="en-CA" sz="4800" i="1">
                              <a:solidFill>
                                <a:srgbClr val="FFC000"/>
                              </a:solidFill>
                              <a:latin typeface="Cambria Math" panose="02040503050406030204" pitchFamily="18" charset="0"/>
                            </a:rPr>
                            <m:t>𝜆</m:t>
                          </m:r>
                          <m:r>
                            <m:rPr>
                              <m:nor/>
                            </m:rPr>
                            <a:rPr lang="en-GB" sz="4800" i="1" dirty="0">
                              <a:solidFill>
                                <a:srgbClr val="FFC000"/>
                              </a:solidFill>
                              <a:latin typeface="Cambria Math" panose="02040503050406030204" pitchFamily="18" charset="0"/>
                            </a:rPr>
                            <m:t> </m:t>
                          </m:r>
                          <m:r>
                            <a:rPr lang="en-CA" sz="4800" b="0" i="1" smtClean="0">
                              <a:solidFill>
                                <a:schemeClr val="tx1"/>
                              </a:solidFill>
                              <a:latin typeface="Cambria Math" panose="02040503050406030204" pitchFamily="18" charset="0"/>
                            </a:rPr>
                            <m:t>,</m:t>
                          </m:r>
                          <m:r>
                            <a:rPr lang="en-CA" sz="4800" b="0" i="1" smtClean="0">
                              <a:solidFill>
                                <a:srgbClr val="0070C0"/>
                              </a:solidFill>
                              <a:latin typeface="Cambria Math" panose="02040503050406030204" pitchFamily="18" charset="0"/>
                            </a:rPr>
                            <m:t> </m:t>
                          </m:r>
                          <m:sSup>
                            <m:sSupPr>
                              <m:ctrlPr>
                                <a:rPr lang="en-CA" sz="4800" b="0" i="1" smtClean="0">
                                  <a:solidFill>
                                    <a:schemeClr val="tx1"/>
                                  </a:solidFill>
                                  <a:latin typeface="Cambria Math" panose="02040503050406030204" pitchFamily="18" charset="0"/>
                                </a:rPr>
                              </m:ctrlPr>
                            </m:sSupPr>
                            <m:e>
                              <m:r>
                                <a:rPr lang="en-CA" sz="4800" b="0" i="1" smtClean="0">
                                  <a:solidFill>
                                    <a:schemeClr val="tx1"/>
                                  </a:solidFill>
                                  <a:latin typeface="Cambria Math" panose="02040503050406030204" pitchFamily="18" charset="0"/>
                                </a:rPr>
                                <m:t>   0</m:t>
                              </m:r>
                            </m:e>
                            <m:sup/>
                          </m:sSup>
                          <m:r>
                            <a:rPr lang="en-CA" sz="4800" b="0" i="1" smtClean="0">
                              <a:solidFill>
                                <a:schemeClr val="tx1"/>
                              </a:solidFill>
                              <a:latin typeface="Cambria Math" panose="02040503050406030204" pitchFamily="18" charset="0"/>
                            </a:rPr>
                            <m:t>,</m:t>
                          </m:r>
                          <m:r>
                            <a:rPr lang="en-CA" sz="4800" b="0" i="1" smtClean="0">
                              <a:solidFill>
                                <a:srgbClr val="0070C0"/>
                              </a:solidFill>
                              <a:latin typeface="Cambria Math" panose="02040503050406030204" pitchFamily="18" charset="0"/>
                            </a:rPr>
                            <m:t> </m:t>
                          </m:r>
                          <m:sSup>
                            <m:sSupPr>
                              <m:ctrlPr>
                                <a:rPr lang="en-CA" sz="4800" b="0" i="1" smtClean="0">
                                  <a:solidFill>
                                    <a:schemeClr val="tx1"/>
                                  </a:solidFill>
                                  <a:latin typeface="Cambria Math" panose="02040503050406030204" pitchFamily="18" charset="0"/>
                                </a:rPr>
                              </m:ctrlPr>
                            </m:sSupPr>
                            <m:e>
                              <m:r>
                                <a:rPr lang="en-CA" sz="4800" b="0" i="1" smtClean="0">
                                  <a:solidFill>
                                    <a:schemeClr val="tx1"/>
                                  </a:solidFill>
                                  <a:latin typeface="Cambria Math" panose="02040503050406030204" pitchFamily="18" charset="0"/>
                                </a:rPr>
                                <m:t>   0</m:t>
                              </m:r>
                            </m:e>
                            <m:sup/>
                          </m:sSup>
                          <m:r>
                            <a:rPr lang="en-CA" sz="4800" b="0" i="1" smtClean="0">
                              <a:solidFill>
                                <a:schemeClr val="tx1"/>
                              </a:solidFill>
                              <a:latin typeface="Cambria Math" panose="02040503050406030204" pitchFamily="18" charset="0"/>
                            </a:rPr>
                            <m:t>,</m:t>
                          </m:r>
                          <m:r>
                            <a:rPr lang="en-CA" sz="4800" b="0" i="1" smtClean="0">
                              <a:solidFill>
                                <a:srgbClr val="0070C0"/>
                              </a:solidFill>
                              <a:latin typeface="Cambria Math" panose="02040503050406030204" pitchFamily="18" charset="0"/>
                            </a:rPr>
                            <m:t> </m:t>
                          </m:r>
                          <m:sSup>
                            <m:sSupPr>
                              <m:ctrlPr>
                                <a:rPr lang="en-CA" sz="4800" b="0" i="1" smtClean="0">
                                  <a:solidFill>
                                    <a:schemeClr val="tx1"/>
                                  </a:solidFill>
                                  <a:latin typeface="Cambria Math" panose="02040503050406030204" pitchFamily="18" charset="0"/>
                                </a:rPr>
                              </m:ctrlPr>
                            </m:sSupPr>
                            <m:e>
                              <m:r>
                                <a:rPr lang="en-CA" sz="4800" b="0" i="1" smtClean="0">
                                  <a:solidFill>
                                    <a:schemeClr val="tx1"/>
                                  </a:solidFill>
                                  <a:latin typeface="Cambria Math" panose="02040503050406030204" pitchFamily="18" charset="0"/>
                                </a:rPr>
                                <m:t>   0</m:t>
                              </m:r>
                            </m:e>
                            <m:sup/>
                          </m:sSup>
                        </m:e>
                      </m:d>
                    </m:oMath>
                  </m:oMathPara>
                </a14:m>
                <a:endParaRPr lang="en-GB" sz="4800" b="0" i="1" dirty="0">
                  <a:solidFill>
                    <a:srgbClr val="0070C0"/>
                  </a:solidFill>
                  <a:latin typeface="Cambria Math" panose="02040503050406030204" pitchFamily="18" charset="0"/>
                </a:endParaRPr>
              </a:p>
            </p:txBody>
          </p:sp>
        </mc:Choice>
        <mc:Fallback xmlns="">
          <p:sp>
            <p:nvSpPr>
              <p:cNvPr id="64" name="TextBox 63">
                <a:extLst>
                  <a:ext uri="{FF2B5EF4-FFF2-40B4-BE49-F238E27FC236}">
                    <a16:creationId xmlns:a16="http://schemas.microsoft.com/office/drawing/2014/main" id="{A9804B1A-85B0-5ECC-6685-CAAF9FD2136B}"/>
                  </a:ext>
                </a:extLst>
              </p:cNvPr>
              <p:cNvSpPr txBox="1">
                <a:spLocks noRot="1" noChangeAspect="1" noMove="1" noResize="1" noEditPoints="1" noAdjustHandles="1" noChangeArrowheads="1" noChangeShapeType="1" noTextEdit="1"/>
              </p:cNvSpPr>
              <p:nvPr/>
            </p:nvSpPr>
            <p:spPr>
              <a:xfrm>
                <a:off x="6710430" y="2600097"/>
                <a:ext cx="5379998" cy="95346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EF9EE85-0EDC-5D55-996C-56ACACB79EE9}"/>
                  </a:ext>
                </a:extLst>
              </p:cNvPr>
              <p:cNvSpPr txBox="1"/>
              <p:nvPr/>
            </p:nvSpPr>
            <p:spPr>
              <a:xfrm>
                <a:off x="6707903" y="3970573"/>
                <a:ext cx="5379997" cy="9260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CA" sz="4800" b="0" i="1" smtClean="0">
                              <a:solidFill>
                                <a:schemeClr val="tx1"/>
                              </a:solidFill>
                              <a:latin typeface="Cambria Math" panose="02040503050406030204" pitchFamily="18" charset="0"/>
                            </a:rPr>
                          </m:ctrlPr>
                        </m:dPr>
                        <m:e>
                          <m:sSup>
                            <m:sSupPr>
                              <m:ctrlPr>
                                <a:rPr lang="en-CA" sz="4800" b="0" i="1" smtClean="0">
                                  <a:solidFill>
                                    <a:schemeClr val="tx1"/>
                                  </a:solidFill>
                                  <a:latin typeface="Cambria Math" panose="02040503050406030204" pitchFamily="18" charset="0"/>
                                </a:rPr>
                              </m:ctrlPr>
                            </m:sSupPr>
                            <m:e>
                              <m:r>
                                <a:rPr lang="en-CA" sz="4800" b="0" i="1" smtClean="0">
                                  <a:solidFill>
                                    <a:schemeClr val="tx1"/>
                                  </a:solidFill>
                                  <a:latin typeface="Cambria Math" panose="02040503050406030204" pitchFamily="18" charset="0"/>
                                </a:rPr>
                                <m:t>𝑏</m:t>
                              </m:r>
                            </m:e>
                            <m:sup>
                              <m:r>
                                <a:rPr lang="en-CA" sz="4800" b="0" i="1" smtClean="0">
                                  <a:solidFill>
                                    <a:schemeClr val="tx1"/>
                                  </a:solidFill>
                                  <a:latin typeface="Cambria Math" panose="02040503050406030204" pitchFamily="18" charset="0"/>
                                </a:rPr>
                                <m:t>𝑡</m:t>
                              </m:r>
                            </m:sup>
                          </m:sSup>
                          <m:r>
                            <a:rPr lang="en-CA" sz="4800" b="0" i="1" smtClean="0">
                              <a:solidFill>
                                <a:schemeClr val="tx1"/>
                              </a:solidFill>
                              <a:latin typeface="Cambria Math" panose="02040503050406030204" pitchFamily="18" charset="0"/>
                            </a:rPr>
                            <m:t>+</m:t>
                          </m:r>
                          <m:r>
                            <a:rPr lang="en-CA" sz="4800" i="1">
                              <a:solidFill>
                                <a:srgbClr val="FFC000"/>
                              </a:solidFill>
                              <a:latin typeface="Cambria Math" panose="02040503050406030204" pitchFamily="18" charset="0"/>
                            </a:rPr>
                            <m:t>𝜆</m:t>
                          </m:r>
                          <m:r>
                            <a:rPr lang="en-CA" sz="4800" b="0" i="1" smtClean="0">
                              <a:solidFill>
                                <a:schemeClr val="tx1"/>
                              </a:solidFill>
                              <a:latin typeface="Cambria Math" panose="02040503050406030204" pitchFamily="18" charset="0"/>
                            </a:rPr>
                            <m:t>,</m:t>
                          </m:r>
                          <m:r>
                            <a:rPr lang="en-CA" sz="4800" b="0" i="1" smtClean="0">
                              <a:solidFill>
                                <a:srgbClr val="0070C0"/>
                              </a:solidFill>
                              <a:latin typeface="Cambria Math" panose="02040503050406030204" pitchFamily="18" charset="0"/>
                            </a:rPr>
                            <m:t> </m:t>
                          </m:r>
                          <m:sSup>
                            <m:sSupPr>
                              <m:ctrlPr>
                                <a:rPr lang="en-CA" sz="4800" b="0" i="1" smtClean="0">
                                  <a:solidFill>
                                    <a:schemeClr val="tx1"/>
                                  </a:solidFill>
                                  <a:latin typeface="Cambria Math" panose="02040503050406030204" pitchFamily="18" charset="0"/>
                                </a:rPr>
                              </m:ctrlPr>
                            </m:sSupPr>
                            <m:e>
                              <m:r>
                                <a:rPr lang="en-CA" sz="4800" b="0" i="1" smtClean="0">
                                  <a:solidFill>
                                    <a:schemeClr val="tx1"/>
                                  </a:solidFill>
                                  <a:latin typeface="Cambria Math" panose="02040503050406030204" pitchFamily="18" charset="0"/>
                                </a:rPr>
                                <m:t> </m:t>
                              </m:r>
                              <m:r>
                                <a:rPr lang="en-CA" sz="4800" b="0" i="1" smtClean="0">
                                  <a:solidFill>
                                    <a:schemeClr val="tx1"/>
                                  </a:solidFill>
                                  <a:latin typeface="Cambria Math" panose="02040503050406030204" pitchFamily="18" charset="0"/>
                                </a:rPr>
                                <m:t>𝑏</m:t>
                              </m:r>
                            </m:e>
                            <m:sup>
                              <m:r>
                                <a:rPr lang="en-CA" sz="4800" b="0" i="1" smtClean="0">
                                  <a:solidFill>
                                    <a:schemeClr val="tx1"/>
                                  </a:solidFill>
                                  <a:latin typeface="Cambria Math" panose="02040503050406030204" pitchFamily="18" charset="0"/>
                                </a:rPr>
                                <m:t>𝑟</m:t>
                              </m:r>
                            </m:sup>
                          </m:sSup>
                          <m:r>
                            <a:rPr lang="en-CA" sz="4800" b="0" i="1" smtClean="0">
                              <a:solidFill>
                                <a:schemeClr val="tx1"/>
                              </a:solidFill>
                              <a:latin typeface="Cambria Math" panose="02040503050406030204" pitchFamily="18" charset="0"/>
                            </a:rPr>
                            <m:t>,</m:t>
                          </m:r>
                          <m:r>
                            <a:rPr lang="en-CA" sz="4800" b="0" i="1" smtClean="0">
                              <a:solidFill>
                                <a:srgbClr val="0070C0"/>
                              </a:solidFill>
                              <a:latin typeface="Cambria Math" panose="02040503050406030204" pitchFamily="18" charset="0"/>
                            </a:rPr>
                            <m:t> </m:t>
                          </m:r>
                          <m:sSup>
                            <m:sSupPr>
                              <m:ctrlPr>
                                <a:rPr lang="en-CA" sz="4800" b="0" i="1" smtClean="0">
                                  <a:solidFill>
                                    <a:schemeClr val="tx1"/>
                                  </a:solidFill>
                                  <a:latin typeface="Cambria Math" panose="02040503050406030204" pitchFamily="18" charset="0"/>
                                </a:rPr>
                              </m:ctrlPr>
                            </m:sSupPr>
                            <m:e>
                              <m:r>
                                <a:rPr lang="en-CA" sz="4800" b="0" i="1" smtClean="0">
                                  <a:solidFill>
                                    <a:schemeClr val="tx1"/>
                                  </a:solidFill>
                                  <a:latin typeface="Cambria Math" panose="02040503050406030204" pitchFamily="18" charset="0"/>
                                </a:rPr>
                                <m:t> </m:t>
                              </m:r>
                              <m:r>
                                <a:rPr lang="en-CA" sz="4800" b="0" i="1" smtClean="0">
                                  <a:solidFill>
                                    <a:schemeClr val="tx1"/>
                                  </a:solidFill>
                                  <a:latin typeface="Cambria Math" panose="02040503050406030204" pitchFamily="18" charset="0"/>
                                </a:rPr>
                                <m:t>𝑏</m:t>
                              </m:r>
                            </m:e>
                            <m:sup>
                              <m:r>
                                <a:rPr lang="en-CA" sz="4800" b="0" i="1" smtClean="0">
                                  <a:solidFill>
                                    <a:schemeClr val="tx1"/>
                                  </a:solidFill>
                                  <a:latin typeface="Cambria Math" panose="02040503050406030204" pitchFamily="18" charset="0"/>
                                </a:rPr>
                                <m:t>𝜃</m:t>
                              </m:r>
                            </m:sup>
                          </m:sSup>
                          <m:r>
                            <a:rPr lang="en-CA" sz="4800" b="0" i="1" smtClean="0">
                              <a:solidFill>
                                <a:schemeClr val="tx1"/>
                              </a:solidFill>
                              <a:latin typeface="Cambria Math" panose="02040503050406030204" pitchFamily="18" charset="0"/>
                            </a:rPr>
                            <m:t>,</m:t>
                          </m:r>
                          <m:r>
                            <a:rPr lang="en-CA" sz="4800" b="0" i="1" smtClean="0">
                              <a:solidFill>
                                <a:srgbClr val="0070C0"/>
                              </a:solidFill>
                              <a:latin typeface="Cambria Math" panose="02040503050406030204" pitchFamily="18" charset="0"/>
                            </a:rPr>
                            <m:t> </m:t>
                          </m:r>
                          <m:sSup>
                            <m:sSupPr>
                              <m:ctrlPr>
                                <a:rPr lang="en-CA" sz="4800" b="0" i="1" smtClean="0">
                                  <a:solidFill>
                                    <a:schemeClr val="tx1"/>
                                  </a:solidFill>
                                  <a:latin typeface="Cambria Math" panose="02040503050406030204" pitchFamily="18" charset="0"/>
                                </a:rPr>
                              </m:ctrlPr>
                            </m:sSupPr>
                            <m:e>
                              <m:r>
                                <a:rPr lang="en-CA" sz="4800" b="0" i="1" smtClean="0">
                                  <a:solidFill>
                                    <a:schemeClr val="tx1"/>
                                  </a:solidFill>
                                  <a:latin typeface="Cambria Math" panose="02040503050406030204" pitchFamily="18" charset="0"/>
                                </a:rPr>
                                <m:t> </m:t>
                              </m:r>
                              <m:r>
                                <a:rPr lang="en-CA" sz="4800" b="0" i="1" smtClean="0">
                                  <a:solidFill>
                                    <a:schemeClr val="tx1"/>
                                  </a:solidFill>
                                  <a:latin typeface="Cambria Math" panose="02040503050406030204" pitchFamily="18" charset="0"/>
                                </a:rPr>
                                <m:t>𝑏</m:t>
                              </m:r>
                            </m:e>
                            <m:sup>
                              <m:r>
                                <a:rPr lang="en-CA" sz="4800" b="0" i="1" smtClean="0">
                                  <a:solidFill>
                                    <a:schemeClr val="tx1"/>
                                  </a:solidFill>
                                  <a:latin typeface="Cambria Math" panose="02040503050406030204" pitchFamily="18" charset="0"/>
                                </a:rPr>
                                <m:t>𝜙</m:t>
                              </m:r>
                            </m:sup>
                          </m:sSup>
                        </m:e>
                      </m:d>
                    </m:oMath>
                  </m:oMathPara>
                </a14:m>
                <a:endParaRPr lang="en-GB" sz="4800" b="0" i="1" dirty="0">
                  <a:solidFill>
                    <a:srgbClr val="0070C0"/>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5EF9EE85-0EDC-5D55-996C-56ACACB79EE9}"/>
                  </a:ext>
                </a:extLst>
              </p:cNvPr>
              <p:cNvSpPr txBox="1">
                <a:spLocks noRot="1" noChangeAspect="1" noMove="1" noResize="1" noEditPoints="1" noAdjustHandles="1" noChangeArrowheads="1" noChangeShapeType="1" noTextEdit="1"/>
              </p:cNvSpPr>
              <p:nvPr/>
            </p:nvSpPr>
            <p:spPr>
              <a:xfrm>
                <a:off x="6707903" y="3970573"/>
                <a:ext cx="5379997" cy="926087"/>
              </a:xfrm>
              <a:prstGeom prst="rect">
                <a:avLst/>
              </a:prstGeom>
              <a:blipFill>
                <a:blip r:embed="rId8"/>
                <a:stretch>
                  <a:fillRect/>
                </a:stretch>
              </a:blipFill>
            </p:spPr>
            <p:txBody>
              <a:bodyPr/>
              <a:lstStyle/>
              <a:p>
                <a:r>
                  <a:rPr lang="en-CA">
                    <a:noFill/>
                  </a:rPr>
                  <a:t> </a:t>
                </a:r>
              </a:p>
            </p:txBody>
          </p:sp>
        </mc:Fallback>
      </mc:AlternateContent>
      <p:grpSp>
        <p:nvGrpSpPr>
          <p:cNvPr id="71" name="Group 70">
            <a:extLst>
              <a:ext uri="{FF2B5EF4-FFF2-40B4-BE49-F238E27FC236}">
                <a16:creationId xmlns:a16="http://schemas.microsoft.com/office/drawing/2014/main" id="{36CFD583-0292-3A20-7F62-32E6309D85DE}"/>
              </a:ext>
            </a:extLst>
          </p:cNvPr>
          <p:cNvGrpSpPr/>
          <p:nvPr/>
        </p:nvGrpSpPr>
        <p:grpSpPr>
          <a:xfrm>
            <a:off x="5872903" y="2643571"/>
            <a:ext cx="6122275" cy="1107996"/>
            <a:chOff x="5872903" y="2643571"/>
            <a:chExt cx="6122275" cy="1107996"/>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C1423D9-94ED-24FC-1B51-7EE9AB80B459}"/>
                    </a:ext>
                  </a:extLst>
                </p:cNvPr>
                <p:cNvSpPr txBox="1"/>
                <p:nvPr/>
              </p:nvSpPr>
              <p:spPr>
                <a:xfrm>
                  <a:off x="5872903" y="2643571"/>
                  <a:ext cx="888101" cy="11079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6600" b="0" i="1" smtClean="0">
                            <a:solidFill>
                              <a:schemeClr val="tx1"/>
                            </a:solidFill>
                            <a:latin typeface="Cambria Math" panose="02040503050406030204" pitchFamily="18" charset="0"/>
                          </a:rPr>
                          <m:t>+</m:t>
                        </m:r>
                      </m:oMath>
                    </m:oMathPara>
                  </a14:m>
                  <a:endParaRPr lang="en-GB" sz="6600" b="0" i="1" dirty="0">
                    <a:solidFill>
                      <a:srgbClr val="0070C0"/>
                    </a:solidFill>
                    <a:latin typeface="Cambria Math" panose="02040503050406030204" pitchFamily="18" charset="0"/>
                  </a:endParaRPr>
                </a:p>
              </p:txBody>
            </p:sp>
          </mc:Choice>
          <mc:Fallback xmlns="">
            <p:sp>
              <p:nvSpPr>
                <p:cNvPr id="67" name="TextBox 66">
                  <a:extLst>
                    <a:ext uri="{FF2B5EF4-FFF2-40B4-BE49-F238E27FC236}">
                      <a16:creationId xmlns:a16="http://schemas.microsoft.com/office/drawing/2014/main" id="{7C1423D9-94ED-24FC-1B51-7EE9AB80B459}"/>
                    </a:ext>
                  </a:extLst>
                </p:cNvPr>
                <p:cNvSpPr txBox="1">
                  <a:spLocks noRot="1" noChangeAspect="1" noMove="1" noResize="1" noEditPoints="1" noAdjustHandles="1" noChangeArrowheads="1" noChangeShapeType="1" noTextEdit="1"/>
                </p:cNvSpPr>
                <p:nvPr/>
              </p:nvSpPr>
              <p:spPr>
                <a:xfrm>
                  <a:off x="5872903" y="2643571"/>
                  <a:ext cx="888101" cy="1107996"/>
                </a:xfrm>
                <a:prstGeom prst="rect">
                  <a:avLst/>
                </a:prstGeom>
                <a:blipFill>
                  <a:blip r:embed="rId9"/>
                  <a:stretch>
                    <a:fillRect/>
                  </a:stretch>
                </a:blipFill>
              </p:spPr>
              <p:txBody>
                <a:bodyPr/>
                <a:lstStyle/>
                <a:p>
                  <a:r>
                    <a:rPr lang="en-CA">
                      <a:noFill/>
                    </a:rPr>
                    <a:t> </a:t>
                  </a:r>
                </a:p>
              </p:txBody>
            </p:sp>
          </mc:Fallback>
        </mc:AlternateContent>
        <p:cxnSp>
          <p:nvCxnSpPr>
            <p:cNvPr id="69" name="Straight Connector 68">
              <a:extLst>
                <a:ext uri="{FF2B5EF4-FFF2-40B4-BE49-F238E27FC236}">
                  <a16:creationId xmlns:a16="http://schemas.microsoft.com/office/drawing/2014/main" id="{F8B7E0E7-8FA4-94F6-BA56-621F17C068C4}"/>
                </a:ext>
              </a:extLst>
            </p:cNvPr>
            <p:cNvCxnSpPr>
              <a:cxnSpLocks/>
            </p:cNvCxnSpPr>
            <p:nvPr/>
          </p:nvCxnSpPr>
          <p:spPr>
            <a:xfrm>
              <a:off x="5872903" y="3718073"/>
              <a:ext cx="61222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Arc 17">
            <a:extLst>
              <a:ext uri="{FF2B5EF4-FFF2-40B4-BE49-F238E27FC236}">
                <a16:creationId xmlns:a16="http://schemas.microsoft.com/office/drawing/2014/main" id="{C0423688-0E96-2D17-6089-6E20B93FBC55}"/>
              </a:ext>
            </a:extLst>
          </p:cNvPr>
          <p:cNvSpPr/>
          <p:nvPr/>
        </p:nvSpPr>
        <p:spPr>
          <a:xfrm rot="17530680">
            <a:off x="-814580" y="935596"/>
            <a:ext cx="3936863" cy="2039923"/>
          </a:xfrm>
          <a:prstGeom prst="arc">
            <a:avLst>
              <a:gd name="adj1" fmla="val 1104402"/>
              <a:gd name="adj2" fmla="val 6221917"/>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6" name="Arc 25">
            <a:extLst>
              <a:ext uri="{FF2B5EF4-FFF2-40B4-BE49-F238E27FC236}">
                <a16:creationId xmlns:a16="http://schemas.microsoft.com/office/drawing/2014/main" id="{08DFFD20-9F36-4732-A64A-4E44F6AE4824}"/>
              </a:ext>
            </a:extLst>
          </p:cNvPr>
          <p:cNvSpPr/>
          <p:nvPr/>
        </p:nvSpPr>
        <p:spPr>
          <a:xfrm rot="17605400">
            <a:off x="-1966070" y="1144077"/>
            <a:ext cx="3936863" cy="2039923"/>
          </a:xfrm>
          <a:prstGeom prst="arc">
            <a:avLst>
              <a:gd name="adj1" fmla="val 1932188"/>
              <a:gd name="adj2" fmla="val 6221917"/>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Arc 26">
            <a:extLst>
              <a:ext uri="{FF2B5EF4-FFF2-40B4-BE49-F238E27FC236}">
                <a16:creationId xmlns:a16="http://schemas.microsoft.com/office/drawing/2014/main" id="{45D787AA-E248-7142-9C6C-5FFFDEE843A9}"/>
              </a:ext>
            </a:extLst>
          </p:cNvPr>
          <p:cNvSpPr/>
          <p:nvPr/>
        </p:nvSpPr>
        <p:spPr>
          <a:xfrm rot="16997959">
            <a:off x="-335630" y="485347"/>
            <a:ext cx="3936863" cy="2039923"/>
          </a:xfrm>
          <a:prstGeom prst="arc">
            <a:avLst>
              <a:gd name="adj1" fmla="val 1931536"/>
              <a:gd name="adj2" fmla="val 6221917"/>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43" name="Group 42">
            <a:extLst>
              <a:ext uri="{FF2B5EF4-FFF2-40B4-BE49-F238E27FC236}">
                <a16:creationId xmlns:a16="http://schemas.microsoft.com/office/drawing/2014/main" id="{305149D5-5F04-2E43-D830-BEA68170F55E}"/>
              </a:ext>
            </a:extLst>
          </p:cNvPr>
          <p:cNvGrpSpPr/>
          <p:nvPr/>
        </p:nvGrpSpPr>
        <p:grpSpPr>
          <a:xfrm>
            <a:off x="1806878" y="754733"/>
            <a:ext cx="2004377" cy="3044415"/>
            <a:chOff x="2542664" y="754733"/>
            <a:chExt cx="2004377" cy="3044415"/>
          </a:xfrm>
        </p:grpSpPr>
        <p:sp>
          <p:nvSpPr>
            <p:cNvPr id="44" name="Arc 43">
              <a:extLst>
                <a:ext uri="{FF2B5EF4-FFF2-40B4-BE49-F238E27FC236}">
                  <a16:creationId xmlns:a16="http://schemas.microsoft.com/office/drawing/2014/main" id="{52BD4439-AFEA-BDE5-8889-E3964FAD05BA}"/>
                </a:ext>
              </a:extLst>
            </p:cNvPr>
            <p:cNvSpPr/>
            <p:nvPr/>
          </p:nvSpPr>
          <p:spPr>
            <a:xfrm rot="18145106">
              <a:off x="1809203" y="1488194"/>
              <a:ext cx="3044415" cy="1577493"/>
            </a:xfrm>
            <a:prstGeom prst="arc">
              <a:avLst>
                <a:gd name="adj1" fmla="val 1104402"/>
                <a:gd name="adj2" fmla="val 5524703"/>
              </a:avLst>
            </a:prstGeom>
            <a:ln w="762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4FC7898-8026-1E4D-84DA-D9C9B21648E9}"/>
                    </a:ext>
                  </a:extLst>
                </p:cNvPr>
                <p:cNvSpPr txBox="1"/>
                <p:nvPr/>
              </p:nvSpPr>
              <p:spPr>
                <a:xfrm>
                  <a:off x="3840654" y="1730756"/>
                  <a:ext cx="706387" cy="769441"/>
                </a:xfrm>
                <a:prstGeom prst="rect">
                  <a:avLst/>
                </a:prstGeom>
                <a:solidFill>
                  <a:schemeClr val="bg1"/>
                </a:solidFill>
                <a:effectLst>
                  <a:softEdge rad="889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400" b="0" i="1" smtClean="0">
                            <a:solidFill>
                              <a:srgbClr val="FFC000"/>
                            </a:solidFill>
                            <a:latin typeface="Cambria Math" panose="02040503050406030204" pitchFamily="18" charset="0"/>
                          </a:rPr>
                          <m:t>𝜆</m:t>
                        </m:r>
                      </m:oMath>
                    </m:oMathPara>
                  </a14:m>
                  <a:endParaRPr lang="en-GB" sz="4400" b="0" i="1" dirty="0">
                    <a:solidFill>
                      <a:srgbClr val="FFC000"/>
                    </a:solidFill>
                    <a:latin typeface="Cambria Math" panose="02040503050406030204" pitchFamily="18" charset="0"/>
                  </a:endParaRPr>
                </a:p>
              </p:txBody>
            </p:sp>
          </mc:Choice>
          <mc:Fallback xmlns="">
            <p:sp>
              <p:nvSpPr>
                <p:cNvPr id="61" name="TextBox 60">
                  <a:extLst>
                    <a:ext uri="{FF2B5EF4-FFF2-40B4-BE49-F238E27FC236}">
                      <a16:creationId xmlns:a16="http://schemas.microsoft.com/office/drawing/2014/main" id="{2A8447AC-2301-C727-E3C7-C55271229250}"/>
                    </a:ext>
                  </a:extLst>
                </p:cNvPr>
                <p:cNvSpPr txBox="1">
                  <a:spLocks noRot="1" noChangeAspect="1" noMove="1" noResize="1" noEditPoints="1" noAdjustHandles="1" noChangeArrowheads="1" noChangeShapeType="1" noTextEdit="1"/>
                </p:cNvSpPr>
                <p:nvPr/>
              </p:nvSpPr>
              <p:spPr>
                <a:xfrm>
                  <a:off x="3840654" y="1730756"/>
                  <a:ext cx="706387" cy="769441"/>
                </a:xfrm>
                <a:prstGeom prst="rect">
                  <a:avLst/>
                </a:prstGeom>
                <a:blipFill>
                  <a:blip r:embed="rId10"/>
                  <a:stretch>
                    <a:fillRect/>
                  </a:stretch>
                </a:blipFill>
                <a:effectLst>
                  <a:softEdge rad="88900"/>
                </a:effectLst>
              </p:spPr>
              <p:txBody>
                <a:bodyPr/>
                <a:lstStyle/>
                <a:p>
                  <a:r>
                    <a:rPr lang="en-CA">
                      <a:noFill/>
                    </a:rPr>
                    <a:t> </a:t>
                  </a:r>
                </a:p>
              </p:txBody>
            </p:sp>
          </mc:Fallback>
        </mc:AlternateContent>
      </p:grpSp>
      <p:grpSp>
        <p:nvGrpSpPr>
          <p:cNvPr id="49" name="Group 48">
            <a:extLst>
              <a:ext uri="{FF2B5EF4-FFF2-40B4-BE49-F238E27FC236}">
                <a16:creationId xmlns:a16="http://schemas.microsoft.com/office/drawing/2014/main" id="{72CD059A-EFE0-266C-01E1-4F41B169752B}"/>
              </a:ext>
            </a:extLst>
          </p:cNvPr>
          <p:cNvGrpSpPr/>
          <p:nvPr/>
        </p:nvGrpSpPr>
        <p:grpSpPr>
          <a:xfrm>
            <a:off x="-277981" y="-1357524"/>
            <a:ext cx="4458266" cy="7463240"/>
            <a:chOff x="-277981" y="-1357524"/>
            <a:chExt cx="4458266" cy="7463240"/>
          </a:xfrm>
        </p:grpSpPr>
        <p:sp>
          <p:nvSpPr>
            <p:cNvPr id="50" name="Arc 49">
              <a:extLst>
                <a:ext uri="{FF2B5EF4-FFF2-40B4-BE49-F238E27FC236}">
                  <a16:creationId xmlns:a16="http://schemas.microsoft.com/office/drawing/2014/main" id="{EC75B86E-4E05-980C-9B2F-0C7DF2B1EE2D}"/>
                </a:ext>
              </a:extLst>
            </p:cNvPr>
            <p:cNvSpPr/>
            <p:nvPr/>
          </p:nvSpPr>
          <p:spPr>
            <a:xfrm rot="18145106">
              <a:off x="-2076026" y="440521"/>
              <a:ext cx="7463240" cy="3867150"/>
            </a:xfrm>
            <a:prstGeom prst="arc">
              <a:avLst>
                <a:gd name="adj1" fmla="val 1104402"/>
                <a:gd name="adj2" fmla="val 5524703"/>
              </a:avLst>
            </a:prstGeom>
            <a:ln w="114300">
              <a:solidFill>
                <a:srgbClr val="FFC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56" name="Group 55">
              <a:extLst>
                <a:ext uri="{FF2B5EF4-FFF2-40B4-BE49-F238E27FC236}">
                  <a16:creationId xmlns:a16="http://schemas.microsoft.com/office/drawing/2014/main" id="{DD41C10B-6F59-F87C-B464-DBF4BC7586C3}"/>
                </a:ext>
              </a:extLst>
            </p:cNvPr>
            <p:cNvGrpSpPr/>
            <p:nvPr/>
          </p:nvGrpSpPr>
          <p:grpSpPr>
            <a:xfrm>
              <a:off x="3643326" y="1181528"/>
              <a:ext cx="536959" cy="1588398"/>
              <a:chOff x="3643326" y="1181528"/>
              <a:chExt cx="536959" cy="1588398"/>
            </a:xfrm>
          </p:grpSpPr>
          <p:cxnSp>
            <p:nvCxnSpPr>
              <p:cNvPr id="57" name="Straight Arrow Connector 56">
                <a:extLst>
                  <a:ext uri="{FF2B5EF4-FFF2-40B4-BE49-F238E27FC236}">
                    <a16:creationId xmlns:a16="http://schemas.microsoft.com/office/drawing/2014/main" id="{FD629F88-BDED-34A7-34A8-4190D37AD139}"/>
                  </a:ext>
                </a:extLst>
              </p:cNvPr>
              <p:cNvCxnSpPr>
                <a:cxnSpLocks/>
              </p:cNvCxnSpPr>
              <p:nvPr/>
            </p:nvCxnSpPr>
            <p:spPr>
              <a:xfrm flipV="1">
                <a:off x="4119413" y="1181528"/>
                <a:ext cx="60872" cy="306110"/>
              </a:xfrm>
              <a:prstGeom prst="straightConnector1">
                <a:avLst/>
              </a:prstGeom>
              <a:ln w="1143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C8F6059-1356-1D0B-EADB-AE85D0D29422}"/>
                  </a:ext>
                </a:extLst>
              </p:cNvPr>
              <p:cNvCxnSpPr>
                <a:cxnSpLocks/>
              </p:cNvCxnSpPr>
              <p:nvPr/>
            </p:nvCxnSpPr>
            <p:spPr>
              <a:xfrm flipV="1">
                <a:off x="3643326" y="2454898"/>
                <a:ext cx="154973" cy="315028"/>
              </a:xfrm>
              <a:prstGeom prst="straightConnector1">
                <a:avLst/>
              </a:prstGeom>
              <a:ln w="1143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D3CAC99-56BB-8DF5-42AA-979EFE4F7B92}"/>
                  </a:ext>
                </a:extLst>
              </p:cNvPr>
              <p:cNvSpPr txBox="1"/>
              <p:nvPr/>
            </p:nvSpPr>
            <p:spPr>
              <a:xfrm>
                <a:off x="77936" y="4125230"/>
                <a:ext cx="3423085" cy="7871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CA" sz="4000" b="0" i="1" smtClean="0">
                              <a:solidFill>
                                <a:schemeClr val="tx1"/>
                              </a:solidFill>
                              <a:latin typeface="Cambria Math" panose="02040503050406030204" pitchFamily="18" charset="0"/>
                            </a:rPr>
                          </m:ctrlPr>
                        </m:dPr>
                        <m:e>
                          <m:sSup>
                            <m:sSupPr>
                              <m:ctrlPr>
                                <a:rPr lang="en-CA" sz="4000" b="0" i="1" smtClean="0">
                                  <a:solidFill>
                                    <a:schemeClr val="tx1"/>
                                  </a:solidFill>
                                  <a:latin typeface="Cambria Math" panose="02040503050406030204" pitchFamily="18" charset="0"/>
                                </a:rPr>
                              </m:ctrlPr>
                            </m:sSupPr>
                            <m:e>
                              <m:r>
                                <a:rPr lang="en-CA" sz="4000" b="0" i="1" smtClean="0">
                                  <a:solidFill>
                                    <a:schemeClr val="tx1"/>
                                  </a:solidFill>
                                  <a:latin typeface="Cambria Math" panose="02040503050406030204" pitchFamily="18" charset="0"/>
                                </a:rPr>
                                <m:t>𝑏</m:t>
                              </m:r>
                            </m:e>
                            <m:sup>
                              <m:r>
                                <a:rPr lang="en-CA" sz="4000" b="0" i="1" smtClean="0">
                                  <a:solidFill>
                                    <a:schemeClr val="tx1"/>
                                  </a:solidFill>
                                  <a:latin typeface="Cambria Math" panose="02040503050406030204" pitchFamily="18" charset="0"/>
                                </a:rPr>
                                <m:t>𝑡</m:t>
                              </m:r>
                            </m:sup>
                          </m:sSup>
                          <m:r>
                            <a:rPr lang="en-CA" sz="4000" b="0" i="1" smtClean="0">
                              <a:solidFill>
                                <a:schemeClr val="tx1"/>
                              </a:solidFill>
                              <a:latin typeface="Cambria Math" panose="02040503050406030204" pitchFamily="18" charset="0"/>
                            </a:rPr>
                            <m:t>,</m:t>
                          </m:r>
                          <m:r>
                            <a:rPr lang="en-CA" sz="4000" b="0" i="1" smtClean="0">
                              <a:solidFill>
                                <a:srgbClr val="0070C0"/>
                              </a:solidFill>
                              <a:latin typeface="Cambria Math" panose="02040503050406030204" pitchFamily="18" charset="0"/>
                            </a:rPr>
                            <m:t> </m:t>
                          </m:r>
                          <m:sSup>
                            <m:sSupPr>
                              <m:ctrlPr>
                                <a:rPr lang="en-CA" sz="4000" b="0" i="1" smtClean="0">
                                  <a:solidFill>
                                    <a:schemeClr val="tx1"/>
                                  </a:solidFill>
                                  <a:latin typeface="Cambria Math" panose="02040503050406030204" pitchFamily="18" charset="0"/>
                                </a:rPr>
                              </m:ctrlPr>
                            </m:sSupPr>
                            <m:e>
                              <m:r>
                                <a:rPr lang="en-CA" sz="4000" b="0" i="1" smtClean="0">
                                  <a:solidFill>
                                    <a:schemeClr val="tx1"/>
                                  </a:solidFill>
                                  <a:latin typeface="Cambria Math" panose="02040503050406030204" pitchFamily="18" charset="0"/>
                                </a:rPr>
                                <m:t>𝑏</m:t>
                              </m:r>
                            </m:e>
                            <m:sup>
                              <m:r>
                                <a:rPr lang="en-CA" sz="4000" b="0" i="1" smtClean="0">
                                  <a:solidFill>
                                    <a:schemeClr val="tx1"/>
                                  </a:solidFill>
                                  <a:latin typeface="Cambria Math" panose="02040503050406030204" pitchFamily="18" charset="0"/>
                                </a:rPr>
                                <m:t>𝑟</m:t>
                              </m:r>
                            </m:sup>
                          </m:sSup>
                          <m:r>
                            <a:rPr lang="en-CA" sz="4000" b="0" i="1" smtClean="0">
                              <a:solidFill>
                                <a:schemeClr val="tx1"/>
                              </a:solidFill>
                              <a:latin typeface="Cambria Math" panose="02040503050406030204" pitchFamily="18" charset="0"/>
                            </a:rPr>
                            <m:t>,</m:t>
                          </m:r>
                          <m:r>
                            <a:rPr lang="en-CA" sz="4000" b="0" i="1" smtClean="0">
                              <a:solidFill>
                                <a:srgbClr val="0070C0"/>
                              </a:solidFill>
                              <a:latin typeface="Cambria Math" panose="02040503050406030204" pitchFamily="18" charset="0"/>
                            </a:rPr>
                            <m:t> </m:t>
                          </m:r>
                          <m:sSup>
                            <m:sSupPr>
                              <m:ctrlPr>
                                <a:rPr lang="en-CA" sz="4000" b="0" i="1" smtClean="0">
                                  <a:solidFill>
                                    <a:schemeClr val="tx1"/>
                                  </a:solidFill>
                                  <a:latin typeface="Cambria Math" panose="02040503050406030204" pitchFamily="18" charset="0"/>
                                </a:rPr>
                              </m:ctrlPr>
                            </m:sSupPr>
                            <m:e>
                              <m:r>
                                <a:rPr lang="en-CA" sz="4000" b="0" i="1" smtClean="0">
                                  <a:solidFill>
                                    <a:schemeClr val="tx1"/>
                                  </a:solidFill>
                                  <a:latin typeface="Cambria Math" panose="02040503050406030204" pitchFamily="18" charset="0"/>
                                </a:rPr>
                                <m:t>𝑏</m:t>
                              </m:r>
                            </m:e>
                            <m:sup>
                              <m:r>
                                <a:rPr lang="en-CA" sz="4000" b="0" i="1" smtClean="0">
                                  <a:solidFill>
                                    <a:schemeClr val="tx1"/>
                                  </a:solidFill>
                                  <a:latin typeface="Cambria Math" panose="02040503050406030204" pitchFamily="18" charset="0"/>
                                </a:rPr>
                                <m:t>𝜃</m:t>
                              </m:r>
                            </m:sup>
                          </m:sSup>
                          <m:r>
                            <a:rPr lang="en-CA" sz="4000" b="0" i="1" smtClean="0">
                              <a:solidFill>
                                <a:schemeClr val="tx1"/>
                              </a:solidFill>
                              <a:latin typeface="Cambria Math" panose="02040503050406030204" pitchFamily="18" charset="0"/>
                            </a:rPr>
                            <m:t>,</m:t>
                          </m:r>
                          <m:r>
                            <a:rPr lang="en-CA" sz="4000" b="0" i="1" smtClean="0">
                              <a:solidFill>
                                <a:srgbClr val="0070C0"/>
                              </a:solidFill>
                              <a:latin typeface="Cambria Math" panose="02040503050406030204" pitchFamily="18" charset="0"/>
                            </a:rPr>
                            <m:t> </m:t>
                          </m:r>
                          <m:sSup>
                            <m:sSupPr>
                              <m:ctrlPr>
                                <a:rPr lang="en-CA" sz="4000" b="0" i="1" smtClean="0">
                                  <a:solidFill>
                                    <a:schemeClr val="tx1"/>
                                  </a:solidFill>
                                  <a:latin typeface="Cambria Math" panose="02040503050406030204" pitchFamily="18" charset="0"/>
                                </a:rPr>
                              </m:ctrlPr>
                            </m:sSupPr>
                            <m:e>
                              <m:r>
                                <a:rPr lang="en-CA" sz="4000" b="0" i="1" smtClean="0">
                                  <a:solidFill>
                                    <a:schemeClr val="tx1"/>
                                  </a:solidFill>
                                  <a:latin typeface="Cambria Math" panose="02040503050406030204" pitchFamily="18" charset="0"/>
                                </a:rPr>
                                <m:t>𝑏</m:t>
                              </m:r>
                            </m:e>
                            <m:sup>
                              <m:r>
                                <a:rPr lang="en-CA" sz="4000" b="0" i="1" smtClean="0">
                                  <a:solidFill>
                                    <a:schemeClr val="tx1"/>
                                  </a:solidFill>
                                  <a:latin typeface="Cambria Math" panose="02040503050406030204" pitchFamily="18" charset="0"/>
                                </a:rPr>
                                <m:t>𝜙</m:t>
                              </m:r>
                            </m:sup>
                          </m:sSup>
                        </m:e>
                      </m:d>
                    </m:oMath>
                  </m:oMathPara>
                </a14:m>
                <a:endParaRPr lang="en-GB" sz="4000" b="0" i="1" dirty="0">
                  <a:solidFill>
                    <a:srgbClr val="0070C0"/>
                  </a:solidFill>
                  <a:latin typeface="Cambria Math" panose="02040503050406030204" pitchFamily="18" charset="0"/>
                </a:endParaRPr>
              </a:p>
            </p:txBody>
          </p:sp>
        </mc:Choice>
        <mc:Fallback xmlns="">
          <p:sp>
            <p:nvSpPr>
              <p:cNvPr id="70" name="TextBox 69">
                <a:extLst>
                  <a:ext uri="{FF2B5EF4-FFF2-40B4-BE49-F238E27FC236}">
                    <a16:creationId xmlns:a16="http://schemas.microsoft.com/office/drawing/2014/main" id="{7D3CAC99-56BB-8DF5-42AA-979EFE4F7B92}"/>
                  </a:ext>
                </a:extLst>
              </p:cNvPr>
              <p:cNvSpPr txBox="1">
                <a:spLocks noRot="1" noChangeAspect="1" noMove="1" noResize="1" noEditPoints="1" noAdjustHandles="1" noChangeArrowheads="1" noChangeShapeType="1" noTextEdit="1"/>
              </p:cNvSpPr>
              <p:nvPr/>
            </p:nvSpPr>
            <p:spPr>
              <a:xfrm>
                <a:off x="77936" y="4125230"/>
                <a:ext cx="3423085" cy="787139"/>
              </a:xfrm>
              <a:prstGeom prst="rect">
                <a:avLst/>
              </a:prstGeom>
              <a:blipFill>
                <a:blip r:embed="rId11"/>
                <a:stretch>
                  <a:fillRect/>
                </a:stretch>
              </a:blipFill>
            </p:spPr>
            <p:txBody>
              <a:bodyPr/>
              <a:lstStyle/>
              <a:p>
                <a:r>
                  <a:rPr lang="en-CA">
                    <a:noFill/>
                  </a:rPr>
                  <a:t> </a:t>
                </a:r>
              </a:p>
            </p:txBody>
          </p:sp>
        </mc:Fallback>
      </mc:AlternateContent>
      <p:grpSp>
        <p:nvGrpSpPr>
          <p:cNvPr id="72" name="Group 71">
            <a:extLst>
              <a:ext uri="{FF2B5EF4-FFF2-40B4-BE49-F238E27FC236}">
                <a16:creationId xmlns:a16="http://schemas.microsoft.com/office/drawing/2014/main" id="{DD4CDFF9-5597-89EF-A187-286C109980BF}"/>
              </a:ext>
            </a:extLst>
          </p:cNvPr>
          <p:cNvGrpSpPr/>
          <p:nvPr/>
        </p:nvGrpSpPr>
        <p:grpSpPr>
          <a:xfrm>
            <a:off x="2518037" y="2444598"/>
            <a:ext cx="1111123" cy="1077218"/>
            <a:chOff x="2992160" y="2907548"/>
            <a:chExt cx="1111123" cy="1077218"/>
          </a:xfrm>
        </p:grpSpPr>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817DF1E-0D4C-B3A2-96AB-172A174043B5}"/>
                    </a:ext>
                  </a:extLst>
                </p:cNvPr>
                <p:cNvSpPr txBox="1"/>
                <p:nvPr/>
              </p:nvSpPr>
              <p:spPr>
                <a:xfrm>
                  <a:off x="2992160" y="2907548"/>
                  <a:ext cx="706387" cy="1077218"/>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r>
                          <a:rPr lang="en-CA" sz="5400" i="1">
                            <a:latin typeface="Cambria Math" panose="02040503050406030204" pitchFamily="18" charset="0"/>
                          </a:rPr>
                          <m:t>𝑏</m:t>
                        </m:r>
                      </m:oMath>
                    </m:oMathPara>
                  </a14:m>
                  <a:endParaRPr lang="en-GB" sz="5400" b="0" i="1" dirty="0">
                    <a:solidFill>
                      <a:srgbClr val="0070C0"/>
                    </a:solidFill>
                    <a:latin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F82C0F61-C857-DDB4-B1E4-6E1E07E5D0D5}"/>
                    </a:ext>
                  </a:extLst>
                </p:cNvPr>
                <p:cNvSpPr txBox="1">
                  <a:spLocks noRot="1" noChangeAspect="1" noMove="1" noResize="1" noEditPoints="1" noAdjustHandles="1" noChangeArrowheads="1" noChangeShapeType="1" noTextEdit="1"/>
                </p:cNvSpPr>
                <p:nvPr/>
              </p:nvSpPr>
              <p:spPr>
                <a:xfrm>
                  <a:off x="2992160" y="2907548"/>
                  <a:ext cx="706387" cy="1077218"/>
                </a:xfrm>
                <a:prstGeom prst="rect">
                  <a:avLst/>
                </a:prstGeom>
                <a:blipFill>
                  <a:blip r:embed="rId12"/>
                  <a:stretch>
                    <a:fillRect/>
                  </a:stretch>
                </a:blipFill>
              </p:spPr>
              <p:txBody>
                <a:bodyPr/>
                <a:lstStyle/>
                <a:p>
                  <a:r>
                    <a:rPr lang="en-CA">
                      <a:noFill/>
                    </a:rPr>
                    <a:t> </a:t>
                  </a:r>
                </a:p>
              </p:txBody>
            </p:sp>
          </mc:Fallback>
        </mc:AlternateContent>
        <p:sp>
          <p:nvSpPr>
            <p:cNvPr id="75" name="Oval 74">
              <a:extLst>
                <a:ext uri="{FF2B5EF4-FFF2-40B4-BE49-F238E27FC236}">
                  <a16:creationId xmlns:a16="http://schemas.microsoft.com/office/drawing/2014/main" id="{D13B516D-03D4-E6CC-5931-2F30807101F9}"/>
                </a:ext>
              </a:extLst>
            </p:cNvPr>
            <p:cNvSpPr/>
            <p:nvPr/>
          </p:nvSpPr>
          <p:spPr>
            <a:xfrm>
              <a:off x="3722283" y="3375217"/>
              <a:ext cx="381000" cy="381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76" name="Ink 75">
                <a:extLst>
                  <a:ext uri="{FF2B5EF4-FFF2-40B4-BE49-F238E27FC236}">
                    <a16:creationId xmlns:a16="http://schemas.microsoft.com/office/drawing/2014/main" id="{0401330B-6B8A-AAD4-859F-B8347EF4CF11}"/>
                  </a:ext>
                </a:extLst>
              </p14:cNvPr>
              <p14:cNvContentPartPr/>
              <p14:nvPr>
                <p:extLst>
                  <p:ext uri="{42D2F446-02D8-4167-A562-619A0277C38B}">
                    <p15:isNarration xmlns:p15="http://schemas.microsoft.com/office/powerpoint/2012/main" val="1"/>
                  </p:ext>
                </p:extLst>
              </p14:nvPr>
            </p14:nvContentPartPr>
            <p14:xfrm>
              <a:off x="402120" y="3455280"/>
              <a:ext cx="11257920" cy="1585440"/>
            </p14:xfrm>
          </p:contentPart>
        </mc:Choice>
        <mc:Fallback xmlns="">
          <p:pic>
            <p:nvPicPr>
              <p:cNvPr id="76" name="Ink 75">
                <a:extLst>
                  <a:ext uri="{FF2B5EF4-FFF2-40B4-BE49-F238E27FC236}">
                    <a16:creationId xmlns:a16="http://schemas.microsoft.com/office/drawing/2014/main" id="{0401330B-6B8A-AAD4-859F-B8347EF4CF11}"/>
                  </a:ext>
                </a:extLst>
              </p:cNvPr>
              <p:cNvPicPr>
                <a:picLocks noGrp="1" noRot="1" noChangeAspect="1" noMove="1" noResize="1" noEditPoints="1" noAdjustHandles="1" noChangeArrowheads="1" noChangeShapeType="1"/>
              </p:cNvPicPr>
              <p:nvPr/>
            </p:nvPicPr>
            <p:blipFill>
              <a:blip r:embed="rId14"/>
              <a:stretch>
                <a:fillRect/>
              </a:stretch>
            </p:blipFill>
            <p:spPr>
              <a:xfrm>
                <a:off x="392760" y="3445920"/>
                <a:ext cx="11276640" cy="1604160"/>
              </a:xfrm>
              <a:prstGeom prst="rect">
                <a:avLst/>
              </a:prstGeom>
            </p:spPr>
          </p:pic>
        </mc:Fallback>
      </mc:AlternateContent>
    </p:spTree>
    <p:custDataLst>
      <p:tags r:id="rId1"/>
    </p:custDataLst>
    <p:extLst>
      <p:ext uri="{BB962C8B-B14F-4D97-AF65-F5344CB8AC3E}">
        <p14:creationId xmlns:p14="http://schemas.microsoft.com/office/powerpoint/2010/main" val="554583579"/>
      </p:ext>
    </p:extLst>
  </p:cSld>
  <p:clrMapOvr>
    <a:masterClrMapping/>
  </p:clrMapOvr>
  <mc:AlternateContent xmlns:mc="http://schemas.openxmlformats.org/markup-compatibility/2006" xmlns:p14="http://schemas.microsoft.com/office/powerpoint/2010/main">
    <mc:Choice Requires="p14">
      <p:transition spd="slow" p14:dur="2000" advTm="34985"/>
    </mc:Choice>
    <mc:Fallback xmlns="">
      <p:transition spd="slow" advTm="34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cmd type="call" cmd="playFrom(0.0)">
                                      <p:cBhvr>
                                        <p:cTn id="7" dur="1" fill="hold"/>
                                        <p:tgtEl>
                                          <p:spTgt spid="76"/>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down)">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E668CD-F67A-480A-91BD-DB37AF87061C}"/>
                  </a:ext>
                </a:extLst>
              </p:cNvPr>
              <p:cNvSpPr txBox="1"/>
              <p:nvPr/>
            </p:nvSpPr>
            <p:spPr>
              <a:xfrm>
                <a:off x="225002" y="3762455"/>
                <a:ext cx="6956848" cy="1388457"/>
              </a:xfrm>
              <a:prstGeom prst="rect">
                <a:avLst/>
              </a:prstGeom>
              <a:noFill/>
            </p:spPr>
            <p:txBody>
              <a:bodyPr wrap="square" rtlCol="0">
                <a:spAutoFit/>
              </a:bodyPr>
              <a:lstStyle/>
              <a:p>
                <a:pPr>
                  <a:spcAft>
                    <a:spcPts val="1200"/>
                  </a:spcAft>
                </a:pPr>
                <a14:m>
                  <m:oMath xmlns:m="http://schemas.openxmlformats.org/officeDocument/2006/math">
                    <m:f>
                      <m:fPr>
                        <m:ctrlPr>
                          <a:rPr lang="en-GB" sz="5400" b="0" i="1" smtClean="0">
                            <a:latin typeface="Cambria Math" panose="02040503050406030204" pitchFamily="18" charset="0"/>
                          </a:rPr>
                        </m:ctrlPr>
                      </m:fPr>
                      <m:num>
                        <m:sSup>
                          <m:sSupPr>
                            <m:ctrlPr>
                              <a:rPr lang="en-GB" sz="5400" b="0" i="1" smtClean="0">
                                <a:latin typeface="Cambria Math" panose="02040503050406030204" pitchFamily="18" charset="0"/>
                              </a:rPr>
                            </m:ctrlPr>
                          </m:sSupPr>
                          <m:e>
                            <m:r>
                              <a:rPr lang="en-GB" sz="5400" b="0" i="1" smtClean="0">
                                <a:latin typeface="Cambria Math" panose="02040503050406030204" pitchFamily="18" charset="0"/>
                              </a:rPr>
                              <m:t>𝑑</m:t>
                            </m:r>
                          </m:e>
                          <m:sup>
                            <m:r>
                              <a:rPr lang="en-GB" sz="5400" b="0" i="1" smtClean="0">
                                <a:latin typeface="Cambria Math" panose="02040503050406030204" pitchFamily="18" charset="0"/>
                              </a:rPr>
                              <m:t>2</m:t>
                            </m:r>
                          </m:sup>
                        </m:sSup>
                        <m:sSup>
                          <m:sSupPr>
                            <m:ctrlPr>
                              <a:rPr lang="en-GB" sz="5400" b="0" i="1" smtClean="0">
                                <a:solidFill>
                                  <a:srgbClr val="0070C0"/>
                                </a:solidFill>
                                <a:latin typeface="Cambria Math" panose="02040503050406030204" pitchFamily="18" charset="0"/>
                              </a:rPr>
                            </m:ctrlPr>
                          </m:sSupPr>
                          <m:e>
                            <m:r>
                              <a:rPr lang="en-GB" sz="5400" b="0" i="1" smtClean="0">
                                <a:solidFill>
                                  <a:srgbClr val="0070C0"/>
                                </a:solidFill>
                                <a:latin typeface="Cambria Math" panose="02040503050406030204" pitchFamily="18" charset="0"/>
                              </a:rPr>
                              <m:t>𝑥</m:t>
                            </m:r>
                          </m:e>
                          <m:sup>
                            <m:r>
                              <a:rPr lang="en-GB" sz="5400" b="0" i="1" smtClean="0">
                                <a:solidFill>
                                  <a:srgbClr val="0070C0"/>
                                </a:solidFill>
                                <a:latin typeface="Cambria Math" panose="02040503050406030204" pitchFamily="18" charset="0"/>
                              </a:rPr>
                              <m:t>𝜎</m:t>
                            </m:r>
                          </m:sup>
                        </m:sSup>
                      </m:num>
                      <m:den>
                        <m:r>
                          <a:rPr lang="en-GB" sz="5400" b="0" i="1" smtClean="0">
                            <a:latin typeface="Cambria Math" panose="02040503050406030204" pitchFamily="18" charset="0"/>
                          </a:rPr>
                          <m:t>𝑑</m:t>
                        </m:r>
                        <m:sSup>
                          <m:sSupPr>
                            <m:ctrlPr>
                              <a:rPr lang="en-GB" sz="5400" b="0" i="1" smtClean="0">
                                <a:latin typeface="Cambria Math" panose="02040503050406030204" pitchFamily="18" charset="0"/>
                              </a:rPr>
                            </m:ctrlPr>
                          </m:sSupPr>
                          <m:e>
                            <m:r>
                              <a:rPr lang="en-GB" sz="5400" b="0" i="1" smtClean="0">
                                <a:solidFill>
                                  <a:srgbClr val="FFC000"/>
                                </a:solidFill>
                                <a:latin typeface="Cambria Math" panose="02040503050406030204" pitchFamily="18" charset="0"/>
                              </a:rPr>
                              <m:t>𝜆</m:t>
                            </m:r>
                          </m:e>
                          <m:sup>
                            <m:r>
                              <a:rPr lang="en-GB" sz="5400" b="0" i="1" smtClean="0">
                                <a:latin typeface="Cambria Math" panose="02040503050406030204" pitchFamily="18" charset="0"/>
                              </a:rPr>
                              <m:t>2</m:t>
                            </m:r>
                          </m:sup>
                        </m:sSup>
                      </m:den>
                    </m:f>
                    <m:r>
                      <a:rPr lang="en-GB" sz="5400" b="0" i="1" smtClean="0">
                        <a:latin typeface="Cambria Math" panose="02040503050406030204" pitchFamily="18" charset="0"/>
                      </a:rPr>
                      <m:t>+</m:t>
                    </m:r>
                    <m:sSubSup>
                      <m:sSubSupPr>
                        <m:ctrlPr>
                          <a:rPr lang="en-GB" sz="5400" i="1">
                            <a:solidFill>
                              <a:srgbClr val="00B0F0"/>
                            </a:solidFill>
                            <a:latin typeface="Cambria Math" panose="02040503050406030204" pitchFamily="18" charset="0"/>
                          </a:rPr>
                        </m:ctrlPr>
                      </m:sSubSupPr>
                      <m:e>
                        <m:r>
                          <m:rPr>
                            <m:sty m:val="p"/>
                          </m:rPr>
                          <a:rPr lang="en-GB" sz="5400">
                            <a:solidFill>
                              <a:srgbClr val="00B0F0"/>
                            </a:solidFill>
                            <a:latin typeface="Cambria Math" panose="02040503050406030204" pitchFamily="18" charset="0"/>
                          </a:rPr>
                          <m:t>Γ</m:t>
                        </m:r>
                      </m:e>
                      <m:sub>
                        <m:r>
                          <a:rPr lang="en-GB" sz="5400" i="1">
                            <a:solidFill>
                              <a:srgbClr val="00B0F0"/>
                            </a:solidFill>
                            <a:latin typeface="Cambria Math" panose="02040503050406030204" pitchFamily="18" charset="0"/>
                          </a:rPr>
                          <m:t>𝜇𝜈</m:t>
                        </m:r>
                      </m:sub>
                      <m:sup>
                        <m:r>
                          <a:rPr lang="en-GB" sz="5400" i="1">
                            <a:solidFill>
                              <a:srgbClr val="00B0F0"/>
                            </a:solidFill>
                            <a:latin typeface="Cambria Math" panose="02040503050406030204" pitchFamily="18" charset="0"/>
                          </a:rPr>
                          <m:t>𝜎</m:t>
                        </m:r>
                      </m:sup>
                    </m:sSubSup>
                    <m:f>
                      <m:fPr>
                        <m:ctrlPr>
                          <a:rPr lang="en-GB" sz="5400" i="1">
                            <a:latin typeface="Cambria Math" panose="02040503050406030204" pitchFamily="18" charset="0"/>
                          </a:rPr>
                        </m:ctrlPr>
                      </m:fPr>
                      <m:num>
                        <m:r>
                          <a:rPr lang="en-GB" sz="5400" b="0" i="1" smtClean="0">
                            <a:latin typeface="Cambria Math" panose="02040503050406030204" pitchFamily="18" charset="0"/>
                          </a:rPr>
                          <m:t>𝑑</m:t>
                        </m:r>
                        <m:sSup>
                          <m:sSupPr>
                            <m:ctrlPr>
                              <a:rPr lang="en-GB" sz="5400" i="1">
                                <a:solidFill>
                                  <a:srgbClr val="0070C0"/>
                                </a:solidFill>
                                <a:latin typeface="Cambria Math" panose="02040503050406030204" pitchFamily="18" charset="0"/>
                              </a:rPr>
                            </m:ctrlPr>
                          </m:sSupPr>
                          <m:e>
                            <m:r>
                              <a:rPr lang="en-GB" sz="5400" i="1">
                                <a:solidFill>
                                  <a:srgbClr val="0070C0"/>
                                </a:solidFill>
                                <a:latin typeface="Cambria Math" panose="02040503050406030204" pitchFamily="18" charset="0"/>
                              </a:rPr>
                              <m:t>𝑥</m:t>
                            </m:r>
                          </m:e>
                          <m:sup>
                            <m:r>
                              <a:rPr lang="en-GB" sz="5400" b="0" i="1" smtClean="0">
                                <a:solidFill>
                                  <a:srgbClr val="0070C0"/>
                                </a:solidFill>
                                <a:latin typeface="Cambria Math" panose="02040503050406030204" pitchFamily="18" charset="0"/>
                              </a:rPr>
                              <m:t>𝜇</m:t>
                            </m:r>
                          </m:sup>
                        </m:sSup>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f>
                      <m:fPr>
                        <m:ctrlPr>
                          <a:rPr lang="en-GB" sz="5400" i="1">
                            <a:latin typeface="Cambria Math" panose="02040503050406030204" pitchFamily="18" charset="0"/>
                          </a:rPr>
                        </m:ctrlPr>
                      </m:fPr>
                      <m:num>
                        <m:r>
                          <a:rPr lang="en-GB" sz="5400" b="0" i="1" smtClean="0">
                            <a:latin typeface="Cambria Math" panose="02040503050406030204" pitchFamily="18" charset="0"/>
                          </a:rPr>
                          <m:t>𝑑</m:t>
                        </m:r>
                        <m:sSup>
                          <m:sSupPr>
                            <m:ctrlPr>
                              <a:rPr lang="en-GB" sz="5400" i="1">
                                <a:solidFill>
                                  <a:srgbClr val="0070C0"/>
                                </a:solidFill>
                                <a:latin typeface="Cambria Math" panose="02040503050406030204" pitchFamily="18" charset="0"/>
                              </a:rPr>
                            </m:ctrlPr>
                          </m:sSupPr>
                          <m:e>
                            <m:r>
                              <a:rPr lang="en-GB" sz="5400" i="1">
                                <a:solidFill>
                                  <a:srgbClr val="0070C0"/>
                                </a:solidFill>
                                <a:latin typeface="Cambria Math" panose="02040503050406030204" pitchFamily="18" charset="0"/>
                              </a:rPr>
                              <m:t>𝑥</m:t>
                            </m:r>
                          </m:e>
                          <m:sup>
                            <m:r>
                              <a:rPr lang="en-GB" sz="5400" b="0" i="1" smtClean="0">
                                <a:solidFill>
                                  <a:srgbClr val="0070C0"/>
                                </a:solidFill>
                                <a:latin typeface="Cambria Math" panose="02040503050406030204" pitchFamily="18" charset="0"/>
                              </a:rPr>
                              <m:t>𝜈</m:t>
                            </m:r>
                          </m:sup>
                        </m:sSup>
                      </m:num>
                      <m:den>
                        <m:r>
                          <a:rPr lang="en-GB" sz="5400" i="1">
                            <a:latin typeface="Cambria Math" panose="02040503050406030204" pitchFamily="18" charset="0"/>
                          </a:rPr>
                          <m:t>𝑑</m:t>
                        </m:r>
                        <m:r>
                          <a:rPr lang="en-GB" sz="5400" i="1">
                            <a:solidFill>
                              <a:srgbClr val="FFC000"/>
                            </a:solidFill>
                            <a:latin typeface="Cambria Math" panose="02040503050406030204" pitchFamily="18" charset="0"/>
                          </a:rPr>
                          <m:t>𝜆</m:t>
                        </m:r>
                      </m:den>
                    </m:f>
                    <m:r>
                      <a:rPr lang="en-GB" sz="5400" b="0" i="1" smtClean="0">
                        <a:latin typeface="Cambria Math" panose="02040503050406030204" pitchFamily="18" charset="0"/>
                      </a:rPr>
                      <m:t>=0</m:t>
                    </m:r>
                  </m:oMath>
                </a14:m>
                <a:r>
                  <a:rPr lang="en-GB" sz="5400" b="0" i="1" dirty="0">
                    <a:solidFill>
                      <a:srgbClr val="0070C0"/>
                    </a:solidFill>
                    <a:latin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86E668CD-F67A-480A-91BD-DB37AF87061C}"/>
                  </a:ext>
                </a:extLst>
              </p:cNvPr>
              <p:cNvSpPr txBox="1">
                <a:spLocks noRot="1" noChangeAspect="1" noMove="1" noResize="1" noEditPoints="1" noAdjustHandles="1" noChangeArrowheads="1" noChangeShapeType="1" noTextEdit="1"/>
              </p:cNvSpPr>
              <p:nvPr/>
            </p:nvSpPr>
            <p:spPr>
              <a:xfrm>
                <a:off x="225002" y="3762455"/>
                <a:ext cx="6956848" cy="138845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C02297-A31F-4A57-B443-137244272831}"/>
                  </a:ext>
                </a:extLst>
              </p:cNvPr>
              <p:cNvSpPr txBox="1"/>
              <p:nvPr/>
            </p:nvSpPr>
            <p:spPr>
              <a:xfrm>
                <a:off x="791937" y="116635"/>
                <a:ext cx="9990362" cy="1079976"/>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d>
                        <m:dPr>
                          <m:ctrlPr>
                            <a:rPr lang="en-CA" sz="4800" i="1">
                              <a:latin typeface="Cambria Math" panose="02040503050406030204" pitchFamily="18" charset="0"/>
                            </a:rPr>
                          </m:ctrlPr>
                        </m:dPr>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CA" sz="4800" i="1">
                              <a:latin typeface="Cambria Math" panose="02040503050406030204" pitchFamily="18" charset="0"/>
                            </a:rPr>
                            <m:t>=</m:t>
                          </m:r>
                          <m:r>
                            <a:rPr lang="en-CA" sz="4800" i="1">
                              <a:solidFill>
                                <a:srgbClr val="FFC000"/>
                              </a:solidFill>
                              <a:latin typeface="Cambria Math" panose="02040503050406030204" pitchFamily="18" charset="0"/>
                            </a:rPr>
                            <m:t>𝜆</m:t>
                          </m:r>
                          <m:r>
                            <a:rPr lang="en-CA" sz="4800" i="1">
                              <a:latin typeface="Cambria Math" panose="02040503050406030204" pitchFamily="18" charset="0"/>
                            </a:rPr>
                            <m:t>+</m:t>
                          </m:r>
                          <m:sSup>
                            <m:sSupPr>
                              <m:ctrlPr>
                                <a:rPr lang="en-CA" sz="4800" i="1">
                                  <a:latin typeface="Cambria Math" panose="02040503050406030204" pitchFamily="18" charset="0"/>
                                </a:rPr>
                              </m:ctrlPr>
                            </m:sSupPr>
                            <m:e>
                              <m:r>
                                <a:rPr lang="en-CA" sz="4800" i="1">
                                  <a:latin typeface="Cambria Math" panose="02040503050406030204" pitchFamily="18" charset="0"/>
                                </a:rPr>
                                <m:t>𝑏</m:t>
                              </m:r>
                            </m:e>
                            <m:sup>
                              <m:r>
                                <a:rPr lang="en-CA" sz="4800" i="1">
                                  <a:latin typeface="Cambria Math" panose="02040503050406030204" pitchFamily="18" charset="0"/>
                                </a:rPr>
                                <m:t>𝑡</m:t>
                              </m:r>
                            </m:sup>
                          </m:sSup>
                          <m:r>
                            <a:rPr lang="en-CA" sz="4800" i="1">
                              <a:latin typeface="Cambria Math" panose="02040503050406030204" pitchFamily="18" charset="0"/>
                            </a:rPr>
                            <m:t>,</m:t>
                          </m:r>
                          <m:r>
                            <a:rPr lang="en-CA" sz="4800" i="1">
                              <a:solidFill>
                                <a:srgbClr val="0070C0"/>
                              </a:solidFill>
                              <a:latin typeface="Cambria Math" panose="02040503050406030204" pitchFamily="18" charset="0"/>
                            </a:rPr>
                            <m:t>𝑟</m:t>
                          </m:r>
                          <m:r>
                            <a:rPr lang="en-CA" sz="4800" i="1">
                              <a:latin typeface="Cambria Math" panose="02040503050406030204" pitchFamily="18" charset="0"/>
                            </a:rPr>
                            <m:t>=</m:t>
                          </m:r>
                          <m:sSup>
                            <m:sSupPr>
                              <m:ctrlPr>
                                <a:rPr lang="en-CA" sz="4800" i="1">
                                  <a:latin typeface="Cambria Math" panose="02040503050406030204" pitchFamily="18" charset="0"/>
                                </a:rPr>
                              </m:ctrlPr>
                            </m:sSupPr>
                            <m:e>
                              <m:r>
                                <a:rPr lang="en-CA" sz="4800" i="1">
                                  <a:latin typeface="Cambria Math" panose="02040503050406030204" pitchFamily="18" charset="0"/>
                                </a:rPr>
                                <m:t>𝑏</m:t>
                              </m:r>
                            </m:e>
                            <m:sup>
                              <m:r>
                                <a:rPr lang="en-CA" sz="4800" i="1">
                                  <a:latin typeface="Cambria Math" panose="02040503050406030204" pitchFamily="18" charset="0"/>
                                </a:rPr>
                                <m:t>𝑟</m:t>
                              </m:r>
                            </m:sup>
                          </m:sSup>
                          <m:r>
                            <a:rPr lang="en-CA" sz="4800" i="1">
                              <a:latin typeface="Cambria Math" panose="02040503050406030204" pitchFamily="18" charset="0"/>
                            </a:rPr>
                            <m:t>,</m:t>
                          </m:r>
                          <m:r>
                            <a:rPr lang="en-CA" sz="4800" i="1">
                              <a:solidFill>
                                <a:srgbClr val="0070C0"/>
                              </a:solidFill>
                              <a:latin typeface="Cambria Math" panose="02040503050406030204" pitchFamily="18" charset="0"/>
                            </a:rPr>
                            <m:t>𝜃</m:t>
                          </m:r>
                          <m:r>
                            <a:rPr lang="en-CA" sz="4800" i="1">
                              <a:latin typeface="Cambria Math" panose="02040503050406030204" pitchFamily="18" charset="0"/>
                            </a:rPr>
                            <m:t>=</m:t>
                          </m:r>
                          <m:sSup>
                            <m:sSupPr>
                              <m:ctrlPr>
                                <a:rPr lang="en-CA" sz="4800" i="1">
                                  <a:latin typeface="Cambria Math" panose="02040503050406030204" pitchFamily="18" charset="0"/>
                                </a:rPr>
                              </m:ctrlPr>
                            </m:sSupPr>
                            <m:e>
                              <m:r>
                                <a:rPr lang="en-CA" sz="4800" i="1">
                                  <a:latin typeface="Cambria Math" panose="02040503050406030204" pitchFamily="18" charset="0"/>
                                </a:rPr>
                                <m:t>𝑏</m:t>
                              </m:r>
                            </m:e>
                            <m:sup>
                              <m:r>
                                <a:rPr lang="en-CA" sz="4800" i="1">
                                  <a:latin typeface="Cambria Math" panose="02040503050406030204" pitchFamily="18" charset="0"/>
                                </a:rPr>
                                <m:t>𝜃</m:t>
                              </m:r>
                            </m:sup>
                          </m:sSup>
                          <m:r>
                            <a:rPr lang="en-CA" sz="4800" i="1">
                              <a:latin typeface="Cambria Math" panose="02040503050406030204" pitchFamily="18" charset="0"/>
                            </a:rPr>
                            <m:t>,</m:t>
                          </m:r>
                          <m:r>
                            <a:rPr lang="en-CA" sz="4800" i="1">
                              <a:solidFill>
                                <a:srgbClr val="0070C0"/>
                              </a:solidFill>
                              <a:latin typeface="Cambria Math" panose="02040503050406030204" pitchFamily="18" charset="0"/>
                            </a:rPr>
                            <m:t>𝜙</m:t>
                          </m:r>
                          <m:r>
                            <a:rPr lang="en-CA" sz="4800" i="1">
                              <a:latin typeface="Cambria Math" panose="02040503050406030204" pitchFamily="18" charset="0"/>
                            </a:rPr>
                            <m:t>=</m:t>
                          </m:r>
                          <m:sSup>
                            <m:sSupPr>
                              <m:ctrlPr>
                                <a:rPr lang="en-CA" sz="4800" i="1">
                                  <a:latin typeface="Cambria Math" panose="02040503050406030204" pitchFamily="18" charset="0"/>
                                </a:rPr>
                              </m:ctrlPr>
                            </m:sSupPr>
                            <m:e>
                              <m:r>
                                <a:rPr lang="en-CA" sz="4800" i="1">
                                  <a:latin typeface="Cambria Math" panose="02040503050406030204" pitchFamily="18" charset="0"/>
                                </a:rPr>
                                <m:t>𝑏</m:t>
                              </m:r>
                            </m:e>
                            <m:sup>
                              <m:r>
                                <a:rPr lang="en-CA" sz="4800" i="1">
                                  <a:latin typeface="Cambria Math" panose="02040503050406030204" pitchFamily="18" charset="0"/>
                                </a:rPr>
                                <m:t>𝜙</m:t>
                              </m:r>
                            </m:sup>
                          </m:sSup>
                        </m:e>
                      </m:d>
                    </m:oMath>
                  </m:oMathPara>
                </a14:m>
                <a:endParaRPr lang="en-GB" sz="4800" i="1" dirty="0">
                  <a:solidFill>
                    <a:srgbClr val="0070C0"/>
                  </a:solidFill>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1C02297-A31F-4A57-B443-137244272831}"/>
                  </a:ext>
                </a:extLst>
              </p:cNvPr>
              <p:cNvSpPr txBox="1">
                <a:spLocks noRot="1" noChangeAspect="1" noMove="1" noResize="1" noEditPoints="1" noAdjustHandles="1" noChangeArrowheads="1" noChangeShapeType="1" noTextEdit="1"/>
              </p:cNvSpPr>
              <p:nvPr/>
            </p:nvSpPr>
            <p:spPr>
              <a:xfrm>
                <a:off x="791937" y="116635"/>
                <a:ext cx="9990362" cy="107997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742A4FE-FAC9-4A30-A76D-DB625A6B90D7}"/>
                  </a:ext>
                </a:extLst>
              </p:cNvPr>
              <p:cNvSpPr txBox="1"/>
              <p:nvPr/>
            </p:nvSpPr>
            <p:spPr>
              <a:xfrm>
                <a:off x="1052285" y="1128491"/>
                <a:ext cx="2184400" cy="1156214"/>
              </a:xfrm>
              <a:prstGeom prst="rect">
                <a:avLst/>
              </a:prstGeom>
              <a:noFill/>
            </p:spPr>
            <p:txBody>
              <a:bodyPr wrap="square" rtlCol="0">
                <a:spAutoFit/>
              </a:bodyPr>
              <a:lstStyle/>
              <a:p>
                <a:pPr>
                  <a:spcAft>
                    <a:spcPts val="1200"/>
                  </a:spcAft>
                </a:pPr>
                <a14:m>
                  <m:oMath xmlns:m="http://schemas.openxmlformats.org/officeDocument/2006/math">
                    <m:f>
                      <m:fPr>
                        <m:ctrlPr>
                          <a:rPr lang="en-GB" sz="4800" i="1" smtClean="0">
                            <a:latin typeface="Cambria Math" panose="02040503050406030204" pitchFamily="18" charset="0"/>
                          </a:rPr>
                        </m:ctrlPr>
                      </m:fPr>
                      <m:num>
                        <m:r>
                          <a:rPr lang="en-GB" sz="4800" b="0" i="1" smtClean="0">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r>
                      <a:rPr lang="en-GB" sz="4800" b="0" i="1" smtClean="0">
                        <a:latin typeface="Cambria Math" panose="02040503050406030204" pitchFamily="18" charset="0"/>
                      </a:rPr>
                      <m:t>=</m:t>
                    </m:r>
                    <m:r>
                      <a:rPr lang="en-CA" sz="4800" b="0" i="1" smtClean="0">
                        <a:latin typeface="Cambria Math" panose="02040503050406030204" pitchFamily="18" charset="0"/>
                      </a:rPr>
                      <m:t>1</m:t>
                    </m:r>
                  </m:oMath>
                </a14:m>
                <a:r>
                  <a:rPr lang="en-GB" sz="4800" b="0" i="1" dirty="0">
                    <a:solidFill>
                      <a:srgbClr val="0070C0"/>
                    </a:solidFill>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4742A4FE-FAC9-4A30-A76D-DB625A6B90D7}"/>
                  </a:ext>
                </a:extLst>
              </p:cNvPr>
              <p:cNvSpPr txBox="1">
                <a:spLocks noRot="1" noChangeAspect="1" noMove="1" noResize="1" noEditPoints="1" noAdjustHandles="1" noChangeArrowheads="1" noChangeShapeType="1" noTextEdit="1"/>
              </p:cNvSpPr>
              <p:nvPr/>
            </p:nvSpPr>
            <p:spPr>
              <a:xfrm>
                <a:off x="1052285" y="1128491"/>
                <a:ext cx="2184400" cy="115621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F39E693-E2CB-4BA2-8DD7-27E0CD777102}"/>
                  </a:ext>
                </a:extLst>
              </p:cNvPr>
              <p:cNvSpPr txBox="1"/>
              <p:nvPr/>
            </p:nvSpPr>
            <p:spPr>
              <a:xfrm>
                <a:off x="4905828" y="1128491"/>
                <a:ext cx="5007430" cy="1170705"/>
              </a:xfrm>
              <a:prstGeom prst="rect">
                <a:avLst/>
              </a:prstGeom>
              <a:noFill/>
            </p:spPr>
            <p:txBody>
              <a:bodyPr wrap="square" rtlCol="0">
                <a:spAutoFit/>
              </a:bodyPr>
              <a:lstStyle/>
              <a:p>
                <a:pPr>
                  <a:spcAft>
                    <a:spcPts val="1200"/>
                  </a:spcAft>
                </a:pPr>
                <a14:m>
                  <m:oMath xmlns:m="http://schemas.openxmlformats.org/officeDocument/2006/math">
                    <m:f>
                      <m:fPr>
                        <m:ctrlPr>
                          <a:rPr lang="en-GB" sz="4800" i="1" smtClean="0">
                            <a:latin typeface="Cambria Math" panose="02040503050406030204" pitchFamily="18" charset="0"/>
                          </a:rPr>
                        </m:ctrlPr>
                      </m:fPr>
                      <m:num>
                        <m:r>
                          <a:rPr lang="en-GB" sz="4800" b="0" i="1" smtClean="0">
                            <a:latin typeface="Cambria Math" panose="02040503050406030204" pitchFamily="18" charset="0"/>
                          </a:rPr>
                          <m:t>𝑑</m:t>
                        </m:r>
                        <m:r>
                          <a:rPr lang="en-CA" sz="4800" b="0" i="1" smtClean="0">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r>
                      <a:rPr lang="en-GB" sz="4800" b="0" i="1" smtClean="0">
                        <a:latin typeface="Cambria Math" panose="02040503050406030204" pitchFamily="18" charset="0"/>
                      </a:rPr>
                      <m:t>=</m:t>
                    </m:r>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b="0" i="1" smtClean="0">
                            <a:solidFill>
                              <a:srgbClr val="0070C0"/>
                            </a:solidFill>
                            <a:latin typeface="Cambria Math" panose="02040503050406030204" pitchFamily="18" charset="0"/>
                          </a:rPr>
                          <m:t>𝜃</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r>
                      <a:rPr lang="en-GB" sz="4800" i="1">
                        <a:latin typeface="Cambria Math" panose="02040503050406030204" pitchFamily="18" charset="0"/>
                      </a:rPr>
                      <m:t>=</m:t>
                    </m:r>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b="0" i="1" smtClean="0">
                            <a:solidFill>
                              <a:srgbClr val="0070C0"/>
                            </a:solidFill>
                            <a:latin typeface="Cambria Math" panose="02040503050406030204" pitchFamily="18" charset="0"/>
                          </a:rPr>
                          <m:t>𝜙</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r>
                      <a:rPr lang="en-GB" sz="4800" i="1">
                        <a:latin typeface="Cambria Math" panose="02040503050406030204" pitchFamily="18" charset="0"/>
                      </a:rPr>
                      <m:t>=</m:t>
                    </m:r>
                    <m:r>
                      <a:rPr lang="en-CA" sz="4800" b="0" i="1" smtClean="0">
                        <a:latin typeface="Cambria Math" panose="02040503050406030204" pitchFamily="18" charset="0"/>
                      </a:rPr>
                      <m:t>0</m:t>
                    </m:r>
                  </m:oMath>
                </a14:m>
                <a:r>
                  <a:rPr lang="en-GB" sz="4800" b="0" i="1" dirty="0">
                    <a:solidFill>
                      <a:srgbClr val="0070C0"/>
                    </a:solidFill>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EF39E693-E2CB-4BA2-8DD7-27E0CD777102}"/>
                  </a:ext>
                </a:extLst>
              </p:cNvPr>
              <p:cNvSpPr txBox="1">
                <a:spLocks noRot="1" noChangeAspect="1" noMove="1" noResize="1" noEditPoints="1" noAdjustHandles="1" noChangeArrowheads="1" noChangeShapeType="1" noTextEdit="1"/>
              </p:cNvSpPr>
              <p:nvPr/>
            </p:nvSpPr>
            <p:spPr>
              <a:xfrm>
                <a:off x="4905828" y="1128491"/>
                <a:ext cx="5007430" cy="117070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BF45FF3-FFC9-4246-8A63-2C434F937908}"/>
                  </a:ext>
                </a:extLst>
              </p:cNvPr>
              <p:cNvSpPr txBox="1"/>
              <p:nvPr/>
            </p:nvSpPr>
            <p:spPr>
              <a:xfrm>
                <a:off x="1400628" y="2344653"/>
                <a:ext cx="7278915" cy="1244315"/>
              </a:xfrm>
              <a:prstGeom prst="rect">
                <a:avLst/>
              </a:prstGeom>
              <a:noFill/>
            </p:spPr>
            <p:txBody>
              <a:bodyPr wrap="square" rtlCol="0">
                <a:spAutoFit/>
              </a:bodyPr>
              <a:lstStyle/>
              <a:p>
                <a:pPr>
                  <a:spcAft>
                    <a:spcPts val="1200"/>
                  </a:spcAft>
                </a:pPr>
                <a14:m>
                  <m:oMath xmlns:m="http://schemas.openxmlformats.org/officeDocument/2006/math">
                    <m:f>
                      <m:fPr>
                        <m:ctrlPr>
                          <a:rPr lang="en-GB" sz="4800" b="0" i="1" smtClean="0">
                            <a:latin typeface="Cambria Math" panose="02040503050406030204" pitchFamily="18" charset="0"/>
                          </a:rPr>
                        </m:ctrlPr>
                      </m:fPr>
                      <m:num>
                        <m:sSup>
                          <m:sSupPr>
                            <m:ctrlPr>
                              <a:rPr lang="en-GB" sz="4800" b="0" i="1" smtClean="0">
                                <a:latin typeface="Cambria Math" panose="02040503050406030204" pitchFamily="18" charset="0"/>
                              </a:rPr>
                            </m:ctrlPr>
                          </m:sSupPr>
                          <m:e>
                            <m:r>
                              <a:rPr lang="en-GB" sz="4800" b="0" i="1" smtClean="0">
                                <a:latin typeface="Cambria Math" panose="02040503050406030204" pitchFamily="18" charset="0"/>
                              </a:rPr>
                              <m:t>𝑑</m:t>
                            </m:r>
                          </m:e>
                          <m:sup>
                            <m:r>
                              <a:rPr lang="en-GB" sz="4800" b="0" i="1" smtClean="0">
                                <a:latin typeface="Cambria Math" panose="02040503050406030204" pitchFamily="18" charset="0"/>
                              </a:rPr>
                              <m:t>2</m:t>
                            </m:r>
                          </m:sup>
                        </m:sSup>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num>
                      <m:den>
                        <m:r>
                          <a:rPr lang="en-GB" sz="4800" b="0" i="1" smtClean="0">
                            <a:latin typeface="Cambria Math" panose="02040503050406030204" pitchFamily="18" charset="0"/>
                          </a:rPr>
                          <m:t>𝑑</m:t>
                        </m:r>
                        <m:sSup>
                          <m:sSupPr>
                            <m:ctrlPr>
                              <a:rPr lang="en-GB" sz="4800" b="0" i="1" smtClean="0">
                                <a:latin typeface="Cambria Math" panose="02040503050406030204" pitchFamily="18" charset="0"/>
                              </a:rPr>
                            </m:ctrlPr>
                          </m:sSupPr>
                          <m:e>
                            <m:r>
                              <a:rPr lang="en-GB" sz="4800" b="0" i="1" smtClean="0">
                                <a:solidFill>
                                  <a:srgbClr val="FFC000"/>
                                </a:solidFill>
                                <a:latin typeface="Cambria Math" panose="02040503050406030204" pitchFamily="18" charset="0"/>
                              </a:rPr>
                              <m:t>𝜆</m:t>
                            </m:r>
                          </m:e>
                          <m:sup>
                            <m:r>
                              <a:rPr lang="en-GB" sz="4800" b="0" i="1" smtClean="0">
                                <a:latin typeface="Cambria Math" panose="02040503050406030204" pitchFamily="18" charset="0"/>
                              </a:rPr>
                              <m:t>2</m:t>
                            </m:r>
                          </m:sup>
                        </m:sSup>
                      </m:den>
                    </m:f>
                    <m:r>
                      <a:rPr lang="en-CA" sz="4800" b="0" i="1" smtClean="0">
                        <a:latin typeface="Cambria Math" panose="02040503050406030204" pitchFamily="18" charset="0"/>
                      </a:rPr>
                      <m:t>=</m:t>
                    </m:r>
                    <m:f>
                      <m:fPr>
                        <m:ctrlPr>
                          <a:rPr lang="en-GB" sz="4800" i="1" smtClean="0">
                            <a:latin typeface="Cambria Math" panose="02040503050406030204" pitchFamily="18" charset="0"/>
                          </a:rPr>
                        </m:ctrlPr>
                      </m:fPr>
                      <m:num>
                        <m:sSup>
                          <m:sSupPr>
                            <m:ctrlPr>
                              <a:rPr lang="en-CA" sz="4800" b="0" i="1" smtClean="0">
                                <a:latin typeface="Cambria Math" panose="02040503050406030204" pitchFamily="18" charset="0"/>
                              </a:rPr>
                            </m:ctrlPr>
                          </m:sSupPr>
                          <m:e>
                            <m:r>
                              <a:rPr lang="en-GB" sz="4800" i="1">
                                <a:latin typeface="Cambria Math" panose="02040503050406030204" pitchFamily="18" charset="0"/>
                              </a:rPr>
                              <m:t>𝑑</m:t>
                            </m:r>
                          </m:e>
                          <m:sup>
                            <m:r>
                              <a:rPr lang="en-CA" sz="4800" b="0" i="1" smtClean="0">
                                <a:latin typeface="Cambria Math" panose="02040503050406030204" pitchFamily="18" charset="0"/>
                              </a:rPr>
                              <m:t>2</m:t>
                            </m:r>
                          </m:sup>
                        </m:sSup>
                        <m:r>
                          <a:rPr lang="en-CA" sz="4800" i="1">
                            <a:solidFill>
                              <a:srgbClr val="0070C0"/>
                            </a:solidFill>
                            <a:latin typeface="Cambria Math" panose="02040503050406030204" pitchFamily="18" charset="0"/>
                          </a:rPr>
                          <m:t>𝑟</m:t>
                        </m:r>
                      </m:num>
                      <m:den>
                        <m:r>
                          <a:rPr lang="en-GB" sz="4800" i="1">
                            <a:latin typeface="Cambria Math" panose="02040503050406030204" pitchFamily="18" charset="0"/>
                          </a:rPr>
                          <m:t>𝑑</m:t>
                        </m:r>
                        <m:sSup>
                          <m:sSupPr>
                            <m:ctrlPr>
                              <a:rPr lang="en-GB" sz="4800" i="1">
                                <a:latin typeface="Cambria Math" panose="02040503050406030204" pitchFamily="18" charset="0"/>
                              </a:rPr>
                            </m:ctrlPr>
                          </m:sSupPr>
                          <m:e>
                            <m:r>
                              <a:rPr lang="en-GB" sz="4800" i="1">
                                <a:solidFill>
                                  <a:srgbClr val="FFC000"/>
                                </a:solidFill>
                                <a:latin typeface="Cambria Math" panose="02040503050406030204" pitchFamily="18" charset="0"/>
                              </a:rPr>
                              <m:t>𝜆</m:t>
                            </m:r>
                          </m:e>
                          <m:sup>
                            <m:r>
                              <a:rPr lang="en-GB" sz="4800" i="1">
                                <a:latin typeface="Cambria Math" panose="02040503050406030204" pitchFamily="18" charset="0"/>
                              </a:rPr>
                              <m:t>2</m:t>
                            </m:r>
                          </m:sup>
                        </m:sSup>
                      </m:den>
                    </m:f>
                    <m:r>
                      <a:rPr lang="en-GB" sz="4800" i="1">
                        <a:latin typeface="Cambria Math" panose="02040503050406030204" pitchFamily="18" charset="0"/>
                      </a:rPr>
                      <m:t>=</m:t>
                    </m:r>
                    <m:f>
                      <m:fPr>
                        <m:ctrlPr>
                          <a:rPr lang="en-GB" sz="4800" i="1">
                            <a:latin typeface="Cambria Math" panose="02040503050406030204" pitchFamily="18" charset="0"/>
                          </a:rPr>
                        </m:ctrlPr>
                      </m:fPr>
                      <m:num>
                        <m:sSup>
                          <m:sSupPr>
                            <m:ctrlPr>
                              <a:rPr lang="en-CA" sz="4800" b="0" i="1" smtClean="0">
                                <a:latin typeface="Cambria Math" panose="02040503050406030204" pitchFamily="18" charset="0"/>
                              </a:rPr>
                            </m:ctrlPr>
                          </m:sSupPr>
                          <m:e>
                            <m:r>
                              <a:rPr lang="en-GB" sz="4800" i="1">
                                <a:latin typeface="Cambria Math" panose="02040503050406030204" pitchFamily="18" charset="0"/>
                              </a:rPr>
                              <m:t>𝑑</m:t>
                            </m:r>
                          </m:e>
                          <m:sup>
                            <m:r>
                              <a:rPr lang="en-CA" sz="4800" b="0" i="1" smtClean="0">
                                <a:latin typeface="Cambria Math" panose="02040503050406030204" pitchFamily="18" charset="0"/>
                              </a:rPr>
                              <m:t>2</m:t>
                            </m:r>
                          </m:sup>
                        </m:sSup>
                        <m:r>
                          <a:rPr lang="en-CA" sz="4800" i="1">
                            <a:solidFill>
                              <a:srgbClr val="0070C0"/>
                            </a:solidFill>
                            <a:latin typeface="Cambria Math" panose="02040503050406030204" pitchFamily="18" charset="0"/>
                          </a:rPr>
                          <m:t>𝜃</m:t>
                        </m:r>
                      </m:num>
                      <m:den>
                        <m:r>
                          <a:rPr lang="en-GB" sz="4800" i="1">
                            <a:latin typeface="Cambria Math" panose="02040503050406030204" pitchFamily="18" charset="0"/>
                          </a:rPr>
                          <m:t>𝑑</m:t>
                        </m:r>
                        <m:sSup>
                          <m:sSupPr>
                            <m:ctrlPr>
                              <a:rPr lang="en-GB" sz="4800" i="1">
                                <a:latin typeface="Cambria Math" panose="02040503050406030204" pitchFamily="18" charset="0"/>
                              </a:rPr>
                            </m:ctrlPr>
                          </m:sSupPr>
                          <m:e>
                            <m:r>
                              <a:rPr lang="en-GB" sz="4800" i="1">
                                <a:solidFill>
                                  <a:srgbClr val="FFC000"/>
                                </a:solidFill>
                                <a:latin typeface="Cambria Math" panose="02040503050406030204" pitchFamily="18" charset="0"/>
                              </a:rPr>
                              <m:t>𝜆</m:t>
                            </m:r>
                          </m:e>
                          <m:sup>
                            <m:r>
                              <a:rPr lang="en-GB" sz="4800" i="1">
                                <a:latin typeface="Cambria Math" panose="02040503050406030204" pitchFamily="18" charset="0"/>
                              </a:rPr>
                              <m:t>2</m:t>
                            </m:r>
                          </m:sup>
                        </m:sSup>
                      </m:den>
                    </m:f>
                    <m:r>
                      <a:rPr lang="en-GB" sz="4800" i="1">
                        <a:latin typeface="Cambria Math" panose="02040503050406030204" pitchFamily="18" charset="0"/>
                      </a:rPr>
                      <m:t>=</m:t>
                    </m:r>
                    <m:f>
                      <m:fPr>
                        <m:ctrlPr>
                          <a:rPr lang="en-GB" sz="4800" i="1">
                            <a:latin typeface="Cambria Math" panose="02040503050406030204" pitchFamily="18" charset="0"/>
                          </a:rPr>
                        </m:ctrlPr>
                      </m:fPr>
                      <m:num>
                        <m:sSup>
                          <m:sSupPr>
                            <m:ctrlPr>
                              <a:rPr lang="en-CA" sz="4800" b="0" i="1" smtClean="0">
                                <a:latin typeface="Cambria Math" panose="02040503050406030204" pitchFamily="18" charset="0"/>
                              </a:rPr>
                            </m:ctrlPr>
                          </m:sSupPr>
                          <m:e>
                            <m:r>
                              <a:rPr lang="en-GB" sz="4800" i="1">
                                <a:latin typeface="Cambria Math" panose="02040503050406030204" pitchFamily="18" charset="0"/>
                              </a:rPr>
                              <m:t>𝑑</m:t>
                            </m:r>
                          </m:e>
                          <m:sup>
                            <m:r>
                              <a:rPr lang="en-CA" sz="4800" b="0" i="1" smtClean="0">
                                <a:latin typeface="Cambria Math" panose="02040503050406030204" pitchFamily="18" charset="0"/>
                              </a:rPr>
                              <m:t>2</m:t>
                            </m:r>
                          </m:sup>
                        </m:sSup>
                        <m:r>
                          <a:rPr lang="en-CA" sz="4800" i="1">
                            <a:solidFill>
                              <a:srgbClr val="0070C0"/>
                            </a:solidFill>
                            <a:latin typeface="Cambria Math" panose="02040503050406030204" pitchFamily="18" charset="0"/>
                          </a:rPr>
                          <m:t>𝜙</m:t>
                        </m:r>
                      </m:num>
                      <m:den>
                        <m:r>
                          <a:rPr lang="en-GB" sz="4800" i="1">
                            <a:latin typeface="Cambria Math" panose="02040503050406030204" pitchFamily="18" charset="0"/>
                          </a:rPr>
                          <m:t>𝑑</m:t>
                        </m:r>
                        <m:sSup>
                          <m:sSupPr>
                            <m:ctrlPr>
                              <a:rPr lang="en-GB" sz="4800" i="1">
                                <a:latin typeface="Cambria Math" panose="02040503050406030204" pitchFamily="18" charset="0"/>
                              </a:rPr>
                            </m:ctrlPr>
                          </m:sSupPr>
                          <m:e>
                            <m:r>
                              <a:rPr lang="en-GB" sz="4800" i="1">
                                <a:solidFill>
                                  <a:srgbClr val="FFC000"/>
                                </a:solidFill>
                                <a:latin typeface="Cambria Math" panose="02040503050406030204" pitchFamily="18" charset="0"/>
                              </a:rPr>
                              <m:t>𝜆</m:t>
                            </m:r>
                          </m:e>
                          <m:sup>
                            <m:r>
                              <a:rPr lang="en-GB" sz="4800" i="1">
                                <a:latin typeface="Cambria Math" panose="02040503050406030204" pitchFamily="18" charset="0"/>
                              </a:rPr>
                              <m:t>2</m:t>
                            </m:r>
                          </m:sup>
                        </m:sSup>
                      </m:den>
                    </m:f>
                    <m:r>
                      <a:rPr lang="en-GB" sz="4800" b="0" i="1" smtClean="0">
                        <a:latin typeface="Cambria Math" panose="02040503050406030204" pitchFamily="18" charset="0"/>
                      </a:rPr>
                      <m:t>=0</m:t>
                    </m:r>
                  </m:oMath>
                </a14:m>
                <a:r>
                  <a:rPr lang="en-GB" sz="4800" b="0" i="1" dirty="0">
                    <a:solidFill>
                      <a:srgbClr val="0070C0"/>
                    </a:solidFill>
                    <a:latin typeface="Cambria Math" panose="02040503050406030204" pitchFamily="18" charset="0"/>
                  </a:rPr>
                  <a:t>  </a:t>
                </a:r>
              </a:p>
            </p:txBody>
          </p:sp>
        </mc:Choice>
        <mc:Fallback xmlns="">
          <p:sp>
            <p:nvSpPr>
              <p:cNvPr id="8" name="TextBox 7">
                <a:extLst>
                  <a:ext uri="{FF2B5EF4-FFF2-40B4-BE49-F238E27FC236}">
                    <a16:creationId xmlns:a16="http://schemas.microsoft.com/office/drawing/2014/main" id="{ABF45FF3-FFC9-4246-8A63-2C434F937908}"/>
                  </a:ext>
                </a:extLst>
              </p:cNvPr>
              <p:cNvSpPr txBox="1">
                <a:spLocks noRot="1" noChangeAspect="1" noMove="1" noResize="1" noEditPoints="1" noAdjustHandles="1" noChangeArrowheads="1" noChangeShapeType="1" noTextEdit="1"/>
              </p:cNvSpPr>
              <p:nvPr/>
            </p:nvSpPr>
            <p:spPr>
              <a:xfrm>
                <a:off x="1400628" y="2344653"/>
                <a:ext cx="7278915" cy="124431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297863-5F72-410D-835C-780A4FDAF8E2}"/>
                  </a:ext>
                </a:extLst>
              </p:cNvPr>
              <p:cNvSpPr txBox="1"/>
              <p:nvPr/>
            </p:nvSpPr>
            <p:spPr>
              <a:xfrm>
                <a:off x="508000" y="5362113"/>
                <a:ext cx="6616699" cy="1422184"/>
              </a:xfrm>
              <a:prstGeom prst="rect">
                <a:avLst/>
              </a:prstGeom>
              <a:noFill/>
            </p:spPr>
            <p:txBody>
              <a:bodyPr wrap="square" rtlCol="0">
                <a:spAutoFit/>
              </a:bodyPr>
              <a:lstStyle/>
              <a:p>
                <a:pPr>
                  <a:spcAft>
                    <a:spcPts val="1200"/>
                  </a:spcAft>
                </a:pPr>
                <a14:m>
                  <m:oMath xmlns:m="http://schemas.openxmlformats.org/officeDocument/2006/math">
                    <m:r>
                      <a:rPr lang="en-CA" sz="6000" b="0" i="1" smtClean="0">
                        <a:latin typeface="Cambria Math" panose="02040503050406030204" pitchFamily="18" charset="0"/>
                      </a:rPr>
                      <m:t>0 </m:t>
                    </m:r>
                    <m:r>
                      <a:rPr lang="en-GB" sz="6000" b="0" i="1" smtClean="0">
                        <a:latin typeface="Cambria Math" panose="02040503050406030204" pitchFamily="18" charset="0"/>
                      </a:rPr>
                      <m:t>+</m:t>
                    </m:r>
                    <m:r>
                      <a:rPr lang="en-CA" sz="6000" b="0" i="1" smtClean="0">
                        <a:latin typeface="Cambria Math" panose="02040503050406030204" pitchFamily="18" charset="0"/>
                      </a:rPr>
                      <m:t> </m:t>
                    </m:r>
                    <m:sSubSup>
                      <m:sSubSupPr>
                        <m:ctrlPr>
                          <a:rPr lang="en-GB" sz="6000" i="1">
                            <a:solidFill>
                              <a:srgbClr val="00B0F0"/>
                            </a:solidFill>
                            <a:latin typeface="Cambria Math" panose="02040503050406030204" pitchFamily="18" charset="0"/>
                          </a:rPr>
                        </m:ctrlPr>
                      </m:sSubSupPr>
                      <m:e>
                        <m:r>
                          <m:rPr>
                            <m:sty m:val="p"/>
                          </m:rPr>
                          <a:rPr lang="en-GB" sz="6000">
                            <a:solidFill>
                              <a:srgbClr val="00B0F0"/>
                            </a:solidFill>
                            <a:latin typeface="Cambria Math" panose="02040503050406030204" pitchFamily="18" charset="0"/>
                          </a:rPr>
                          <m:t>Γ</m:t>
                        </m:r>
                      </m:e>
                      <m:sub>
                        <m:r>
                          <a:rPr lang="en-CA" sz="6000" b="0" i="1" smtClean="0">
                            <a:solidFill>
                              <a:srgbClr val="00B0F0"/>
                            </a:solidFill>
                            <a:latin typeface="Cambria Math" panose="02040503050406030204" pitchFamily="18" charset="0"/>
                          </a:rPr>
                          <m:t>𝑡𝑡</m:t>
                        </m:r>
                      </m:sub>
                      <m:sup>
                        <m:r>
                          <a:rPr lang="en-GB" sz="6000" i="1">
                            <a:solidFill>
                              <a:srgbClr val="00B0F0"/>
                            </a:solidFill>
                            <a:latin typeface="Cambria Math" panose="02040503050406030204" pitchFamily="18" charset="0"/>
                          </a:rPr>
                          <m:t>𝜎</m:t>
                        </m:r>
                      </m:sup>
                    </m:sSubSup>
                    <m:f>
                      <m:fPr>
                        <m:ctrlPr>
                          <a:rPr lang="en-GB" sz="6000" i="1">
                            <a:latin typeface="Cambria Math" panose="02040503050406030204" pitchFamily="18" charset="0"/>
                          </a:rPr>
                        </m:ctrlPr>
                      </m:fPr>
                      <m:num>
                        <m:r>
                          <a:rPr lang="en-GB" sz="6000" b="0" i="1" smtClean="0">
                            <a:latin typeface="Cambria Math" panose="02040503050406030204" pitchFamily="18" charset="0"/>
                          </a:rPr>
                          <m:t>𝑑</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num>
                      <m:den>
                        <m:r>
                          <a:rPr lang="en-GB" sz="6000" i="1">
                            <a:latin typeface="Cambria Math" panose="02040503050406030204" pitchFamily="18" charset="0"/>
                          </a:rPr>
                          <m:t>𝑑</m:t>
                        </m:r>
                        <m:r>
                          <a:rPr lang="en-GB" sz="6000" i="1">
                            <a:solidFill>
                              <a:srgbClr val="FFC000"/>
                            </a:solidFill>
                            <a:latin typeface="Cambria Math" panose="02040503050406030204" pitchFamily="18" charset="0"/>
                          </a:rPr>
                          <m:t>𝜆</m:t>
                        </m:r>
                      </m:den>
                    </m:f>
                    <m:f>
                      <m:fPr>
                        <m:ctrlPr>
                          <a:rPr lang="en-GB" sz="6000" i="1">
                            <a:latin typeface="Cambria Math" panose="02040503050406030204" pitchFamily="18" charset="0"/>
                          </a:rPr>
                        </m:ctrlPr>
                      </m:fPr>
                      <m:num>
                        <m:r>
                          <a:rPr lang="en-GB" sz="6000" b="0" i="1" smtClean="0">
                            <a:latin typeface="Cambria Math" panose="02040503050406030204" pitchFamily="18" charset="0"/>
                          </a:rPr>
                          <m:t>𝑑</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num>
                      <m:den>
                        <m:r>
                          <a:rPr lang="en-GB" sz="6000" i="1">
                            <a:latin typeface="Cambria Math" panose="02040503050406030204" pitchFamily="18" charset="0"/>
                          </a:rPr>
                          <m:t>𝑑</m:t>
                        </m:r>
                        <m:r>
                          <a:rPr lang="en-GB" sz="6000" i="1">
                            <a:solidFill>
                              <a:srgbClr val="FFC000"/>
                            </a:solidFill>
                            <a:latin typeface="Cambria Math" panose="02040503050406030204" pitchFamily="18" charset="0"/>
                          </a:rPr>
                          <m:t>𝜆</m:t>
                        </m:r>
                      </m:den>
                    </m:f>
                    <m:r>
                      <a:rPr lang="en-CA" sz="6000" b="0" i="1" smtClean="0">
                        <a:solidFill>
                          <a:srgbClr val="FFC000"/>
                        </a:solidFill>
                        <a:latin typeface="Cambria Math" panose="02040503050406030204" pitchFamily="18" charset="0"/>
                      </a:rPr>
                      <m:t> </m:t>
                    </m:r>
                    <m:r>
                      <a:rPr lang="en-GB" sz="6000" b="0" i="1" smtClean="0">
                        <a:latin typeface="Cambria Math" panose="02040503050406030204" pitchFamily="18" charset="0"/>
                      </a:rPr>
                      <m:t>=0</m:t>
                    </m:r>
                  </m:oMath>
                </a14:m>
                <a:r>
                  <a:rPr lang="en-GB" sz="6000" b="0" i="1" dirty="0">
                    <a:solidFill>
                      <a:srgbClr val="0070C0"/>
                    </a:solidFill>
                    <a:latin typeface="Cambria Math" panose="02040503050406030204" pitchFamily="18" charset="0"/>
                  </a:rPr>
                  <a:t>  </a:t>
                </a:r>
              </a:p>
            </p:txBody>
          </p:sp>
        </mc:Choice>
        <mc:Fallback xmlns="">
          <p:sp>
            <p:nvSpPr>
              <p:cNvPr id="9" name="TextBox 8">
                <a:extLst>
                  <a:ext uri="{FF2B5EF4-FFF2-40B4-BE49-F238E27FC236}">
                    <a16:creationId xmlns:a16="http://schemas.microsoft.com/office/drawing/2014/main" id="{52297863-5F72-410D-835C-780A4FDAF8E2}"/>
                  </a:ext>
                </a:extLst>
              </p:cNvPr>
              <p:cNvSpPr txBox="1">
                <a:spLocks noRot="1" noChangeAspect="1" noMove="1" noResize="1" noEditPoints="1" noAdjustHandles="1" noChangeArrowheads="1" noChangeShapeType="1" noTextEdit="1"/>
              </p:cNvSpPr>
              <p:nvPr/>
            </p:nvSpPr>
            <p:spPr>
              <a:xfrm>
                <a:off x="508000" y="5362113"/>
                <a:ext cx="6616699" cy="142218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875608-A505-4FB7-BC2A-3D4E7381D5A0}"/>
                  </a:ext>
                </a:extLst>
              </p:cNvPr>
              <p:cNvSpPr txBox="1"/>
              <p:nvPr/>
            </p:nvSpPr>
            <p:spPr>
              <a:xfrm>
                <a:off x="7684642" y="5287803"/>
                <a:ext cx="4457232" cy="1323439"/>
              </a:xfrm>
              <a:prstGeom prst="rect">
                <a:avLst/>
              </a:prstGeom>
              <a:noFill/>
            </p:spPr>
            <p:txBody>
              <a:bodyPr wrap="square" rtlCol="0">
                <a:spAutoFit/>
              </a:bodyPr>
              <a:lstStyle/>
              <a:p>
                <a:pPr>
                  <a:spcAft>
                    <a:spcPts val="1200"/>
                  </a:spcAft>
                </a:pPr>
                <a14:m>
                  <m:oMath xmlns:m="http://schemas.openxmlformats.org/officeDocument/2006/math">
                    <m:r>
                      <a:rPr lang="en-GB" sz="8000" i="1" smtClean="0">
                        <a:latin typeface="Cambria Math" panose="02040503050406030204" pitchFamily="18" charset="0"/>
                      </a:rPr>
                      <m:t>⇒</m:t>
                    </m:r>
                    <m:sSubSup>
                      <m:sSubSupPr>
                        <m:ctrlPr>
                          <a:rPr lang="en-GB" sz="8000" i="1" smtClean="0">
                            <a:solidFill>
                              <a:srgbClr val="00B0F0"/>
                            </a:solidFill>
                            <a:latin typeface="Cambria Math" panose="02040503050406030204" pitchFamily="18" charset="0"/>
                          </a:rPr>
                        </m:ctrlPr>
                      </m:sSubSupPr>
                      <m:e>
                        <m:r>
                          <m:rPr>
                            <m:sty m:val="p"/>
                          </m:rPr>
                          <a:rPr lang="en-GB" sz="8000">
                            <a:solidFill>
                              <a:srgbClr val="00B0F0"/>
                            </a:solidFill>
                            <a:latin typeface="Cambria Math" panose="02040503050406030204" pitchFamily="18" charset="0"/>
                          </a:rPr>
                          <m:t>Γ</m:t>
                        </m:r>
                      </m:e>
                      <m:sub>
                        <m:r>
                          <a:rPr lang="en-CA" sz="8000" b="0" i="1" smtClean="0">
                            <a:solidFill>
                              <a:srgbClr val="00B0F0"/>
                            </a:solidFill>
                            <a:latin typeface="Cambria Math" panose="02040503050406030204" pitchFamily="18" charset="0"/>
                          </a:rPr>
                          <m:t>𝑡𝑡</m:t>
                        </m:r>
                      </m:sub>
                      <m:sup>
                        <m:r>
                          <a:rPr lang="en-GB" sz="8000" i="1">
                            <a:solidFill>
                              <a:srgbClr val="00B0F0"/>
                            </a:solidFill>
                            <a:latin typeface="Cambria Math" panose="02040503050406030204" pitchFamily="18" charset="0"/>
                          </a:rPr>
                          <m:t>𝜎</m:t>
                        </m:r>
                      </m:sup>
                    </m:sSubSup>
                    <m:r>
                      <a:rPr lang="en-GB" sz="8000" b="0" i="1" smtClean="0">
                        <a:latin typeface="Cambria Math" panose="02040503050406030204" pitchFamily="18" charset="0"/>
                      </a:rPr>
                      <m:t>=0</m:t>
                    </m:r>
                  </m:oMath>
                </a14:m>
                <a:r>
                  <a:rPr lang="en-GB" sz="8000" b="0" i="1" dirty="0">
                    <a:solidFill>
                      <a:srgbClr val="0070C0"/>
                    </a:solidFill>
                    <a:latin typeface="Cambria Math" panose="02040503050406030204" pitchFamily="18" charset="0"/>
                  </a:rPr>
                  <a:t>  </a:t>
                </a:r>
              </a:p>
            </p:txBody>
          </p:sp>
        </mc:Choice>
        <mc:Fallback xmlns="">
          <p:sp>
            <p:nvSpPr>
              <p:cNvPr id="10" name="TextBox 9">
                <a:extLst>
                  <a:ext uri="{FF2B5EF4-FFF2-40B4-BE49-F238E27FC236}">
                    <a16:creationId xmlns:a16="http://schemas.microsoft.com/office/drawing/2014/main" id="{30875608-A505-4FB7-BC2A-3D4E7381D5A0}"/>
                  </a:ext>
                </a:extLst>
              </p:cNvPr>
              <p:cNvSpPr txBox="1">
                <a:spLocks noRot="1" noChangeAspect="1" noMove="1" noResize="1" noEditPoints="1" noAdjustHandles="1" noChangeArrowheads="1" noChangeShapeType="1" noTextEdit="1"/>
              </p:cNvSpPr>
              <p:nvPr/>
            </p:nvSpPr>
            <p:spPr>
              <a:xfrm>
                <a:off x="7684642" y="5287803"/>
                <a:ext cx="4457232" cy="1323439"/>
              </a:xfrm>
              <a:prstGeom prst="rect">
                <a:avLst/>
              </a:prstGeom>
              <a:blipFill>
                <a:blip r:embed="rId9"/>
                <a:stretch>
                  <a:fillRect/>
                </a:stretch>
              </a:blipFill>
            </p:spPr>
            <p:txBody>
              <a:bodyPr/>
              <a:lstStyle/>
              <a:p>
                <a:r>
                  <a:rPr lang="en-CA">
                    <a:noFill/>
                  </a:rPr>
                  <a:t> </a:t>
                </a:r>
              </a:p>
            </p:txBody>
          </p:sp>
        </mc:Fallback>
      </mc:AlternateContent>
      <p:cxnSp>
        <p:nvCxnSpPr>
          <p:cNvPr id="12" name="Straight Connector 11">
            <a:extLst>
              <a:ext uri="{FF2B5EF4-FFF2-40B4-BE49-F238E27FC236}">
                <a16:creationId xmlns:a16="http://schemas.microsoft.com/office/drawing/2014/main" id="{2F6A5426-E5F9-43C1-BE6E-4E8B0EDD5234}"/>
              </a:ext>
            </a:extLst>
          </p:cNvPr>
          <p:cNvCxnSpPr>
            <a:cxnSpLocks/>
          </p:cNvCxnSpPr>
          <p:nvPr/>
        </p:nvCxnSpPr>
        <p:spPr>
          <a:xfrm>
            <a:off x="0" y="3702507"/>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 name="Ink 1">
                <a:extLst>
                  <a:ext uri="{FF2B5EF4-FFF2-40B4-BE49-F238E27FC236}">
                    <a16:creationId xmlns:a16="http://schemas.microsoft.com/office/drawing/2014/main" id="{7B1E4DD3-5820-1055-60DF-6691D124AA03}"/>
                  </a:ext>
                </a:extLst>
              </p14:cNvPr>
              <p14:cNvContentPartPr/>
              <p14:nvPr>
                <p:extLst>
                  <p:ext uri="{42D2F446-02D8-4167-A562-619A0277C38B}">
                    <p15:isNarration xmlns:p15="http://schemas.microsoft.com/office/powerpoint/2012/main" val="1"/>
                  </p:ext>
                </p:extLst>
              </p14:nvPr>
            </p14:nvContentPartPr>
            <p14:xfrm>
              <a:off x="403200" y="834840"/>
              <a:ext cx="11691000" cy="5922000"/>
            </p14:xfrm>
          </p:contentPart>
        </mc:Choice>
        <mc:Fallback xmlns="">
          <p:pic>
            <p:nvPicPr>
              <p:cNvPr id="2" name="Ink 1">
                <a:extLst>
                  <a:ext uri="{FF2B5EF4-FFF2-40B4-BE49-F238E27FC236}">
                    <a16:creationId xmlns:a16="http://schemas.microsoft.com/office/drawing/2014/main" id="{7B1E4DD3-5820-1055-60DF-6691D124AA03}"/>
                  </a:ext>
                </a:extLst>
              </p:cNvPr>
              <p:cNvPicPr>
                <a:picLocks noGrp="1" noRot="1" noChangeAspect="1" noMove="1" noResize="1" noEditPoints="1" noAdjustHandles="1" noChangeArrowheads="1" noChangeShapeType="1"/>
              </p:cNvPicPr>
              <p:nvPr/>
            </p:nvPicPr>
            <p:blipFill>
              <a:blip r:embed="rId11"/>
              <a:stretch>
                <a:fillRect/>
              </a:stretch>
            </p:blipFill>
            <p:spPr>
              <a:xfrm>
                <a:off x="393840" y="825480"/>
                <a:ext cx="11709720" cy="5940720"/>
              </a:xfrm>
              <a:prstGeom prst="rect">
                <a:avLst/>
              </a:prstGeom>
            </p:spPr>
          </p:pic>
        </mc:Fallback>
      </mc:AlternateContent>
    </p:spTree>
    <p:custDataLst>
      <p:tags r:id="rId1"/>
    </p:custDataLst>
    <p:extLst>
      <p:ext uri="{BB962C8B-B14F-4D97-AF65-F5344CB8AC3E}">
        <p14:creationId xmlns:p14="http://schemas.microsoft.com/office/powerpoint/2010/main" val="1107601323"/>
      </p:ext>
    </p:extLst>
  </p:cSld>
  <p:clrMapOvr>
    <a:masterClrMapping/>
  </p:clrMapOvr>
  <mc:AlternateContent xmlns:mc="http://schemas.openxmlformats.org/markup-compatibility/2006" xmlns:p14="http://schemas.microsoft.com/office/powerpoint/2010/main">
    <mc:Choice Requires="p14">
      <p:transition spd="slow" p14:dur="2000" advTm="48180"/>
    </mc:Choice>
    <mc:Fallback xmlns="">
      <p:transition spd="slow" advTm="48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P spid="7" grpId="0" uiExpand="1" build="p"/>
      <p:bldP spid="8" grpId="0" uiExpand="1" build="p"/>
      <p:bldP spid="9" grpId="0" uiExpand="1" build="p"/>
      <p:bldP spid="1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572314-0F09-4EEA-AF09-9216E3F00A58}"/>
                  </a:ext>
                </a:extLst>
              </p:cNvPr>
              <p:cNvSpPr txBox="1"/>
              <p:nvPr/>
            </p:nvSpPr>
            <p:spPr>
              <a:xfrm>
                <a:off x="116144" y="56841"/>
                <a:ext cx="11980606" cy="2621551"/>
              </a:xfrm>
              <a:prstGeom prst="rect">
                <a:avLst/>
              </a:prstGeom>
              <a:noFill/>
              <a:ln w="38100">
                <a:solidFill>
                  <a:schemeClr val="tx1"/>
                </a:solidFill>
              </a:ln>
            </p:spPr>
            <p:txBody>
              <a:bodyPr wrap="square">
                <a:spAutoFit/>
              </a:bodyPr>
              <a:lstStyle/>
              <a:p>
                <a:pPr algn="ctr"/>
                <a14:m>
                  <m:oMath xmlns:m="http://schemas.openxmlformats.org/officeDocument/2006/math">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11</m:t>
                        </m:r>
                      </m:sub>
                      <m:sup>
                        <m:r>
                          <a:rPr lang="en-GB" sz="2800" b="0" i="1" smtClean="0">
                            <a:solidFill>
                              <a:srgbClr val="00B0F0"/>
                            </a:solidFill>
                            <a:latin typeface="Cambria Math" panose="02040503050406030204" pitchFamily="18" charset="0"/>
                          </a:rPr>
                          <m:t>0</m:t>
                        </m:r>
                      </m:sup>
                    </m:sSubSup>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𝑎</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𝑎</m:t>
                            </m:r>
                          </m:e>
                        </m:acc>
                      </m:num>
                      <m:den>
                        <m:r>
                          <a:rPr lang="en-GB" sz="2800" b="0" i="1" smtClean="0">
                            <a:latin typeface="Cambria Math" panose="02040503050406030204" pitchFamily="18" charset="0"/>
                          </a:rPr>
                          <m:t>𝑐</m:t>
                        </m:r>
                        <m:r>
                          <a:rPr lang="en-GB" sz="2800" b="0" i="1" smtClean="0">
                            <a:latin typeface="Cambria Math" panose="02040503050406030204" pitchFamily="18" charset="0"/>
                          </a:rPr>
                          <m:t> </m:t>
                        </m:r>
                      </m:den>
                    </m:f>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d>
                          <m:dPr>
                            <m:ctrlPr>
                              <a:rPr lang="en-GB" sz="2800" b="0" i="1" smtClean="0">
                                <a:latin typeface="Cambria Math" panose="02040503050406030204" pitchFamily="18" charset="0"/>
                              </a:rPr>
                            </m:ctrlPr>
                          </m:dPr>
                          <m:e>
                            <m:r>
                              <a:rPr lang="en-GB" sz="2800" b="0" i="1" smtClean="0">
                                <a:latin typeface="Cambria Math" panose="02040503050406030204" pitchFamily="18" charset="0"/>
                              </a:rPr>
                              <m:t>1−</m:t>
                            </m:r>
                            <m:r>
                              <a:rPr lang="en-GB" sz="2800" b="0" i="1" smtClean="0">
                                <a:latin typeface="Cambria Math" panose="02040503050406030204" pitchFamily="18" charset="0"/>
                              </a:rPr>
                              <m:t>𝑘</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𝑟</m:t>
                                </m:r>
                              </m:e>
                              <m:sup>
                                <m:r>
                                  <a:rPr lang="en-GB" sz="2800" b="0" i="1" smtClean="0">
                                    <a:latin typeface="Cambria Math" panose="02040503050406030204" pitchFamily="18" charset="0"/>
                                  </a:rPr>
                                  <m:t>2</m:t>
                                </m:r>
                              </m:sup>
                            </m:sSup>
                          </m:e>
                        </m:d>
                      </m:den>
                    </m:f>
                    <m:r>
                      <a:rPr lang="en-GB" sz="2800" b="0" i="1" smtClean="0">
                        <a:latin typeface="Cambria Math" panose="02040503050406030204" pitchFamily="18" charset="0"/>
                      </a:rPr>
                      <m:t>,         </m:t>
                    </m:r>
                    <m:sSubSup>
                      <m:sSubSupPr>
                        <m:ctrlPr>
                          <a:rPr lang="en-GB" sz="2800" i="1" smtClean="0">
                            <a:solidFill>
                              <a:srgbClr val="00B0F0"/>
                            </a:solidFill>
                            <a:latin typeface="Cambria Math" panose="02040503050406030204" pitchFamily="18" charset="0"/>
                          </a:rPr>
                        </m:ctrlPr>
                      </m:sSubSupPr>
                      <m:e>
                        <m:r>
                          <m:rPr>
                            <m:sty m:val="p"/>
                          </m:rPr>
                          <a:rPr lang="en-GB" sz="280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22</m:t>
                        </m:r>
                      </m:sub>
                      <m:sup>
                        <m:r>
                          <a:rPr lang="en-GB" sz="2800" i="1">
                            <a:solidFill>
                              <a:srgbClr val="00B0F0"/>
                            </a:solidFill>
                            <a:latin typeface="Cambria Math" panose="02040503050406030204" pitchFamily="18" charset="0"/>
                          </a:rPr>
                          <m:t>0</m:t>
                        </m:r>
                      </m:sup>
                    </m:sSubSup>
                    <m:r>
                      <a:rPr lang="en-GB" sz="2800" i="1">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𝑎</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𝑎</m:t>
                            </m:r>
                          </m:e>
                        </m:acc>
                      </m:num>
                      <m:den>
                        <m:r>
                          <a:rPr lang="en-GB" sz="2800" b="0" i="1" smtClean="0">
                            <a:latin typeface="Cambria Math" panose="02040503050406030204" pitchFamily="18" charset="0"/>
                          </a:rPr>
                          <m:t>𝑐</m:t>
                        </m:r>
                      </m:den>
                    </m:f>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𝑟</m:t>
                        </m:r>
                      </m:e>
                      <m:sup>
                        <m:r>
                          <a:rPr lang="en-GB" sz="2800" b="0" i="1" smtClean="0">
                            <a:latin typeface="Cambria Math" panose="02040503050406030204" pitchFamily="18" charset="0"/>
                          </a:rPr>
                          <m:t>2</m:t>
                        </m:r>
                      </m:sup>
                    </m:sSup>
                    <m:r>
                      <a:rPr lang="en-GB" sz="2800" b="0" i="1" smtClean="0">
                        <a:latin typeface="Cambria Math" panose="02040503050406030204" pitchFamily="18" charset="0"/>
                      </a:rPr>
                      <m:t>,        </m:t>
                    </m:r>
                    <m:sSubSup>
                      <m:sSubSupPr>
                        <m:ctrlPr>
                          <a:rPr lang="en-GB" sz="2800" i="1" smtClean="0">
                            <a:solidFill>
                              <a:srgbClr val="00B0F0"/>
                            </a:solidFill>
                            <a:latin typeface="Cambria Math" panose="02040503050406030204" pitchFamily="18" charset="0"/>
                          </a:rPr>
                        </m:ctrlPr>
                      </m:sSubSupPr>
                      <m:e>
                        <m:r>
                          <m:rPr>
                            <m:sty m:val="p"/>
                          </m:rPr>
                          <a:rPr lang="en-GB" sz="280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33</m:t>
                        </m:r>
                      </m:sub>
                      <m:sup>
                        <m:r>
                          <a:rPr lang="en-GB" sz="2800" i="1" smtClean="0">
                            <a:solidFill>
                              <a:srgbClr val="00B0F0"/>
                            </a:solidFill>
                            <a:latin typeface="Cambria Math" panose="02040503050406030204" pitchFamily="18" charset="0"/>
                          </a:rPr>
                          <m:t>0</m:t>
                        </m:r>
                      </m:sup>
                    </m:sSubSup>
                    <m:r>
                      <a:rPr lang="en-GB" sz="2800" i="1">
                        <a:latin typeface="Cambria Math" panose="02040503050406030204" pitchFamily="18" charset="0"/>
                      </a:rPr>
                      <m:t>=</m:t>
                    </m:r>
                    <m:f>
                      <m:fPr>
                        <m:ctrlPr>
                          <a:rPr lang="en-GB" sz="2800" b="0" i="1" smtClean="0">
                            <a:latin typeface="Cambria Math" panose="02040503050406030204" pitchFamily="18" charset="0"/>
                          </a:rPr>
                        </m:ctrlPr>
                      </m:fPr>
                      <m:num>
                        <m:r>
                          <a:rPr lang="en-GB" sz="2800" i="1">
                            <a:latin typeface="Cambria Math" panose="02040503050406030204" pitchFamily="18" charset="0"/>
                          </a:rPr>
                          <m:t>𝑎</m:t>
                        </m:r>
                        <m:acc>
                          <m:accPr>
                            <m:chr m:val="̇"/>
                            <m:ctrlPr>
                              <a:rPr lang="en-GB" sz="2800" i="1">
                                <a:latin typeface="Cambria Math" panose="02040503050406030204" pitchFamily="18" charset="0"/>
                              </a:rPr>
                            </m:ctrlPr>
                          </m:accPr>
                          <m:e>
                            <m:r>
                              <a:rPr lang="en-GB" sz="2800" i="1">
                                <a:latin typeface="Cambria Math" panose="02040503050406030204" pitchFamily="18" charset="0"/>
                              </a:rPr>
                              <m:t>𝑎</m:t>
                            </m:r>
                          </m:e>
                        </m:acc>
                      </m:num>
                      <m:den>
                        <m:r>
                          <a:rPr lang="en-GB" sz="2800" b="0" i="1" smtClean="0">
                            <a:latin typeface="Cambria Math" panose="02040503050406030204" pitchFamily="18" charset="0"/>
                          </a:rPr>
                          <m:t>𝑐</m:t>
                        </m:r>
                      </m:den>
                    </m:f>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𝑟</m:t>
                        </m:r>
                      </m:e>
                      <m:sup>
                        <m:r>
                          <a:rPr lang="en-GB" sz="2800" b="0" i="1" smtClean="0">
                            <a:latin typeface="Cambria Math" panose="02040503050406030204" pitchFamily="18" charset="0"/>
                          </a:rPr>
                          <m:t>2</m:t>
                        </m:r>
                      </m:sup>
                    </m:sSup>
                    <m:sSup>
                      <m:sSupPr>
                        <m:ctrlPr>
                          <a:rPr lang="en-GB" sz="2800" b="0" i="1" smtClean="0">
                            <a:latin typeface="Cambria Math" panose="02040503050406030204" pitchFamily="18" charset="0"/>
                          </a:rPr>
                        </m:ctrlPr>
                      </m:sSupPr>
                      <m:e>
                        <m:d>
                          <m:dPr>
                            <m:ctrlPr>
                              <a:rPr lang="en-GB" sz="2800" b="0" i="1" smtClean="0">
                                <a:latin typeface="Cambria Math" panose="02040503050406030204" pitchFamily="18" charset="0"/>
                              </a:rPr>
                            </m:ctrlPr>
                          </m:dPr>
                          <m:e>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sin</m:t>
                                </m:r>
                              </m:fName>
                              <m:e>
                                <m:r>
                                  <a:rPr lang="en-GB" sz="2800" b="0" i="1" smtClean="0">
                                    <a:latin typeface="Cambria Math" panose="02040503050406030204" pitchFamily="18" charset="0"/>
                                  </a:rPr>
                                  <m:t>𝜃</m:t>
                                </m:r>
                              </m:e>
                            </m:func>
                          </m:e>
                        </m:d>
                      </m:e>
                      <m:sup>
                        <m:r>
                          <a:rPr lang="en-GB" sz="2800" b="0" i="1" smtClean="0">
                            <a:latin typeface="Cambria Math" panose="02040503050406030204" pitchFamily="18" charset="0"/>
                          </a:rPr>
                          <m:t>2</m:t>
                        </m:r>
                      </m:sup>
                    </m:sSup>
                  </m:oMath>
                </a14:m>
                <a:r>
                  <a:rPr lang="en-CA" sz="2800" dirty="0"/>
                  <a:t> </a:t>
                </a:r>
              </a:p>
              <a:p>
                <a:pPr algn="ctr"/>
                <a14:m>
                  <m:oMath xmlns:m="http://schemas.openxmlformats.org/officeDocument/2006/math">
                    <m:sSubSup>
                      <m:sSubSupPr>
                        <m:ctrlPr>
                          <a:rPr lang="en-GB" sz="2700" b="0" i="1" smtClean="0">
                            <a:solidFill>
                              <a:srgbClr val="00B0F0"/>
                            </a:solidFill>
                            <a:latin typeface="Cambria Math" panose="02040503050406030204" pitchFamily="18" charset="0"/>
                          </a:rPr>
                        </m:ctrlPr>
                      </m:sSubSupPr>
                      <m:e>
                        <m:r>
                          <m:rPr>
                            <m:sty m:val="p"/>
                          </m:rPr>
                          <a:rPr lang="en-GB" sz="2700" b="0" i="0" smtClean="0">
                            <a:solidFill>
                              <a:srgbClr val="00B0F0"/>
                            </a:solidFill>
                            <a:latin typeface="Cambria Math" panose="02040503050406030204" pitchFamily="18" charset="0"/>
                          </a:rPr>
                          <m:t>Γ</m:t>
                        </m:r>
                      </m:e>
                      <m:sub>
                        <m:r>
                          <a:rPr lang="en-GB" sz="2700" b="0" i="1" smtClean="0">
                            <a:solidFill>
                              <a:srgbClr val="00B0F0"/>
                            </a:solidFill>
                            <a:latin typeface="Cambria Math" panose="02040503050406030204" pitchFamily="18" charset="0"/>
                          </a:rPr>
                          <m:t>11</m:t>
                        </m:r>
                      </m:sub>
                      <m:sup>
                        <m:r>
                          <a:rPr lang="en-GB" sz="2700" b="0" i="1" smtClean="0">
                            <a:solidFill>
                              <a:srgbClr val="00B0F0"/>
                            </a:solidFill>
                            <a:latin typeface="Cambria Math" panose="02040503050406030204" pitchFamily="18" charset="0"/>
                          </a:rPr>
                          <m:t>1</m:t>
                        </m:r>
                      </m:sup>
                    </m:sSubSup>
                    <m:r>
                      <a:rPr lang="en-GB" sz="2700" b="0" i="1" smtClean="0">
                        <a:latin typeface="Cambria Math" panose="02040503050406030204" pitchFamily="18" charset="0"/>
                      </a:rPr>
                      <m:t>=</m:t>
                    </m:r>
                    <m:f>
                      <m:fPr>
                        <m:ctrlPr>
                          <a:rPr lang="en-GB" sz="2700" b="0" i="1" smtClean="0">
                            <a:latin typeface="Cambria Math" panose="02040503050406030204" pitchFamily="18" charset="0"/>
                          </a:rPr>
                        </m:ctrlPr>
                      </m:fPr>
                      <m:num>
                        <m:r>
                          <a:rPr lang="en-GB" sz="2700" b="0" i="1" smtClean="0">
                            <a:latin typeface="Cambria Math" panose="02040503050406030204" pitchFamily="18" charset="0"/>
                          </a:rPr>
                          <m:t>𝑘𝑟</m:t>
                        </m:r>
                      </m:num>
                      <m:den>
                        <m:r>
                          <a:rPr lang="en-GB" sz="2700" b="0" i="1" smtClean="0">
                            <a:latin typeface="Cambria Math" panose="02040503050406030204" pitchFamily="18" charset="0"/>
                          </a:rPr>
                          <m:t>1−</m:t>
                        </m:r>
                        <m:r>
                          <a:rPr lang="en-GB" sz="2700" b="0" i="1" smtClean="0">
                            <a:latin typeface="Cambria Math" panose="02040503050406030204" pitchFamily="18" charset="0"/>
                          </a:rPr>
                          <m:t>𝑘</m:t>
                        </m:r>
                        <m:sSup>
                          <m:sSupPr>
                            <m:ctrlPr>
                              <a:rPr lang="en-GB" sz="2700" b="0" i="1" smtClean="0">
                                <a:latin typeface="Cambria Math" panose="02040503050406030204" pitchFamily="18" charset="0"/>
                              </a:rPr>
                            </m:ctrlPr>
                          </m:sSupPr>
                          <m:e>
                            <m:r>
                              <a:rPr lang="en-GB" sz="2700" b="0" i="1" smtClean="0">
                                <a:latin typeface="Cambria Math" panose="02040503050406030204" pitchFamily="18" charset="0"/>
                              </a:rPr>
                              <m:t>𝑟</m:t>
                            </m:r>
                          </m:e>
                          <m:sup>
                            <m:r>
                              <a:rPr lang="en-GB" sz="2700" b="0" i="1" smtClean="0">
                                <a:latin typeface="Cambria Math" panose="02040503050406030204" pitchFamily="18" charset="0"/>
                              </a:rPr>
                              <m:t>2</m:t>
                            </m:r>
                          </m:sup>
                        </m:sSup>
                      </m:den>
                    </m:f>
                    <m:r>
                      <a:rPr lang="en-GB" sz="2700" b="0" i="1" smtClean="0">
                        <a:latin typeface="Cambria Math" panose="02040503050406030204" pitchFamily="18" charset="0"/>
                      </a:rPr>
                      <m:t>,      </m:t>
                    </m:r>
                    <m:sSubSup>
                      <m:sSubSupPr>
                        <m:ctrlPr>
                          <a:rPr lang="en-GB" sz="2700" b="0" i="1" smtClean="0">
                            <a:solidFill>
                              <a:srgbClr val="00B0F0"/>
                            </a:solidFill>
                            <a:latin typeface="Cambria Math" panose="02040503050406030204" pitchFamily="18" charset="0"/>
                          </a:rPr>
                        </m:ctrlPr>
                      </m:sSubSupPr>
                      <m:e>
                        <m:r>
                          <m:rPr>
                            <m:sty m:val="p"/>
                          </m:rPr>
                          <a:rPr lang="en-GB" sz="2700" b="0" i="0" smtClean="0">
                            <a:solidFill>
                              <a:srgbClr val="00B0F0"/>
                            </a:solidFill>
                            <a:latin typeface="Cambria Math" panose="02040503050406030204" pitchFamily="18" charset="0"/>
                          </a:rPr>
                          <m:t>Γ</m:t>
                        </m:r>
                      </m:e>
                      <m:sub>
                        <m:r>
                          <a:rPr lang="en-GB" sz="2700" b="0" i="1" smtClean="0">
                            <a:solidFill>
                              <a:srgbClr val="00B0F0"/>
                            </a:solidFill>
                            <a:latin typeface="Cambria Math" panose="02040503050406030204" pitchFamily="18" charset="0"/>
                          </a:rPr>
                          <m:t>10</m:t>
                        </m:r>
                      </m:sub>
                      <m:sup>
                        <m:r>
                          <a:rPr lang="en-GB" sz="2700" b="0" i="1" smtClean="0">
                            <a:solidFill>
                              <a:srgbClr val="00B0F0"/>
                            </a:solidFill>
                            <a:latin typeface="Cambria Math" panose="02040503050406030204" pitchFamily="18" charset="0"/>
                          </a:rPr>
                          <m:t>1</m:t>
                        </m:r>
                      </m:sup>
                    </m:sSubSup>
                    <m:r>
                      <a:rPr lang="en-GB" sz="2700" b="0" i="1" smtClean="0">
                        <a:latin typeface="Cambria Math" panose="02040503050406030204" pitchFamily="18" charset="0"/>
                      </a:rPr>
                      <m:t>=</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i="1">
                            <a:solidFill>
                              <a:srgbClr val="00B0F0"/>
                            </a:solidFill>
                            <a:latin typeface="Cambria Math" panose="02040503050406030204" pitchFamily="18" charset="0"/>
                          </a:rPr>
                          <m:t>0</m:t>
                        </m:r>
                        <m:r>
                          <a:rPr lang="en-GB" sz="2700" b="0" i="1" smtClean="0">
                            <a:solidFill>
                              <a:srgbClr val="00B0F0"/>
                            </a:solidFill>
                            <a:latin typeface="Cambria Math" panose="02040503050406030204" pitchFamily="18" charset="0"/>
                          </a:rPr>
                          <m:t>1</m:t>
                        </m:r>
                      </m:sub>
                      <m:sup>
                        <m:r>
                          <a:rPr lang="en-GB" sz="2700" i="1">
                            <a:solidFill>
                              <a:srgbClr val="00B0F0"/>
                            </a:solidFill>
                            <a:latin typeface="Cambria Math" panose="02040503050406030204" pitchFamily="18" charset="0"/>
                          </a:rPr>
                          <m:t>1</m:t>
                        </m:r>
                      </m:sup>
                    </m:sSubSup>
                    <m:r>
                      <a:rPr lang="en-GB" sz="2700" b="0" i="1" smtClean="0">
                        <a:latin typeface="Cambria Math" panose="02040503050406030204" pitchFamily="18" charset="0"/>
                      </a:rPr>
                      <m:t>=</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i="1">
                            <a:solidFill>
                              <a:srgbClr val="00B0F0"/>
                            </a:solidFill>
                            <a:latin typeface="Cambria Math" panose="02040503050406030204" pitchFamily="18" charset="0"/>
                          </a:rPr>
                          <m:t>0</m:t>
                        </m:r>
                        <m:r>
                          <a:rPr lang="en-GB" sz="2700" b="0" i="1" smtClean="0">
                            <a:solidFill>
                              <a:srgbClr val="00B0F0"/>
                            </a:solidFill>
                            <a:latin typeface="Cambria Math" panose="02040503050406030204" pitchFamily="18" charset="0"/>
                          </a:rPr>
                          <m:t>2</m:t>
                        </m:r>
                      </m:sub>
                      <m:sup>
                        <m:r>
                          <a:rPr lang="en-GB" sz="2700" b="0" i="1" smtClean="0">
                            <a:solidFill>
                              <a:srgbClr val="00B0F0"/>
                            </a:solidFill>
                            <a:latin typeface="Cambria Math" panose="02040503050406030204" pitchFamily="18" charset="0"/>
                          </a:rPr>
                          <m:t>2</m:t>
                        </m:r>
                      </m:sup>
                    </m:sSubSup>
                    <m:r>
                      <a:rPr lang="en-GB" sz="2700" i="1">
                        <a:latin typeface="Cambria Math" panose="02040503050406030204" pitchFamily="18" charset="0"/>
                      </a:rPr>
                      <m:t>=</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b="0" i="1" smtClean="0">
                            <a:solidFill>
                              <a:srgbClr val="00B0F0"/>
                            </a:solidFill>
                            <a:latin typeface="Cambria Math" panose="02040503050406030204" pitchFamily="18" charset="0"/>
                          </a:rPr>
                          <m:t>2</m:t>
                        </m:r>
                        <m:r>
                          <a:rPr lang="en-GB" sz="2700" i="1">
                            <a:solidFill>
                              <a:srgbClr val="00B0F0"/>
                            </a:solidFill>
                            <a:latin typeface="Cambria Math" panose="02040503050406030204" pitchFamily="18" charset="0"/>
                          </a:rPr>
                          <m:t>0</m:t>
                        </m:r>
                      </m:sub>
                      <m:sup>
                        <m:r>
                          <a:rPr lang="en-GB" sz="2700" b="0" i="1" smtClean="0">
                            <a:solidFill>
                              <a:srgbClr val="00B0F0"/>
                            </a:solidFill>
                            <a:latin typeface="Cambria Math" panose="02040503050406030204" pitchFamily="18" charset="0"/>
                          </a:rPr>
                          <m:t>2</m:t>
                        </m:r>
                      </m:sup>
                    </m:sSubSup>
                    <m:r>
                      <a:rPr lang="en-GB" sz="2700" b="0" i="1" smtClean="0">
                        <a:latin typeface="Cambria Math" panose="02040503050406030204" pitchFamily="18" charset="0"/>
                      </a:rPr>
                      <m:t>=</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i="1">
                            <a:solidFill>
                              <a:srgbClr val="00B0F0"/>
                            </a:solidFill>
                            <a:latin typeface="Cambria Math" panose="02040503050406030204" pitchFamily="18" charset="0"/>
                          </a:rPr>
                          <m:t>0</m:t>
                        </m:r>
                        <m:r>
                          <a:rPr lang="en-GB" sz="2700" b="0" i="1" smtClean="0">
                            <a:solidFill>
                              <a:srgbClr val="00B0F0"/>
                            </a:solidFill>
                            <a:latin typeface="Cambria Math" panose="02040503050406030204" pitchFamily="18" charset="0"/>
                          </a:rPr>
                          <m:t>3</m:t>
                        </m:r>
                      </m:sub>
                      <m:sup>
                        <m:r>
                          <a:rPr lang="en-GB" sz="2700" b="0" i="1" smtClean="0">
                            <a:solidFill>
                              <a:srgbClr val="00B0F0"/>
                            </a:solidFill>
                            <a:latin typeface="Cambria Math" panose="02040503050406030204" pitchFamily="18" charset="0"/>
                          </a:rPr>
                          <m:t>3</m:t>
                        </m:r>
                      </m:sup>
                    </m:sSubSup>
                    <m:r>
                      <a:rPr lang="en-GB" sz="2700" i="1">
                        <a:latin typeface="Cambria Math" panose="02040503050406030204" pitchFamily="18" charset="0"/>
                      </a:rPr>
                      <m:t>=</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b="0" i="1" smtClean="0">
                            <a:solidFill>
                              <a:srgbClr val="00B0F0"/>
                            </a:solidFill>
                            <a:latin typeface="Cambria Math" panose="02040503050406030204" pitchFamily="18" charset="0"/>
                          </a:rPr>
                          <m:t>3</m:t>
                        </m:r>
                        <m:r>
                          <a:rPr lang="en-GB" sz="2700" i="1">
                            <a:solidFill>
                              <a:srgbClr val="00B0F0"/>
                            </a:solidFill>
                            <a:latin typeface="Cambria Math" panose="02040503050406030204" pitchFamily="18" charset="0"/>
                          </a:rPr>
                          <m:t>0</m:t>
                        </m:r>
                      </m:sub>
                      <m:sup>
                        <m:r>
                          <a:rPr lang="en-GB" sz="2700" b="0" i="1" smtClean="0">
                            <a:solidFill>
                              <a:srgbClr val="00B0F0"/>
                            </a:solidFill>
                            <a:latin typeface="Cambria Math" panose="02040503050406030204" pitchFamily="18" charset="0"/>
                          </a:rPr>
                          <m:t>3</m:t>
                        </m:r>
                      </m:sup>
                    </m:sSubSup>
                    <m:r>
                      <a:rPr lang="en-GB" sz="2700" i="1">
                        <a:latin typeface="Cambria Math" panose="02040503050406030204" pitchFamily="18" charset="0"/>
                      </a:rPr>
                      <m:t>=</m:t>
                    </m:r>
                    <m:f>
                      <m:fPr>
                        <m:ctrlPr>
                          <a:rPr lang="en-GB" sz="2700" b="0" i="1" smtClean="0">
                            <a:latin typeface="Cambria Math" panose="02040503050406030204" pitchFamily="18" charset="0"/>
                          </a:rPr>
                        </m:ctrlPr>
                      </m:fPr>
                      <m:num>
                        <m:r>
                          <a:rPr lang="en-GB" sz="2700" b="0" i="1" smtClean="0">
                            <a:latin typeface="Cambria Math" panose="02040503050406030204" pitchFamily="18" charset="0"/>
                          </a:rPr>
                          <m:t>1</m:t>
                        </m:r>
                      </m:num>
                      <m:den>
                        <m:r>
                          <a:rPr lang="en-GB" sz="2700" b="0" i="1" smtClean="0">
                            <a:latin typeface="Cambria Math" panose="02040503050406030204" pitchFamily="18" charset="0"/>
                          </a:rPr>
                          <m:t>𝑐</m:t>
                        </m:r>
                      </m:den>
                    </m:f>
                    <m:f>
                      <m:fPr>
                        <m:ctrlPr>
                          <a:rPr lang="en-GB" sz="2700" b="0" i="1" smtClean="0">
                            <a:latin typeface="Cambria Math" panose="02040503050406030204" pitchFamily="18" charset="0"/>
                          </a:rPr>
                        </m:ctrlPr>
                      </m:fPr>
                      <m:num>
                        <m:acc>
                          <m:accPr>
                            <m:chr m:val="̇"/>
                            <m:ctrlPr>
                              <a:rPr lang="en-GB" sz="2700" b="0" i="1" smtClean="0">
                                <a:latin typeface="Cambria Math" panose="02040503050406030204" pitchFamily="18" charset="0"/>
                              </a:rPr>
                            </m:ctrlPr>
                          </m:accPr>
                          <m:e>
                            <m:r>
                              <a:rPr lang="en-GB" sz="2700" b="0" i="1" smtClean="0">
                                <a:latin typeface="Cambria Math" panose="02040503050406030204" pitchFamily="18" charset="0"/>
                              </a:rPr>
                              <m:t>𝑎</m:t>
                            </m:r>
                          </m:e>
                        </m:acc>
                      </m:num>
                      <m:den>
                        <m:r>
                          <a:rPr lang="en-GB" sz="2700" b="0" i="1" smtClean="0">
                            <a:latin typeface="Cambria Math" panose="02040503050406030204" pitchFamily="18" charset="0"/>
                          </a:rPr>
                          <m:t>𝑎</m:t>
                        </m:r>
                      </m:den>
                    </m:f>
                    <m:r>
                      <a:rPr lang="en-GB" sz="2700" b="0" i="1" smtClean="0">
                        <a:latin typeface="Cambria Math" panose="02040503050406030204" pitchFamily="18" charset="0"/>
                      </a:rPr>
                      <m:t>,      </m:t>
                    </m:r>
                    <m:sSubSup>
                      <m:sSubSupPr>
                        <m:ctrlPr>
                          <a:rPr lang="en-GB" sz="2700" i="1" smtClean="0">
                            <a:solidFill>
                              <a:srgbClr val="00B0F0"/>
                            </a:solidFill>
                            <a:latin typeface="Cambria Math" panose="02040503050406030204" pitchFamily="18" charset="0"/>
                          </a:rPr>
                        </m:ctrlPr>
                      </m:sSubSupPr>
                      <m:e>
                        <m:r>
                          <m:rPr>
                            <m:sty m:val="p"/>
                          </m:rPr>
                          <a:rPr lang="en-GB" sz="2700">
                            <a:solidFill>
                              <a:srgbClr val="00B0F0"/>
                            </a:solidFill>
                            <a:latin typeface="Cambria Math" panose="02040503050406030204" pitchFamily="18" charset="0"/>
                          </a:rPr>
                          <m:t>Γ</m:t>
                        </m:r>
                      </m:e>
                      <m:sub>
                        <m:r>
                          <a:rPr lang="en-GB" sz="2700" b="0" i="1" smtClean="0">
                            <a:solidFill>
                              <a:srgbClr val="00B0F0"/>
                            </a:solidFill>
                            <a:latin typeface="Cambria Math" panose="02040503050406030204" pitchFamily="18" charset="0"/>
                          </a:rPr>
                          <m:t>22</m:t>
                        </m:r>
                      </m:sub>
                      <m:sup>
                        <m:r>
                          <a:rPr lang="en-GB" sz="2700" i="1">
                            <a:solidFill>
                              <a:srgbClr val="00B0F0"/>
                            </a:solidFill>
                            <a:latin typeface="Cambria Math" panose="02040503050406030204" pitchFamily="18" charset="0"/>
                          </a:rPr>
                          <m:t>1</m:t>
                        </m:r>
                      </m:sup>
                    </m:sSubSup>
                    <m:r>
                      <a:rPr lang="en-GB" sz="2700" i="1">
                        <a:latin typeface="Cambria Math" panose="02040503050406030204" pitchFamily="18" charset="0"/>
                      </a:rPr>
                      <m:t>=</m:t>
                    </m:r>
                    <m:r>
                      <a:rPr lang="en-GB" sz="2700" b="0" i="1" smtClean="0">
                        <a:latin typeface="Cambria Math" panose="02040503050406030204" pitchFamily="18" charset="0"/>
                      </a:rPr>
                      <m:t>−</m:t>
                    </m:r>
                    <m:d>
                      <m:dPr>
                        <m:ctrlPr>
                          <a:rPr lang="en-GB" sz="2700" i="1">
                            <a:latin typeface="Cambria Math" panose="02040503050406030204" pitchFamily="18" charset="0"/>
                          </a:rPr>
                        </m:ctrlPr>
                      </m:dPr>
                      <m:e>
                        <m:r>
                          <a:rPr lang="en-GB" sz="2700" i="1">
                            <a:latin typeface="Cambria Math" panose="02040503050406030204" pitchFamily="18" charset="0"/>
                          </a:rPr>
                          <m:t>1−</m:t>
                        </m:r>
                        <m:r>
                          <a:rPr lang="en-GB" sz="2700" i="1">
                            <a:latin typeface="Cambria Math" panose="02040503050406030204" pitchFamily="18" charset="0"/>
                          </a:rPr>
                          <m:t>𝑘</m:t>
                        </m:r>
                        <m:sSup>
                          <m:sSupPr>
                            <m:ctrlPr>
                              <a:rPr lang="en-GB" sz="2700" i="1">
                                <a:latin typeface="Cambria Math" panose="02040503050406030204" pitchFamily="18" charset="0"/>
                              </a:rPr>
                            </m:ctrlPr>
                          </m:sSupPr>
                          <m:e>
                            <m:r>
                              <a:rPr lang="en-GB" sz="2700" i="1">
                                <a:latin typeface="Cambria Math" panose="02040503050406030204" pitchFamily="18" charset="0"/>
                              </a:rPr>
                              <m:t>𝑟</m:t>
                            </m:r>
                          </m:e>
                          <m:sup>
                            <m:r>
                              <a:rPr lang="en-GB" sz="2700" i="1">
                                <a:latin typeface="Cambria Math" panose="02040503050406030204" pitchFamily="18" charset="0"/>
                              </a:rPr>
                              <m:t>2</m:t>
                            </m:r>
                          </m:sup>
                        </m:sSup>
                      </m:e>
                    </m:d>
                    <m:r>
                      <a:rPr lang="en-GB" sz="2700" b="0" i="1" smtClean="0">
                        <a:latin typeface="Cambria Math" panose="02040503050406030204" pitchFamily="18" charset="0"/>
                      </a:rPr>
                      <m:t>𝑟</m:t>
                    </m:r>
                  </m:oMath>
                </a14:m>
                <a:r>
                  <a:rPr lang="en-CA" sz="2700" dirty="0"/>
                  <a:t> </a:t>
                </a:r>
              </a:p>
              <a:p>
                <a:pPr algn="ctr"/>
                <a14:m>
                  <m:oMathPara xmlns:m="http://schemas.openxmlformats.org/officeDocument/2006/math">
                    <m:oMathParaPr>
                      <m:jc m:val="center"/>
                    </m:oMathParaPr>
                    <m:oMath xmlns:m="http://schemas.openxmlformats.org/officeDocument/2006/math">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33</m:t>
                          </m:r>
                        </m:sub>
                        <m:sup>
                          <m:r>
                            <a:rPr lang="en-GB" sz="2800" b="0" i="1" smtClean="0">
                              <a:solidFill>
                                <a:srgbClr val="00B0F0"/>
                              </a:solidFill>
                              <a:latin typeface="Cambria Math" panose="02040503050406030204" pitchFamily="18" charset="0"/>
                            </a:rPr>
                            <m:t>1</m:t>
                          </m:r>
                        </m:sup>
                      </m:sSubSup>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1−</m:t>
                          </m:r>
                          <m:r>
                            <a:rPr lang="en-GB" sz="2800" b="0" i="1" smtClean="0">
                              <a:latin typeface="Cambria Math" panose="02040503050406030204" pitchFamily="18" charset="0"/>
                            </a:rPr>
                            <m:t>𝑘</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𝑟</m:t>
                              </m:r>
                            </m:e>
                            <m:sup>
                              <m:r>
                                <a:rPr lang="en-GB" sz="2800" b="0" i="1" smtClean="0">
                                  <a:latin typeface="Cambria Math" panose="02040503050406030204" pitchFamily="18" charset="0"/>
                                </a:rPr>
                                <m:t>2</m:t>
                              </m:r>
                            </m:sup>
                          </m:sSup>
                        </m:e>
                      </m:d>
                      <m:r>
                        <a:rPr lang="en-GB" sz="2800" b="0" i="1" smtClean="0">
                          <a:latin typeface="Cambria Math" panose="02040503050406030204" pitchFamily="18" charset="0"/>
                        </a:rPr>
                        <m:t>𝑟</m:t>
                      </m:r>
                      <m:sSup>
                        <m:sSupPr>
                          <m:ctrlPr>
                            <a:rPr lang="en-GB" sz="2800" b="0" i="1" smtClean="0">
                              <a:latin typeface="Cambria Math" panose="02040503050406030204" pitchFamily="18" charset="0"/>
                            </a:rPr>
                          </m:ctrlPr>
                        </m:sSupPr>
                        <m:e>
                          <m:d>
                            <m:dPr>
                              <m:ctrlPr>
                                <a:rPr lang="en-GB" sz="2800" b="0" i="1" smtClean="0">
                                  <a:latin typeface="Cambria Math" panose="02040503050406030204" pitchFamily="18" charset="0"/>
                                </a:rPr>
                              </m:ctrlPr>
                            </m:dPr>
                            <m:e>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sin</m:t>
                                  </m:r>
                                </m:fName>
                                <m:e>
                                  <m:r>
                                    <a:rPr lang="en-GB" sz="2800" b="0" i="1" smtClean="0">
                                      <a:latin typeface="Cambria Math" panose="02040503050406030204" pitchFamily="18" charset="0"/>
                                    </a:rPr>
                                    <m:t>𝜃</m:t>
                                  </m:r>
                                </m:e>
                              </m:func>
                            </m:e>
                          </m:d>
                        </m:e>
                        <m:sup>
                          <m:r>
                            <a:rPr lang="en-GB" sz="2800" b="0" i="1" smtClean="0">
                              <a:latin typeface="Cambria Math" panose="02040503050406030204" pitchFamily="18" charset="0"/>
                            </a:rPr>
                            <m:t>2</m:t>
                          </m:r>
                        </m:sup>
                      </m:sSup>
                      <m:r>
                        <a:rPr lang="en-GB" sz="2800" b="0" i="1" smtClean="0">
                          <a:latin typeface="Cambria Math" panose="02040503050406030204" pitchFamily="18" charset="0"/>
                        </a:rPr>
                        <m:t>,    </m:t>
                      </m:r>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12</m:t>
                          </m:r>
                        </m:sub>
                        <m:sup>
                          <m:r>
                            <a:rPr lang="en-GB" sz="2800" b="0" i="1" smtClean="0">
                              <a:solidFill>
                                <a:srgbClr val="00B0F0"/>
                              </a:solidFill>
                              <a:latin typeface="Cambria Math" panose="02040503050406030204" pitchFamily="18" charset="0"/>
                            </a:rPr>
                            <m:t>2</m:t>
                          </m:r>
                        </m:sup>
                      </m:sSubSup>
                      <m:r>
                        <a:rPr lang="en-GB" sz="2800" b="0" i="1" smtClean="0">
                          <a:latin typeface="Cambria Math" panose="02040503050406030204" pitchFamily="18" charset="0"/>
                        </a:rPr>
                        <m:t>=</m:t>
                      </m:r>
                      <m:sSubSup>
                        <m:sSubSupPr>
                          <m:ctrlPr>
                            <a:rPr lang="en-GB" sz="2800" i="1" smtClean="0">
                              <a:solidFill>
                                <a:srgbClr val="00B0F0"/>
                              </a:solidFill>
                              <a:latin typeface="Cambria Math" panose="02040503050406030204" pitchFamily="18" charset="0"/>
                            </a:rPr>
                          </m:ctrlPr>
                        </m:sSubSupPr>
                        <m:e>
                          <m:r>
                            <m:rPr>
                              <m:sty m:val="p"/>
                            </m:rPr>
                            <a:rPr lang="en-GB" sz="2800">
                              <a:solidFill>
                                <a:srgbClr val="00B0F0"/>
                              </a:solidFill>
                              <a:latin typeface="Cambria Math" panose="02040503050406030204" pitchFamily="18" charset="0"/>
                            </a:rPr>
                            <m:t>Γ</m:t>
                          </m:r>
                        </m:e>
                        <m:sub>
                          <m:r>
                            <a:rPr lang="en-GB" sz="2800" i="1">
                              <a:solidFill>
                                <a:srgbClr val="00B0F0"/>
                              </a:solidFill>
                              <a:latin typeface="Cambria Math" panose="02040503050406030204" pitchFamily="18" charset="0"/>
                            </a:rPr>
                            <m:t>2</m:t>
                          </m:r>
                          <m:r>
                            <a:rPr lang="en-GB" sz="2800" b="0" i="1" smtClean="0">
                              <a:solidFill>
                                <a:srgbClr val="00B0F0"/>
                              </a:solidFill>
                              <a:latin typeface="Cambria Math" panose="02040503050406030204" pitchFamily="18" charset="0"/>
                            </a:rPr>
                            <m:t>1</m:t>
                          </m:r>
                        </m:sub>
                        <m:sup>
                          <m:r>
                            <a:rPr lang="en-GB" sz="2800" i="1">
                              <a:solidFill>
                                <a:srgbClr val="00B0F0"/>
                              </a:solidFill>
                              <a:latin typeface="Cambria Math" panose="02040503050406030204" pitchFamily="18" charset="0"/>
                            </a:rPr>
                            <m:t>2</m:t>
                          </m:r>
                        </m:sup>
                      </m:sSubSup>
                      <m:r>
                        <a:rPr lang="en-GB" sz="2800" b="0" i="1" smtClean="0">
                          <a:latin typeface="Cambria Math" panose="02040503050406030204" pitchFamily="18" charset="0"/>
                        </a:rPr>
                        <m:t>=</m:t>
                      </m:r>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31</m:t>
                          </m:r>
                        </m:sub>
                        <m:sup>
                          <m:r>
                            <a:rPr lang="en-GB" sz="2800" b="0" i="1" smtClean="0">
                              <a:solidFill>
                                <a:srgbClr val="00B0F0"/>
                              </a:solidFill>
                              <a:latin typeface="Cambria Math" panose="02040503050406030204" pitchFamily="18" charset="0"/>
                            </a:rPr>
                            <m:t>3</m:t>
                          </m:r>
                        </m:sup>
                      </m:sSubSup>
                      <m:r>
                        <a:rPr lang="en-GB" sz="2800" b="0" i="1" smtClean="0">
                          <a:latin typeface="Cambria Math" panose="02040503050406030204" pitchFamily="18" charset="0"/>
                        </a:rPr>
                        <m:t>=</m:t>
                      </m:r>
                      <m:sSubSup>
                        <m:sSubSupPr>
                          <m:ctrlPr>
                            <a:rPr lang="en-GB" sz="2800" i="1" smtClean="0">
                              <a:solidFill>
                                <a:srgbClr val="00B0F0"/>
                              </a:solidFill>
                              <a:latin typeface="Cambria Math" panose="02040503050406030204" pitchFamily="18" charset="0"/>
                            </a:rPr>
                          </m:ctrlPr>
                        </m:sSubSupPr>
                        <m:e>
                          <m:r>
                            <m:rPr>
                              <m:sty m:val="p"/>
                            </m:rPr>
                            <a:rPr lang="en-GB" sz="280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13</m:t>
                          </m:r>
                        </m:sub>
                        <m:sup>
                          <m:r>
                            <a:rPr lang="en-GB" sz="2800" b="0" i="1" smtClean="0">
                              <a:solidFill>
                                <a:srgbClr val="00B0F0"/>
                              </a:solidFill>
                              <a:latin typeface="Cambria Math" panose="02040503050406030204" pitchFamily="18" charset="0"/>
                            </a:rPr>
                            <m:t>3</m:t>
                          </m:r>
                        </m:sup>
                      </m:sSubSup>
                      <m:r>
                        <a:rPr lang="en-GB" sz="2800" i="1">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r>
                            <a:rPr lang="en-GB" sz="2800" b="0" i="1" smtClean="0">
                              <a:latin typeface="Cambria Math" panose="02040503050406030204" pitchFamily="18" charset="0"/>
                            </a:rPr>
                            <m:t>𝑟</m:t>
                          </m:r>
                        </m:den>
                      </m:f>
                    </m:oMath>
                  </m:oMathPara>
                </a14:m>
                <a:endParaRPr lang="en-CA" sz="2800" dirty="0"/>
              </a:p>
              <a:p>
                <a:pPr algn="ctr"/>
                <a14:m>
                  <m:oMathPara xmlns:m="http://schemas.openxmlformats.org/officeDocument/2006/math">
                    <m:oMathParaPr>
                      <m:jc m:val="center"/>
                    </m:oMathParaPr>
                    <m:oMath xmlns:m="http://schemas.openxmlformats.org/officeDocument/2006/math">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33</m:t>
                          </m:r>
                        </m:sub>
                        <m:sup>
                          <m:r>
                            <a:rPr lang="en-GB" sz="2800" b="0" i="1" smtClean="0">
                              <a:solidFill>
                                <a:srgbClr val="00B0F0"/>
                              </a:solidFill>
                              <a:latin typeface="Cambria Math" panose="02040503050406030204" pitchFamily="18" charset="0"/>
                            </a:rPr>
                            <m:t>2</m:t>
                          </m:r>
                        </m:sup>
                      </m:sSubSup>
                      <m:r>
                        <a:rPr lang="en-GB" sz="2800" b="0" i="1" smtClean="0">
                          <a:latin typeface="Cambria Math" panose="02040503050406030204" pitchFamily="18" charset="0"/>
                        </a:rPr>
                        <m:t>=−</m:t>
                      </m:r>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cos</m:t>
                          </m:r>
                        </m:fName>
                        <m:e>
                          <m:r>
                            <a:rPr lang="en-GB" sz="2800" b="0" i="1" smtClean="0">
                              <a:latin typeface="Cambria Math" panose="02040503050406030204" pitchFamily="18" charset="0"/>
                            </a:rPr>
                            <m:t>𝜃</m:t>
                          </m:r>
                        </m:e>
                      </m:func>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sin</m:t>
                          </m:r>
                        </m:fName>
                        <m:e>
                          <m:r>
                            <a:rPr lang="en-GB" sz="2800" b="0" i="1" smtClean="0">
                              <a:latin typeface="Cambria Math" panose="02040503050406030204" pitchFamily="18" charset="0"/>
                            </a:rPr>
                            <m:t>𝜃</m:t>
                          </m:r>
                        </m:e>
                      </m:func>
                      <m:r>
                        <a:rPr lang="en-GB" sz="2800" b="0" i="1" smtClean="0">
                          <a:latin typeface="Cambria Math" panose="02040503050406030204" pitchFamily="18" charset="0"/>
                        </a:rPr>
                        <m:t>,  </m:t>
                      </m:r>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32</m:t>
                          </m:r>
                        </m:sub>
                        <m:sup>
                          <m:r>
                            <a:rPr lang="en-GB" sz="2800" b="0" i="1" smtClean="0">
                              <a:solidFill>
                                <a:srgbClr val="00B0F0"/>
                              </a:solidFill>
                              <a:latin typeface="Cambria Math" panose="02040503050406030204" pitchFamily="18" charset="0"/>
                            </a:rPr>
                            <m:t>3</m:t>
                          </m:r>
                        </m:sup>
                      </m:sSubSup>
                      <m:r>
                        <a:rPr lang="en-GB" sz="2800" b="0" i="1" smtClean="0">
                          <a:latin typeface="Cambria Math" panose="02040503050406030204" pitchFamily="18" charset="0"/>
                        </a:rPr>
                        <m:t>=</m:t>
                      </m:r>
                      <m:sSubSup>
                        <m:sSubSupPr>
                          <m:ctrlPr>
                            <a:rPr lang="en-GB" sz="2800" b="0" i="1" smtClean="0">
                              <a:solidFill>
                                <a:srgbClr val="00B0F0"/>
                              </a:solidFill>
                              <a:latin typeface="Cambria Math" panose="02040503050406030204" pitchFamily="18" charset="0"/>
                            </a:rPr>
                          </m:ctrlPr>
                        </m:sSubSupPr>
                        <m:e>
                          <m:r>
                            <m:rPr>
                              <m:sty m:val="p"/>
                            </m:rPr>
                            <a:rPr lang="en-GB" sz="2800" b="0" i="0" smtClean="0">
                              <a:solidFill>
                                <a:srgbClr val="00B0F0"/>
                              </a:solidFill>
                              <a:latin typeface="Cambria Math" panose="02040503050406030204" pitchFamily="18" charset="0"/>
                            </a:rPr>
                            <m:t>Γ</m:t>
                          </m:r>
                        </m:e>
                        <m:sub>
                          <m:r>
                            <a:rPr lang="en-GB" sz="2800" b="0" i="1" smtClean="0">
                              <a:solidFill>
                                <a:srgbClr val="00B0F0"/>
                              </a:solidFill>
                              <a:latin typeface="Cambria Math" panose="02040503050406030204" pitchFamily="18" charset="0"/>
                            </a:rPr>
                            <m:t>23</m:t>
                          </m:r>
                        </m:sub>
                        <m:sup>
                          <m:r>
                            <a:rPr lang="en-GB" sz="2800" b="0" i="1" smtClean="0">
                              <a:solidFill>
                                <a:srgbClr val="00B0F0"/>
                              </a:solidFill>
                              <a:latin typeface="Cambria Math" panose="02040503050406030204" pitchFamily="18" charset="0"/>
                            </a:rPr>
                            <m:t>3</m:t>
                          </m:r>
                        </m:sup>
                      </m:sSubSup>
                      <m:r>
                        <a:rPr lang="en-GB" sz="2800" b="0" i="1" smtClean="0">
                          <a:latin typeface="Cambria Math" panose="02040503050406030204" pitchFamily="18" charset="0"/>
                        </a:rPr>
                        <m:t>=</m:t>
                      </m:r>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cot</m:t>
                          </m:r>
                        </m:fName>
                        <m:e>
                          <m:r>
                            <a:rPr lang="en-GB" sz="2800" b="0" i="1" smtClean="0">
                              <a:latin typeface="Cambria Math" panose="02040503050406030204" pitchFamily="18" charset="0"/>
                            </a:rPr>
                            <m:t>𝜃</m:t>
                          </m:r>
                        </m:e>
                      </m:func>
                    </m:oMath>
                  </m:oMathPara>
                </a14:m>
                <a:endParaRPr lang="en-CA" sz="2800" dirty="0"/>
              </a:p>
            </p:txBody>
          </p:sp>
        </mc:Choice>
        <mc:Fallback xmlns="">
          <p:sp>
            <p:nvSpPr>
              <p:cNvPr id="4" name="TextBox 3">
                <a:extLst>
                  <a:ext uri="{FF2B5EF4-FFF2-40B4-BE49-F238E27FC236}">
                    <a16:creationId xmlns:a16="http://schemas.microsoft.com/office/drawing/2014/main" id="{D2572314-0F09-4EEA-AF09-9216E3F00A58}"/>
                  </a:ext>
                </a:extLst>
              </p:cNvPr>
              <p:cNvSpPr txBox="1">
                <a:spLocks noRot="1" noChangeAspect="1" noMove="1" noResize="1" noEditPoints="1" noAdjustHandles="1" noChangeArrowheads="1" noChangeShapeType="1" noTextEdit="1"/>
              </p:cNvSpPr>
              <p:nvPr/>
            </p:nvSpPr>
            <p:spPr>
              <a:xfrm>
                <a:off x="116144" y="56841"/>
                <a:ext cx="11980606" cy="2621551"/>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6D815B-0D51-4A5C-A997-2E2A90AE220C}"/>
                  </a:ext>
                </a:extLst>
              </p:cNvPr>
              <p:cNvSpPr txBox="1"/>
              <p:nvPr/>
            </p:nvSpPr>
            <p:spPr>
              <a:xfrm>
                <a:off x="116144" y="1453614"/>
                <a:ext cx="935703" cy="1354217"/>
              </a:xfrm>
              <a:prstGeom prst="rect">
                <a:avLst/>
              </a:prstGeom>
              <a:noFill/>
            </p:spPr>
            <p:txBody>
              <a:bodyPr wrap="square" rtlCol="0">
                <a:spAutoFit/>
              </a:bodyPr>
              <a:lstStyle/>
              <a:p>
                <a:pPr>
                  <a:spcAft>
                    <a:spcPts val="1200"/>
                  </a:spcAft>
                </a:pPr>
                <a14:m>
                  <m:oMathPara xmlns:m="http://schemas.openxmlformats.org/officeDocument/2006/math">
                    <m:oMathParaPr>
                      <m:jc m:val="centerGroup"/>
                    </m:oMathParaPr>
                    <m:oMath xmlns:m="http://schemas.openxmlformats.org/officeDocument/2006/math">
                      <m:r>
                        <a:rPr lang="en-CA" b="0" i="1" smtClean="0">
                          <a:solidFill>
                            <a:schemeClr val="tx1"/>
                          </a:solidFill>
                          <a:latin typeface="Cambria Math" panose="02040503050406030204" pitchFamily="18" charset="0"/>
                        </a:rPr>
                        <m:t>0→</m:t>
                      </m:r>
                      <m:r>
                        <a:rPr lang="en-CA" b="0" i="1" smtClean="0">
                          <a:solidFill>
                            <a:schemeClr val="tx1"/>
                          </a:solidFill>
                          <a:latin typeface="Cambria Math" panose="02040503050406030204" pitchFamily="18" charset="0"/>
                        </a:rPr>
                        <m:t>𝑐𝑡</m:t>
                      </m:r>
                    </m:oMath>
                    <m:oMath xmlns:m="http://schemas.openxmlformats.org/officeDocument/2006/math">
                      <m:r>
                        <a:rPr lang="en-CA" b="0" i="1" smtClean="0">
                          <a:solidFill>
                            <a:schemeClr val="tx1"/>
                          </a:solidFill>
                          <a:latin typeface="Cambria Math" panose="02040503050406030204" pitchFamily="18" charset="0"/>
                        </a:rPr>
                        <m:t>1→</m:t>
                      </m:r>
                      <m:r>
                        <a:rPr lang="en-CA" b="0" i="1" smtClean="0">
                          <a:solidFill>
                            <a:srgbClr val="0070C0"/>
                          </a:solidFill>
                          <a:latin typeface="Cambria Math" panose="02040503050406030204" pitchFamily="18" charset="0"/>
                        </a:rPr>
                        <m:t>𝑟</m:t>
                      </m:r>
                    </m:oMath>
                    <m:oMath xmlns:m="http://schemas.openxmlformats.org/officeDocument/2006/math">
                      <m:r>
                        <a:rPr lang="en-CA" b="0" i="1" smtClean="0">
                          <a:solidFill>
                            <a:schemeClr val="tx1"/>
                          </a:solidFill>
                          <a:latin typeface="Cambria Math" panose="02040503050406030204" pitchFamily="18" charset="0"/>
                        </a:rPr>
                        <m:t>2→</m:t>
                      </m:r>
                      <m:r>
                        <a:rPr lang="en-CA" b="0" i="1" smtClean="0">
                          <a:solidFill>
                            <a:srgbClr val="0070C0"/>
                          </a:solidFill>
                          <a:latin typeface="Cambria Math" panose="02040503050406030204" pitchFamily="18" charset="0"/>
                        </a:rPr>
                        <m:t>𝜃</m:t>
                      </m:r>
                    </m:oMath>
                    <m:oMath xmlns:m="http://schemas.openxmlformats.org/officeDocument/2006/math">
                      <m:r>
                        <a:rPr lang="en-CA" b="0" i="1" smtClean="0">
                          <a:solidFill>
                            <a:schemeClr val="tx1"/>
                          </a:solidFill>
                          <a:latin typeface="Cambria Math" panose="02040503050406030204" pitchFamily="18" charset="0"/>
                        </a:rPr>
                        <m:t>3→</m:t>
                      </m:r>
                      <m:r>
                        <a:rPr lang="en-CA" b="0" i="1" smtClean="0">
                          <a:solidFill>
                            <a:srgbClr val="0070C0"/>
                          </a:solidFill>
                          <a:latin typeface="Cambria Math" panose="02040503050406030204" pitchFamily="18" charset="0"/>
                        </a:rPr>
                        <m:t>𝜙</m:t>
                      </m:r>
                    </m:oMath>
                  </m:oMathPara>
                </a14:m>
                <a:endParaRPr lang="en-CA" b="0" i="1" dirty="0">
                  <a:solidFill>
                    <a:srgbClr val="0070C0"/>
                  </a:solidFill>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876D815B-0D51-4A5C-A997-2E2A90AE220C}"/>
                  </a:ext>
                </a:extLst>
              </p:cNvPr>
              <p:cNvSpPr txBox="1">
                <a:spLocks noRot="1" noChangeAspect="1" noMove="1" noResize="1" noEditPoints="1" noAdjustHandles="1" noChangeArrowheads="1" noChangeShapeType="1" noTextEdit="1"/>
              </p:cNvSpPr>
              <p:nvPr/>
            </p:nvSpPr>
            <p:spPr>
              <a:xfrm>
                <a:off x="116144" y="1453614"/>
                <a:ext cx="935703" cy="135421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4CC41DE-029A-42D2-919D-9969AB5C2787}"/>
                  </a:ext>
                </a:extLst>
              </p:cNvPr>
              <p:cNvSpPr txBox="1"/>
              <p:nvPr/>
            </p:nvSpPr>
            <p:spPr>
              <a:xfrm>
                <a:off x="1051847" y="2807831"/>
                <a:ext cx="3074747" cy="1015663"/>
              </a:xfrm>
              <a:prstGeom prst="rect">
                <a:avLst/>
              </a:prstGeom>
              <a:noFill/>
            </p:spPr>
            <p:txBody>
              <a:bodyPr wrap="square" rtlCol="0">
                <a:spAutoFit/>
              </a:bodyPr>
              <a:lstStyle/>
              <a:p>
                <a:pPr>
                  <a:spcAft>
                    <a:spcPts val="1200"/>
                  </a:spcAft>
                </a:pPr>
                <a14:m>
                  <m:oMath xmlns:m="http://schemas.openxmlformats.org/officeDocument/2006/math">
                    <m:sSubSup>
                      <m:sSubSupPr>
                        <m:ctrlPr>
                          <a:rPr lang="en-GB" sz="6000" i="1" smtClean="0">
                            <a:solidFill>
                              <a:srgbClr val="00B0F0"/>
                            </a:solidFill>
                            <a:latin typeface="Cambria Math" panose="02040503050406030204" pitchFamily="18" charset="0"/>
                          </a:rPr>
                        </m:ctrlPr>
                      </m:sSubSupPr>
                      <m:e>
                        <m:r>
                          <m:rPr>
                            <m:sty m:val="p"/>
                          </m:rPr>
                          <a:rPr lang="en-GB" sz="6000">
                            <a:solidFill>
                              <a:srgbClr val="00B0F0"/>
                            </a:solidFill>
                            <a:latin typeface="Cambria Math" panose="02040503050406030204" pitchFamily="18" charset="0"/>
                          </a:rPr>
                          <m:t>Γ</m:t>
                        </m:r>
                      </m:e>
                      <m:sub>
                        <m:r>
                          <a:rPr lang="en-CA" sz="6000" b="0" i="1" smtClean="0">
                            <a:solidFill>
                              <a:srgbClr val="00B0F0"/>
                            </a:solidFill>
                            <a:latin typeface="Cambria Math" panose="02040503050406030204" pitchFamily="18" charset="0"/>
                          </a:rPr>
                          <m:t>𝑡𝑡</m:t>
                        </m:r>
                      </m:sub>
                      <m:sup>
                        <m:r>
                          <a:rPr lang="en-GB" sz="6000" i="1">
                            <a:solidFill>
                              <a:srgbClr val="00B0F0"/>
                            </a:solidFill>
                            <a:latin typeface="Cambria Math" panose="02040503050406030204" pitchFamily="18" charset="0"/>
                          </a:rPr>
                          <m:t>𝜎</m:t>
                        </m:r>
                      </m:sup>
                    </m:sSubSup>
                    <m:r>
                      <a:rPr lang="en-CA" sz="6000" b="0" i="1" smtClean="0">
                        <a:solidFill>
                          <a:srgbClr val="00B0F0"/>
                        </a:solidFill>
                        <a:latin typeface="Cambria Math" panose="02040503050406030204" pitchFamily="18" charset="0"/>
                      </a:rPr>
                      <m:t> </m:t>
                    </m:r>
                    <m:r>
                      <a:rPr lang="en-GB" sz="6000" b="0" i="1" smtClean="0">
                        <a:latin typeface="Cambria Math" panose="02040503050406030204" pitchFamily="18" charset="0"/>
                      </a:rPr>
                      <m:t>=</m:t>
                    </m:r>
                    <m:r>
                      <a:rPr lang="en-CA" sz="6000" b="0" i="1" smtClean="0">
                        <a:latin typeface="Cambria Math" panose="02040503050406030204" pitchFamily="18" charset="0"/>
                      </a:rPr>
                      <m:t> </m:t>
                    </m:r>
                    <m:r>
                      <a:rPr lang="en-GB" sz="6000" b="0" i="1" smtClean="0">
                        <a:latin typeface="Cambria Math" panose="02040503050406030204" pitchFamily="18" charset="0"/>
                      </a:rPr>
                      <m:t>0</m:t>
                    </m:r>
                  </m:oMath>
                </a14:m>
                <a:r>
                  <a:rPr lang="en-GB" sz="6000" b="0" i="1" dirty="0">
                    <a:solidFill>
                      <a:srgbClr val="0070C0"/>
                    </a:solidFill>
                    <a:latin typeface="Cambria Math" panose="02040503050406030204" pitchFamily="18" charset="0"/>
                  </a:rPr>
                  <a:t>  </a:t>
                </a:r>
              </a:p>
            </p:txBody>
          </p:sp>
        </mc:Choice>
        <mc:Fallback xmlns="">
          <p:sp>
            <p:nvSpPr>
              <p:cNvPr id="11" name="TextBox 10">
                <a:extLst>
                  <a:ext uri="{FF2B5EF4-FFF2-40B4-BE49-F238E27FC236}">
                    <a16:creationId xmlns:a16="http://schemas.microsoft.com/office/drawing/2014/main" id="{34CC41DE-029A-42D2-919D-9969AB5C2787}"/>
                  </a:ext>
                </a:extLst>
              </p:cNvPr>
              <p:cNvSpPr txBox="1">
                <a:spLocks noRot="1" noChangeAspect="1" noMove="1" noResize="1" noEditPoints="1" noAdjustHandles="1" noChangeArrowheads="1" noChangeShapeType="1" noTextEdit="1"/>
              </p:cNvSpPr>
              <p:nvPr/>
            </p:nvSpPr>
            <p:spPr>
              <a:xfrm>
                <a:off x="1051847" y="2807831"/>
                <a:ext cx="3074747"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F160248-71C4-4B36-AD97-142D04CE67C7}"/>
                  </a:ext>
                </a:extLst>
              </p:cNvPr>
              <p:cNvSpPr txBox="1"/>
              <p:nvPr/>
            </p:nvSpPr>
            <p:spPr>
              <a:xfrm>
                <a:off x="1051847" y="4075165"/>
                <a:ext cx="3074747" cy="1015663"/>
              </a:xfrm>
              <a:prstGeom prst="rect">
                <a:avLst/>
              </a:prstGeom>
              <a:noFill/>
            </p:spPr>
            <p:txBody>
              <a:bodyPr wrap="square" rtlCol="0">
                <a:spAutoFit/>
              </a:bodyPr>
              <a:lstStyle/>
              <a:p>
                <a:pPr>
                  <a:spcAft>
                    <a:spcPts val="1200"/>
                  </a:spcAft>
                </a:pPr>
                <a14:m>
                  <m:oMath xmlns:m="http://schemas.openxmlformats.org/officeDocument/2006/math">
                    <m:sSubSup>
                      <m:sSubSupPr>
                        <m:ctrlPr>
                          <a:rPr lang="en-GB" sz="6000" i="1" smtClean="0">
                            <a:solidFill>
                              <a:srgbClr val="00B0F0"/>
                            </a:solidFill>
                            <a:latin typeface="Cambria Math" panose="02040503050406030204" pitchFamily="18" charset="0"/>
                          </a:rPr>
                        </m:ctrlPr>
                      </m:sSubSupPr>
                      <m:e>
                        <m:r>
                          <m:rPr>
                            <m:sty m:val="p"/>
                          </m:rPr>
                          <a:rPr lang="en-GB" sz="6000">
                            <a:solidFill>
                              <a:srgbClr val="00B0F0"/>
                            </a:solidFill>
                            <a:latin typeface="Cambria Math" panose="02040503050406030204" pitchFamily="18" charset="0"/>
                          </a:rPr>
                          <m:t>Γ</m:t>
                        </m:r>
                      </m:e>
                      <m:sub>
                        <m:r>
                          <a:rPr lang="en-CA" sz="6000" b="0" i="1" smtClean="0">
                            <a:solidFill>
                              <a:srgbClr val="00B0F0"/>
                            </a:solidFill>
                            <a:latin typeface="Cambria Math" panose="02040503050406030204" pitchFamily="18" charset="0"/>
                          </a:rPr>
                          <m:t>00</m:t>
                        </m:r>
                      </m:sub>
                      <m:sup>
                        <m:r>
                          <a:rPr lang="en-GB" sz="6000" i="1">
                            <a:solidFill>
                              <a:srgbClr val="00B0F0"/>
                            </a:solidFill>
                            <a:latin typeface="Cambria Math" panose="02040503050406030204" pitchFamily="18" charset="0"/>
                          </a:rPr>
                          <m:t>𝜎</m:t>
                        </m:r>
                      </m:sup>
                    </m:sSubSup>
                    <m:r>
                      <a:rPr lang="en-CA" sz="6000" b="0" i="1" smtClean="0">
                        <a:solidFill>
                          <a:srgbClr val="00B0F0"/>
                        </a:solidFill>
                        <a:latin typeface="Cambria Math" panose="02040503050406030204" pitchFamily="18" charset="0"/>
                      </a:rPr>
                      <m:t> </m:t>
                    </m:r>
                    <m:r>
                      <a:rPr lang="en-GB" sz="6000" b="0" i="1" smtClean="0">
                        <a:latin typeface="Cambria Math" panose="02040503050406030204" pitchFamily="18" charset="0"/>
                      </a:rPr>
                      <m:t>=</m:t>
                    </m:r>
                    <m:r>
                      <a:rPr lang="en-CA" sz="6000" b="0" i="1" smtClean="0">
                        <a:latin typeface="Cambria Math" panose="02040503050406030204" pitchFamily="18" charset="0"/>
                      </a:rPr>
                      <m:t> </m:t>
                    </m:r>
                    <m:r>
                      <a:rPr lang="en-GB" sz="6000" b="0" i="1" smtClean="0">
                        <a:latin typeface="Cambria Math" panose="02040503050406030204" pitchFamily="18" charset="0"/>
                      </a:rPr>
                      <m:t>0</m:t>
                    </m:r>
                  </m:oMath>
                </a14:m>
                <a:r>
                  <a:rPr lang="en-GB" sz="6000" b="0" i="1" dirty="0">
                    <a:solidFill>
                      <a:srgbClr val="0070C0"/>
                    </a:solidFill>
                    <a:latin typeface="Cambria Math" panose="02040503050406030204" pitchFamily="18" charset="0"/>
                  </a:rPr>
                  <a:t>  </a:t>
                </a:r>
              </a:p>
            </p:txBody>
          </p:sp>
        </mc:Choice>
        <mc:Fallback xmlns="">
          <p:sp>
            <p:nvSpPr>
              <p:cNvPr id="12" name="TextBox 11">
                <a:extLst>
                  <a:ext uri="{FF2B5EF4-FFF2-40B4-BE49-F238E27FC236}">
                    <a16:creationId xmlns:a16="http://schemas.microsoft.com/office/drawing/2014/main" id="{EF160248-71C4-4B36-AD97-142D04CE67C7}"/>
                  </a:ext>
                </a:extLst>
              </p:cNvPr>
              <p:cNvSpPr txBox="1">
                <a:spLocks noRot="1" noChangeAspect="1" noMove="1" noResize="1" noEditPoints="1" noAdjustHandles="1" noChangeArrowheads="1" noChangeShapeType="1" noTextEdit="1"/>
              </p:cNvSpPr>
              <p:nvPr/>
            </p:nvSpPr>
            <p:spPr>
              <a:xfrm>
                <a:off x="1051847" y="4075165"/>
                <a:ext cx="3074747" cy="101566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366ADB-F08A-86E0-5276-23415A0D2FC8}"/>
                  </a:ext>
                </a:extLst>
              </p:cNvPr>
              <p:cNvSpPr txBox="1"/>
              <p:nvPr/>
            </p:nvSpPr>
            <p:spPr>
              <a:xfrm>
                <a:off x="1661447" y="5342499"/>
                <a:ext cx="2465147" cy="1015663"/>
              </a:xfrm>
              <a:prstGeom prst="rect">
                <a:avLst/>
              </a:prstGeom>
              <a:noFill/>
            </p:spPr>
            <p:txBody>
              <a:bodyPr wrap="square" rtlCol="0">
                <a:spAutoFit/>
              </a:bodyPr>
              <a:lstStyle/>
              <a:p>
                <a:pPr>
                  <a:spcAft>
                    <a:spcPts val="1200"/>
                  </a:spcAft>
                </a:pPr>
                <a14:m>
                  <m:oMath xmlns:m="http://schemas.openxmlformats.org/officeDocument/2006/math">
                    <m:r>
                      <a:rPr lang="en-GB" sz="6000" i="1">
                        <a:latin typeface="Cambria Math" panose="02040503050406030204" pitchFamily="18" charset="0"/>
                      </a:rPr>
                      <m:t>0</m:t>
                    </m:r>
                    <m:r>
                      <a:rPr lang="en-CA" sz="6000" b="0" i="1" smtClean="0">
                        <a:solidFill>
                          <a:srgbClr val="00B0F0"/>
                        </a:solidFill>
                        <a:latin typeface="Cambria Math" panose="02040503050406030204" pitchFamily="18" charset="0"/>
                      </a:rPr>
                      <m:t> </m:t>
                    </m:r>
                    <m:r>
                      <a:rPr lang="en-GB" sz="6000" b="0" i="1" smtClean="0">
                        <a:latin typeface="Cambria Math" panose="02040503050406030204" pitchFamily="18" charset="0"/>
                      </a:rPr>
                      <m:t>=</m:t>
                    </m:r>
                    <m:r>
                      <a:rPr lang="en-CA" sz="6000" b="0" i="1" smtClean="0">
                        <a:latin typeface="Cambria Math" panose="02040503050406030204" pitchFamily="18" charset="0"/>
                      </a:rPr>
                      <m:t> </m:t>
                    </m:r>
                    <m:r>
                      <a:rPr lang="en-GB" sz="6000" b="0" i="1" smtClean="0">
                        <a:latin typeface="Cambria Math" panose="02040503050406030204" pitchFamily="18" charset="0"/>
                      </a:rPr>
                      <m:t>0</m:t>
                    </m:r>
                  </m:oMath>
                </a14:m>
                <a:r>
                  <a:rPr lang="en-GB" sz="6000" b="0" i="1" dirty="0">
                    <a:solidFill>
                      <a:srgbClr val="0070C0"/>
                    </a:solidFill>
                    <a:latin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AC366ADB-F08A-86E0-5276-23415A0D2FC8}"/>
                  </a:ext>
                </a:extLst>
              </p:cNvPr>
              <p:cNvSpPr txBox="1">
                <a:spLocks noRot="1" noChangeAspect="1" noMove="1" noResize="1" noEditPoints="1" noAdjustHandles="1" noChangeArrowheads="1" noChangeShapeType="1" noTextEdit="1"/>
              </p:cNvSpPr>
              <p:nvPr/>
            </p:nvSpPr>
            <p:spPr>
              <a:xfrm>
                <a:off x="1661447" y="5342499"/>
                <a:ext cx="2465147" cy="1015663"/>
              </a:xfrm>
              <a:prstGeom prst="rect">
                <a:avLst/>
              </a:prstGeom>
              <a:blipFill>
                <a:blip r:embed="rId7"/>
                <a:stretch>
                  <a:fillRect/>
                </a:stretch>
              </a:blipFill>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8E4E82A2-7311-18C6-F02B-D05B60D8B0A2}"/>
              </a:ext>
            </a:extLst>
          </p:cNvPr>
          <p:cNvGrpSpPr/>
          <p:nvPr/>
        </p:nvGrpSpPr>
        <p:grpSpPr>
          <a:xfrm>
            <a:off x="4819009" y="5342498"/>
            <a:ext cx="4626713" cy="1015663"/>
            <a:chOff x="628009" y="5507060"/>
            <a:chExt cx="4626713" cy="1015663"/>
          </a:xfrm>
        </p:grpSpPr>
        <p:sp>
          <p:nvSpPr>
            <p:cNvPr id="14" name="TextBox 13">
              <a:extLst>
                <a:ext uri="{FF2B5EF4-FFF2-40B4-BE49-F238E27FC236}">
                  <a16:creationId xmlns:a16="http://schemas.microsoft.com/office/drawing/2014/main" id="{7B1DE7DD-94C6-31D6-5231-6114829946E1}"/>
                </a:ext>
              </a:extLst>
            </p:cNvPr>
            <p:cNvSpPr txBox="1"/>
            <p:nvPr/>
          </p:nvSpPr>
          <p:spPr>
            <a:xfrm>
              <a:off x="628009" y="5507060"/>
              <a:ext cx="3543300" cy="1015663"/>
            </a:xfrm>
            <a:prstGeom prst="rect">
              <a:avLst/>
            </a:prstGeom>
            <a:noFill/>
          </p:spPr>
          <p:txBody>
            <a:bodyPr wrap="square" rtlCol="0">
              <a:spAutoFit/>
            </a:bodyPr>
            <a:lstStyle/>
            <a:p>
              <a:r>
                <a:rPr lang="en-GB" sz="6000" dirty="0">
                  <a:solidFill>
                    <a:srgbClr val="00B050"/>
                  </a:solidFill>
                </a:rPr>
                <a:t>Satisfied</a:t>
              </a:r>
              <a:endParaRPr lang="en-CA" sz="6000" dirty="0">
                <a:solidFill>
                  <a:srgbClr val="00B050"/>
                </a:solidFill>
              </a:endParaRPr>
            </a:p>
          </p:txBody>
        </p:sp>
        <p:sp>
          <p:nvSpPr>
            <p:cNvPr id="15" name="L-Shape 14">
              <a:extLst>
                <a:ext uri="{FF2B5EF4-FFF2-40B4-BE49-F238E27FC236}">
                  <a16:creationId xmlns:a16="http://schemas.microsoft.com/office/drawing/2014/main" id="{36ADC59C-6FF9-4718-33F6-D304B8DD1465}"/>
                </a:ext>
              </a:extLst>
            </p:cNvPr>
            <p:cNvSpPr/>
            <p:nvPr/>
          </p:nvSpPr>
          <p:spPr>
            <a:xfrm rot="18900000">
              <a:off x="4242315" y="5666970"/>
              <a:ext cx="1012407" cy="470462"/>
            </a:xfrm>
            <a:prstGeom prst="corne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6CF94D2-14C9-7B9F-B698-C8104B0BE437}"/>
                  </a:ext>
                </a:extLst>
              </p:cNvPr>
              <p:cNvSpPr txBox="1"/>
              <p:nvPr/>
            </p:nvSpPr>
            <p:spPr>
              <a:xfrm>
                <a:off x="4251338" y="3125365"/>
                <a:ext cx="7628139" cy="1641027"/>
              </a:xfrm>
              <a:prstGeom prst="rect">
                <a:avLst/>
              </a:prstGeom>
              <a:noFill/>
              <a:ln w="38100">
                <a:solidFill>
                  <a:schemeClr val="tx1"/>
                </a:solidFill>
              </a:ln>
            </p:spPr>
            <p:txBody>
              <a:bodyPr wrap="square" rtlCol="0">
                <a:spAutoFit/>
              </a:bodyPr>
              <a:lstStyle/>
              <a:p>
                <a:pPr algn="ctr"/>
                <a:r>
                  <a:rPr lang="en-CA" sz="6000" dirty="0"/>
                  <a:t>Geodesic:</a:t>
                </a:r>
              </a:p>
              <a:p>
                <a:pPr algn="ctr"/>
                <a14:m>
                  <m:oMathPara xmlns:m="http://schemas.openxmlformats.org/officeDocument/2006/math">
                    <m:oMathParaPr>
                      <m:jc m:val="centerGroup"/>
                    </m:oMathParaPr>
                    <m:oMath xmlns:m="http://schemas.openxmlformats.org/officeDocument/2006/math">
                      <m:d>
                        <m:dPr>
                          <m:ctrlPr>
                            <a:rPr lang="en-CA" sz="3600" i="1">
                              <a:latin typeface="Cambria Math" panose="02040503050406030204" pitchFamily="18" charset="0"/>
                            </a:rPr>
                          </m:ctrlPr>
                        </m:dPr>
                        <m:e>
                          <m:r>
                            <a:rPr lang="en-CA" sz="3600" i="1">
                              <a:latin typeface="Cambria Math" panose="02040503050406030204" pitchFamily="18" charset="0"/>
                            </a:rPr>
                            <m:t>𝑐</m:t>
                          </m:r>
                          <m:r>
                            <a:rPr lang="en-CA" sz="3600" i="1">
                              <a:solidFill>
                                <a:srgbClr val="0070C0"/>
                              </a:solidFill>
                              <a:latin typeface="Cambria Math" panose="02040503050406030204" pitchFamily="18" charset="0"/>
                            </a:rPr>
                            <m:t>𝑡</m:t>
                          </m:r>
                          <m:r>
                            <a:rPr lang="en-CA" sz="3600" i="1">
                              <a:latin typeface="Cambria Math" panose="02040503050406030204" pitchFamily="18" charset="0"/>
                            </a:rPr>
                            <m:t>=</m:t>
                          </m:r>
                          <m:r>
                            <a:rPr lang="en-CA" sz="3600" i="1">
                              <a:solidFill>
                                <a:srgbClr val="FFC000"/>
                              </a:solidFill>
                              <a:latin typeface="Cambria Math" panose="02040503050406030204" pitchFamily="18" charset="0"/>
                            </a:rPr>
                            <m:t>𝜆</m:t>
                          </m:r>
                          <m:r>
                            <a:rPr lang="en-CA" sz="3600" i="1">
                              <a:latin typeface="Cambria Math" panose="02040503050406030204" pitchFamily="18" charset="0"/>
                            </a:rPr>
                            <m:t>+</m:t>
                          </m:r>
                          <m:sSup>
                            <m:sSupPr>
                              <m:ctrlPr>
                                <a:rPr lang="en-CA" sz="3600" i="1">
                                  <a:latin typeface="Cambria Math" panose="02040503050406030204" pitchFamily="18" charset="0"/>
                                </a:rPr>
                              </m:ctrlPr>
                            </m:sSupPr>
                            <m:e>
                              <m:r>
                                <a:rPr lang="en-CA" sz="3600" i="1">
                                  <a:latin typeface="Cambria Math" panose="02040503050406030204" pitchFamily="18" charset="0"/>
                                </a:rPr>
                                <m:t>𝑏</m:t>
                              </m:r>
                            </m:e>
                            <m:sup>
                              <m:r>
                                <a:rPr lang="en-CA" sz="3600" i="1">
                                  <a:latin typeface="Cambria Math" panose="02040503050406030204" pitchFamily="18" charset="0"/>
                                </a:rPr>
                                <m:t>𝑡</m:t>
                              </m:r>
                            </m:sup>
                          </m:sSup>
                          <m:r>
                            <a:rPr lang="en-CA" sz="3600" i="1">
                              <a:latin typeface="Cambria Math" panose="02040503050406030204" pitchFamily="18" charset="0"/>
                            </a:rPr>
                            <m:t>,</m:t>
                          </m:r>
                          <m:r>
                            <a:rPr lang="en-CA" sz="3600" i="1">
                              <a:solidFill>
                                <a:srgbClr val="0070C0"/>
                              </a:solidFill>
                              <a:latin typeface="Cambria Math" panose="02040503050406030204" pitchFamily="18" charset="0"/>
                            </a:rPr>
                            <m:t>𝑟</m:t>
                          </m:r>
                          <m:r>
                            <a:rPr lang="en-CA" sz="3600" i="1">
                              <a:latin typeface="Cambria Math" panose="02040503050406030204" pitchFamily="18" charset="0"/>
                            </a:rPr>
                            <m:t>=</m:t>
                          </m:r>
                          <m:sSup>
                            <m:sSupPr>
                              <m:ctrlPr>
                                <a:rPr lang="en-CA" sz="3600" i="1">
                                  <a:latin typeface="Cambria Math" panose="02040503050406030204" pitchFamily="18" charset="0"/>
                                </a:rPr>
                              </m:ctrlPr>
                            </m:sSupPr>
                            <m:e>
                              <m:r>
                                <a:rPr lang="en-CA" sz="3600" i="1">
                                  <a:latin typeface="Cambria Math" panose="02040503050406030204" pitchFamily="18" charset="0"/>
                                </a:rPr>
                                <m:t>𝑏</m:t>
                              </m:r>
                            </m:e>
                            <m:sup>
                              <m:r>
                                <a:rPr lang="en-CA" sz="3600" i="1">
                                  <a:latin typeface="Cambria Math" panose="02040503050406030204" pitchFamily="18" charset="0"/>
                                </a:rPr>
                                <m:t>𝑟</m:t>
                              </m:r>
                            </m:sup>
                          </m:sSup>
                          <m:r>
                            <a:rPr lang="en-CA" sz="3600" i="1">
                              <a:latin typeface="Cambria Math" panose="02040503050406030204" pitchFamily="18" charset="0"/>
                            </a:rPr>
                            <m:t>,</m:t>
                          </m:r>
                          <m:r>
                            <a:rPr lang="en-CA" sz="3600" i="1">
                              <a:solidFill>
                                <a:srgbClr val="0070C0"/>
                              </a:solidFill>
                              <a:latin typeface="Cambria Math" panose="02040503050406030204" pitchFamily="18" charset="0"/>
                            </a:rPr>
                            <m:t>𝜃</m:t>
                          </m:r>
                          <m:r>
                            <a:rPr lang="en-CA" sz="3600" i="1">
                              <a:latin typeface="Cambria Math" panose="02040503050406030204" pitchFamily="18" charset="0"/>
                            </a:rPr>
                            <m:t>=</m:t>
                          </m:r>
                          <m:sSup>
                            <m:sSupPr>
                              <m:ctrlPr>
                                <a:rPr lang="en-CA" sz="3600" i="1">
                                  <a:latin typeface="Cambria Math" panose="02040503050406030204" pitchFamily="18" charset="0"/>
                                </a:rPr>
                              </m:ctrlPr>
                            </m:sSupPr>
                            <m:e>
                              <m:r>
                                <a:rPr lang="en-CA" sz="3600" i="1">
                                  <a:latin typeface="Cambria Math" panose="02040503050406030204" pitchFamily="18" charset="0"/>
                                </a:rPr>
                                <m:t>𝑏</m:t>
                              </m:r>
                            </m:e>
                            <m:sup>
                              <m:r>
                                <a:rPr lang="en-CA" sz="3600" i="1">
                                  <a:latin typeface="Cambria Math" panose="02040503050406030204" pitchFamily="18" charset="0"/>
                                </a:rPr>
                                <m:t>𝜃</m:t>
                              </m:r>
                            </m:sup>
                          </m:sSup>
                          <m:r>
                            <a:rPr lang="en-CA" sz="3600" i="1">
                              <a:latin typeface="Cambria Math" panose="02040503050406030204" pitchFamily="18" charset="0"/>
                            </a:rPr>
                            <m:t>,</m:t>
                          </m:r>
                          <m:r>
                            <a:rPr lang="en-CA" sz="3600" i="1">
                              <a:solidFill>
                                <a:srgbClr val="0070C0"/>
                              </a:solidFill>
                              <a:latin typeface="Cambria Math" panose="02040503050406030204" pitchFamily="18" charset="0"/>
                            </a:rPr>
                            <m:t>𝜙</m:t>
                          </m:r>
                          <m:r>
                            <a:rPr lang="en-CA" sz="3600" i="1">
                              <a:latin typeface="Cambria Math" panose="02040503050406030204" pitchFamily="18" charset="0"/>
                            </a:rPr>
                            <m:t>=</m:t>
                          </m:r>
                          <m:sSup>
                            <m:sSupPr>
                              <m:ctrlPr>
                                <a:rPr lang="en-CA" sz="3600" i="1">
                                  <a:latin typeface="Cambria Math" panose="02040503050406030204" pitchFamily="18" charset="0"/>
                                </a:rPr>
                              </m:ctrlPr>
                            </m:sSupPr>
                            <m:e>
                              <m:r>
                                <a:rPr lang="en-CA" sz="3600" i="1">
                                  <a:latin typeface="Cambria Math" panose="02040503050406030204" pitchFamily="18" charset="0"/>
                                </a:rPr>
                                <m:t>𝑏</m:t>
                              </m:r>
                            </m:e>
                            <m:sup>
                              <m:r>
                                <a:rPr lang="en-CA" sz="3600" i="1">
                                  <a:latin typeface="Cambria Math" panose="02040503050406030204" pitchFamily="18" charset="0"/>
                                </a:rPr>
                                <m:t>𝜙</m:t>
                              </m:r>
                            </m:sup>
                          </m:sSup>
                        </m:e>
                      </m:d>
                    </m:oMath>
                  </m:oMathPara>
                </a14:m>
                <a:endParaRPr lang="en-GB" sz="3200" i="1" dirty="0">
                  <a:solidFill>
                    <a:srgbClr val="0070C0"/>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86CF94D2-14C9-7B9F-B698-C8104B0BE437}"/>
                  </a:ext>
                </a:extLst>
              </p:cNvPr>
              <p:cNvSpPr txBox="1">
                <a:spLocks noRot="1" noChangeAspect="1" noMove="1" noResize="1" noEditPoints="1" noAdjustHandles="1" noChangeArrowheads="1" noChangeShapeType="1" noTextEdit="1"/>
              </p:cNvSpPr>
              <p:nvPr/>
            </p:nvSpPr>
            <p:spPr>
              <a:xfrm>
                <a:off x="4251338" y="3125365"/>
                <a:ext cx="7628139" cy="1641027"/>
              </a:xfrm>
              <a:prstGeom prst="rect">
                <a:avLst/>
              </a:prstGeom>
              <a:blipFill>
                <a:blip r:embed="rId8"/>
                <a:stretch>
                  <a:fillRect t="-10182"/>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a:extLst>
                  <a:ext uri="{FF2B5EF4-FFF2-40B4-BE49-F238E27FC236}">
                    <a16:creationId xmlns:a16="http://schemas.microsoft.com/office/drawing/2014/main" id="{4F9395C3-1646-8D46-7305-B5B750F2FB44}"/>
                  </a:ext>
                </a:extLst>
              </p14:cNvPr>
              <p14:cNvContentPartPr/>
              <p14:nvPr>
                <p:extLst>
                  <p:ext uri="{42D2F446-02D8-4167-A562-619A0277C38B}">
                    <p15:isNarration xmlns:p15="http://schemas.microsoft.com/office/powerpoint/2012/main" val="1"/>
                  </p:ext>
                </p:extLst>
              </p14:nvPr>
            </p14:nvContentPartPr>
            <p14:xfrm>
              <a:off x="691200" y="36000"/>
              <a:ext cx="10719720" cy="6372720"/>
            </p14:xfrm>
          </p:contentPart>
        </mc:Choice>
        <mc:Fallback xmlns="">
          <p:pic>
            <p:nvPicPr>
              <p:cNvPr id="2" name="Ink 1">
                <a:extLst>
                  <a:ext uri="{FF2B5EF4-FFF2-40B4-BE49-F238E27FC236}">
                    <a16:creationId xmlns:a16="http://schemas.microsoft.com/office/drawing/2014/main" id="{4F9395C3-1646-8D46-7305-B5B750F2FB44}"/>
                  </a:ext>
                </a:extLst>
              </p:cNvPr>
              <p:cNvPicPr>
                <a:picLocks noGrp="1" noRot="1" noChangeAspect="1" noMove="1" noResize="1" noEditPoints="1" noAdjustHandles="1" noChangeArrowheads="1" noChangeShapeType="1"/>
              </p:cNvPicPr>
              <p:nvPr/>
            </p:nvPicPr>
            <p:blipFill>
              <a:blip r:embed="rId10"/>
              <a:stretch>
                <a:fillRect/>
              </a:stretch>
            </p:blipFill>
            <p:spPr>
              <a:xfrm>
                <a:off x="681840" y="26640"/>
                <a:ext cx="10738440" cy="6391440"/>
              </a:xfrm>
              <a:prstGeom prst="rect">
                <a:avLst/>
              </a:prstGeom>
            </p:spPr>
          </p:pic>
        </mc:Fallback>
      </mc:AlternateContent>
    </p:spTree>
    <p:custDataLst>
      <p:tags r:id="rId1"/>
    </p:custDataLst>
    <p:extLst>
      <p:ext uri="{BB962C8B-B14F-4D97-AF65-F5344CB8AC3E}">
        <p14:creationId xmlns:p14="http://schemas.microsoft.com/office/powerpoint/2010/main" val="3130035660"/>
      </p:ext>
    </p:extLst>
  </p:cSld>
  <p:clrMapOvr>
    <a:masterClrMapping/>
  </p:clrMapOvr>
  <mc:AlternateContent xmlns:mc="http://schemas.openxmlformats.org/markup-compatibility/2006" xmlns:p14="http://schemas.microsoft.com/office/powerpoint/2010/main">
    <mc:Choice Requires="p14">
      <p:transition spd="slow" p14:dur="2000" advTm="42090"/>
    </mc:Choice>
    <mc:Fallback xmlns="">
      <p:transition spd="slow" advTm="42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2" grpId="0" uiExpand="1" build="p"/>
      <p:bldP spid="7" grpId="0" uiExpand="1" build="p"/>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ECFCFF90-4D6F-DF0F-C851-584AFEC3685B}"/>
              </a:ext>
            </a:extLst>
          </p:cNvPr>
          <p:cNvGrpSpPr/>
          <p:nvPr/>
        </p:nvGrpSpPr>
        <p:grpSpPr>
          <a:xfrm>
            <a:off x="486199" y="342900"/>
            <a:ext cx="8688223" cy="6477000"/>
            <a:chOff x="3095624" y="342900"/>
            <a:chExt cx="6278563" cy="6477000"/>
          </a:xfrm>
        </p:grpSpPr>
        <p:grpSp>
          <p:nvGrpSpPr>
            <p:cNvPr id="7" name="Group 6">
              <a:extLst>
                <a:ext uri="{FF2B5EF4-FFF2-40B4-BE49-F238E27FC236}">
                  <a16:creationId xmlns:a16="http://schemas.microsoft.com/office/drawing/2014/main" id="{4EA8A727-F6FF-72C3-021A-EDE9DECD521A}"/>
                </a:ext>
              </a:extLst>
            </p:cNvPr>
            <p:cNvGrpSpPr/>
            <p:nvPr/>
          </p:nvGrpSpPr>
          <p:grpSpPr>
            <a:xfrm>
              <a:off x="3095624" y="342900"/>
              <a:ext cx="6278563" cy="6477000"/>
              <a:chOff x="3105150" y="342900"/>
              <a:chExt cx="6278563" cy="6477000"/>
            </a:xfrm>
          </p:grpSpPr>
          <p:sp>
            <p:nvSpPr>
              <p:cNvPr id="5" name="Freeform: Shape 4">
                <a:extLst>
                  <a:ext uri="{FF2B5EF4-FFF2-40B4-BE49-F238E27FC236}">
                    <a16:creationId xmlns:a16="http://schemas.microsoft.com/office/drawing/2014/main" id="{9AA5731E-A4B6-6B04-35FB-D5F8814EB67A}"/>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Freeform: Shape 5">
                <a:extLst>
                  <a:ext uri="{FF2B5EF4-FFF2-40B4-BE49-F238E27FC236}">
                    <a16:creationId xmlns:a16="http://schemas.microsoft.com/office/drawing/2014/main" id="{62E3C9A2-0EBC-2C14-3612-56F7FA28E28C}"/>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a:extLst>
                <a:ext uri="{FF2B5EF4-FFF2-40B4-BE49-F238E27FC236}">
                  <a16:creationId xmlns:a16="http://schemas.microsoft.com/office/drawing/2014/main" id="{55A38E84-F9E3-D3F1-2A68-70B150142712}"/>
                </a:ext>
              </a:extLst>
            </p:cNvPr>
            <p:cNvGrpSpPr/>
            <p:nvPr/>
          </p:nvGrpSpPr>
          <p:grpSpPr>
            <a:xfrm>
              <a:off x="4007403" y="342900"/>
              <a:ext cx="4438650" cy="6477000"/>
              <a:chOff x="3105150" y="342900"/>
              <a:chExt cx="6278563" cy="6477000"/>
            </a:xfrm>
          </p:grpSpPr>
          <p:sp>
            <p:nvSpPr>
              <p:cNvPr id="9" name="Freeform: Shape 8">
                <a:extLst>
                  <a:ext uri="{FF2B5EF4-FFF2-40B4-BE49-F238E27FC236}">
                    <a16:creationId xmlns:a16="http://schemas.microsoft.com/office/drawing/2014/main" id="{9FCFA37B-DBB6-711F-8457-59ED8B11B2EB}"/>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6CD60EB6-21B4-31F5-E007-6BC387EC8E27}"/>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617E320D-C19D-11CA-AC86-5098DD92FBD6}"/>
                </a:ext>
              </a:extLst>
            </p:cNvPr>
            <p:cNvGrpSpPr/>
            <p:nvPr/>
          </p:nvGrpSpPr>
          <p:grpSpPr>
            <a:xfrm>
              <a:off x="5019674" y="342900"/>
              <a:ext cx="2438400" cy="6477000"/>
              <a:chOff x="3105150" y="342900"/>
              <a:chExt cx="6278563" cy="6477000"/>
            </a:xfrm>
          </p:grpSpPr>
          <p:sp>
            <p:nvSpPr>
              <p:cNvPr id="12" name="Freeform: Shape 11">
                <a:extLst>
                  <a:ext uri="{FF2B5EF4-FFF2-40B4-BE49-F238E27FC236}">
                    <a16:creationId xmlns:a16="http://schemas.microsoft.com/office/drawing/2014/main" id="{1F0F57A4-13D1-B5D6-9E0F-3295499B3592}"/>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04FD1D23-3E4D-1B18-827D-ECF2DC11D19E}"/>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5" name="Straight Connector 14">
              <a:extLst>
                <a:ext uri="{FF2B5EF4-FFF2-40B4-BE49-F238E27FC236}">
                  <a16:creationId xmlns:a16="http://schemas.microsoft.com/office/drawing/2014/main" id="{282CB901-B145-3D09-3129-3C2742ABA9B8}"/>
                </a:ext>
              </a:extLst>
            </p:cNvPr>
            <p:cNvCxnSpPr>
              <a:stCxn id="13"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257476-B3BD-C5AC-D537-C96C7C9727E4}"/>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F00AE1E-7BDA-60E5-940F-E1D9E5B6BF1C}"/>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23A432-1810-4B39-6600-C0E638EFC125}"/>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99C59B-3F74-BA9A-90C5-2FEE44499E7E}"/>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A937CE-2978-3088-EC17-40CA74640B86}"/>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CE94E2-8252-EFE9-E9CF-C6CD46923A21}"/>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3B2D53B-4697-9AA2-02D2-B233FF6F5B40}"/>
              </a:ext>
            </a:extLst>
          </p:cNvPr>
          <p:cNvGrpSpPr/>
          <p:nvPr/>
        </p:nvGrpSpPr>
        <p:grpSpPr>
          <a:xfrm>
            <a:off x="7136527" y="5616114"/>
            <a:ext cx="2419979" cy="898986"/>
            <a:chOff x="2775410" y="6285469"/>
            <a:chExt cx="1748803" cy="898986"/>
          </a:xfrm>
        </p:grpSpPr>
        <p:cxnSp>
          <p:nvCxnSpPr>
            <p:cNvPr id="61" name="Straight Arrow Connector 60">
              <a:extLst>
                <a:ext uri="{FF2B5EF4-FFF2-40B4-BE49-F238E27FC236}">
                  <a16:creationId xmlns:a16="http://schemas.microsoft.com/office/drawing/2014/main" id="{E112BA9F-5CF6-73C0-84CC-C848A9119CAB}"/>
                </a:ext>
              </a:extLst>
            </p:cNvPr>
            <p:cNvCxnSpPr>
              <a:cxnSpLocks/>
            </p:cNvCxnSpPr>
            <p:nvPr/>
          </p:nvCxnSpPr>
          <p:spPr>
            <a:xfrm>
              <a:off x="2775410" y="7184455"/>
              <a:ext cx="1748803" cy="0"/>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6F5A20E-79F0-72BD-B8B4-004AD8D81F30}"/>
                    </a:ext>
                  </a:extLst>
                </p:cNvPr>
                <p:cNvSpPr txBox="1"/>
                <p:nvPr/>
              </p:nvSpPr>
              <p:spPr>
                <a:xfrm>
                  <a:off x="2864287" y="6285469"/>
                  <a:ext cx="1571049" cy="830997"/>
                </a:xfrm>
                <a:prstGeom prst="rect">
                  <a:avLst/>
                </a:prstGeom>
                <a:noFill/>
              </p:spPr>
              <p:txBody>
                <a:bodyPr wrap="square" rtlCol="0">
                  <a:spAutoFit/>
                </a:bodyPr>
                <a:lstStyle/>
                <a:p>
                  <a:r>
                    <a:rPr lang="en-GB" sz="4800" dirty="0">
                      <a:solidFill>
                        <a:srgbClr val="002060"/>
                      </a:solidFill>
                    </a:rPr>
                    <a:t>space </a:t>
                  </a:r>
                  <a14:m>
                    <m:oMath xmlns:m="http://schemas.openxmlformats.org/officeDocument/2006/math">
                      <m:r>
                        <a:rPr lang="en-CA" sz="4800" b="0" i="1" smtClean="0">
                          <a:solidFill>
                            <a:srgbClr val="0070C0"/>
                          </a:solidFill>
                          <a:latin typeface="Cambria Math" panose="02040503050406030204" pitchFamily="18" charset="0"/>
                        </a:rPr>
                        <m:t>𝑟</m:t>
                      </m:r>
                    </m:oMath>
                  </a14:m>
                  <a:r>
                    <a:rPr lang="en-GB" sz="4800" dirty="0">
                      <a:solidFill>
                        <a:srgbClr val="002060"/>
                      </a:solidFill>
                    </a:rPr>
                    <a:t> </a:t>
                  </a:r>
                  <a:endParaRPr lang="en-CA" sz="4800" dirty="0">
                    <a:solidFill>
                      <a:srgbClr val="002060"/>
                    </a:solidFill>
                  </a:endParaRPr>
                </a:p>
              </p:txBody>
            </p:sp>
          </mc:Choice>
          <mc:Fallback xmlns="">
            <p:sp>
              <p:nvSpPr>
                <p:cNvPr id="62" name="TextBox 61">
                  <a:extLst>
                    <a:ext uri="{FF2B5EF4-FFF2-40B4-BE49-F238E27FC236}">
                      <a16:creationId xmlns:a16="http://schemas.microsoft.com/office/drawing/2014/main" id="{76F5A20E-79F0-72BD-B8B4-004AD8D81F30}"/>
                    </a:ext>
                  </a:extLst>
                </p:cNvPr>
                <p:cNvSpPr txBox="1">
                  <a:spLocks noRot="1" noChangeAspect="1" noMove="1" noResize="1" noEditPoints="1" noAdjustHandles="1" noChangeArrowheads="1" noChangeShapeType="1" noTextEdit="1"/>
                </p:cNvSpPr>
                <p:nvPr/>
              </p:nvSpPr>
              <p:spPr>
                <a:xfrm>
                  <a:off x="2864287" y="6285469"/>
                  <a:ext cx="1571049" cy="830997"/>
                </a:xfrm>
                <a:prstGeom prst="rect">
                  <a:avLst/>
                </a:prstGeom>
                <a:blipFill>
                  <a:blip r:embed="rId3"/>
                  <a:stretch>
                    <a:fillRect l="-12921" t="-16058" b="-37956"/>
                  </a:stretch>
                </a:blipFill>
              </p:spPr>
              <p:txBody>
                <a:bodyPr/>
                <a:lstStyle/>
                <a:p>
                  <a:r>
                    <a:rPr lang="en-CA">
                      <a:noFill/>
                    </a:rPr>
                    <a:t> </a:t>
                  </a:r>
                </a:p>
              </p:txBody>
            </p:sp>
          </mc:Fallback>
        </mc:AlternateContent>
      </p:grpSp>
      <p:grpSp>
        <p:nvGrpSpPr>
          <p:cNvPr id="78" name="Group 77">
            <a:extLst>
              <a:ext uri="{FF2B5EF4-FFF2-40B4-BE49-F238E27FC236}">
                <a16:creationId xmlns:a16="http://schemas.microsoft.com/office/drawing/2014/main" id="{2D74F1CE-1EFB-BBE0-B1F3-6C64FBC33496}"/>
              </a:ext>
            </a:extLst>
          </p:cNvPr>
          <p:cNvGrpSpPr/>
          <p:nvPr/>
        </p:nvGrpSpPr>
        <p:grpSpPr>
          <a:xfrm>
            <a:off x="225331" y="4730849"/>
            <a:ext cx="2829945" cy="1604686"/>
            <a:chOff x="2907107" y="4730849"/>
            <a:chExt cx="2045066" cy="1604686"/>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1CB5204-0F33-36BD-3F67-1E448270A89F}"/>
                    </a:ext>
                  </a:extLst>
                </p:cNvPr>
                <p:cNvSpPr txBox="1"/>
                <p:nvPr/>
              </p:nvSpPr>
              <p:spPr>
                <a:xfrm>
                  <a:off x="2907107" y="5289656"/>
                  <a:ext cx="1512269" cy="830997"/>
                </a:xfrm>
                <a:prstGeom prst="rect">
                  <a:avLst/>
                </a:prstGeom>
                <a:solidFill>
                  <a:schemeClr val="bg1"/>
                </a:solidFill>
                <a:effectLst>
                  <a:softEdge rad="127000"/>
                </a:effectLst>
              </p:spPr>
              <p:txBody>
                <a:bodyPr wrap="square" rtlCol="0">
                  <a:spAutoFit/>
                </a:bodyPr>
                <a:lstStyle/>
                <a:p>
                  <a:r>
                    <a:rPr lang="en-GB" sz="4800" dirty="0">
                      <a:solidFill>
                        <a:srgbClr val="002060"/>
                      </a:solidFill>
                    </a:rPr>
                    <a:t>time </a:t>
                  </a:r>
                  <a14:m>
                    <m:oMath xmlns:m="http://schemas.openxmlformats.org/officeDocument/2006/math">
                      <m:r>
                        <a:rPr lang="en-GB" sz="4800" b="0" i="1" smtClean="0">
                          <a:solidFill>
                            <a:schemeClr val="tx1"/>
                          </a:solidFill>
                          <a:latin typeface="Cambria Math" panose="02040503050406030204" pitchFamily="18" charset="0"/>
                        </a:rPr>
                        <m:t>𝑐</m:t>
                      </m:r>
                      <m:r>
                        <a:rPr lang="en-GB" sz="4800" b="0" i="1" smtClean="0">
                          <a:solidFill>
                            <a:srgbClr val="0070C0"/>
                          </a:solidFill>
                          <a:latin typeface="Cambria Math" panose="02040503050406030204" pitchFamily="18" charset="0"/>
                        </a:rPr>
                        <m:t>𝑡</m:t>
                      </m:r>
                    </m:oMath>
                  </a14:m>
                  <a:r>
                    <a:rPr lang="en-GB" sz="4800" dirty="0">
                      <a:solidFill>
                        <a:srgbClr val="002060"/>
                      </a:solidFill>
                    </a:rPr>
                    <a:t> </a:t>
                  </a:r>
                  <a:endParaRPr lang="en-CA" sz="4800" dirty="0">
                    <a:solidFill>
                      <a:srgbClr val="002060"/>
                    </a:solidFill>
                  </a:endParaRPr>
                </a:p>
              </p:txBody>
            </p:sp>
          </mc:Choice>
          <mc:Fallback xmlns="">
            <p:sp>
              <p:nvSpPr>
                <p:cNvPr id="64" name="TextBox 63">
                  <a:extLst>
                    <a:ext uri="{FF2B5EF4-FFF2-40B4-BE49-F238E27FC236}">
                      <a16:creationId xmlns:a16="http://schemas.microsoft.com/office/drawing/2014/main" id="{71CB5204-0F33-36BD-3F67-1E448270A89F}"/>
                    </a:ext>
                  </a:extLst>
                </p:cNvPr>
                <p:cNvSpPr txBox="1">
                  <a:spLocks noRot="1" noChangeAspect="1" noMove="1" noResize="1" noEditPoints="1" noAdjustHandles="1" noChangeArrowheads="1" noChangeShapeType="1" noTextEdit="1"/>
                </p:cNvSpPr>
                <p:nvPr/>
              </p:nvSpPr>
              <p:spPr>
                <a:xfrm>
                  <a:off x="2907107" y="5289656"/>
                  <a:ext cx="1512269" cy="830997"/>
                </a:xfrm>
                <a:prstGeom prst="rect">
                  <a:avLst/>
                </a:prstGeom>
                <a:blipFill>
                  <a:blip r:embed="rId4"/>
                  <a:stretch>
                    <a:fillRect l="-13411" t="-16176" b="-38971"/>
                  </a:stretch>
                </a:blipFill>
                <a:effectLst>
                  <a:softEdge rad="127000"/>
                </a:effectLst>
              </p:spPr>
              <p:txBody>
                <a:bodyPr/>
                <a:lstStyle/>
                <a:p>
                  <a:r>
                    <a:rPr lang="en-CA">
                      <a:noFill/>
                    </a:rPr>
                    <a:t> </a:t>
                  </a:r>
                </a:p>
              </p:txBody>
            </p:sp>
          </mc:Fallback>
        </mc:AlternateContent>
        <p:sp>
          <p:nvSpPr>
            <p:cNvPr id="77" name="Freeform: Shape 76">
              <a:extLst>
                <a:ext uri="{FF2B5EF4-FFF2-40B4-BE49-F238E27FC236}">
                  <a16:creationId xmlns:a16="http://schemas.microsoft.com/office/drawing/2014/main" id="{A2E469FD-F7E5-1298-9B6B-B8D24F88DB2C}"/>
                </a:ext>
              </a:extLst>
            </p:cNvPr>
            <p:cNvSpPr/>
            <p:nvPr/>
          </p:nvSpPr>
          <p:spPr>
            <a:xfrm>
              <a:off x="4414075" y="4730849"/>
              <a:ext cx="538098" cy="1604686"/>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2590800 w 2590800"/>
                <a:gd name="connsiteY0" fmla="*/ 6153150 h 6153150"/>
                <a:gd name="connsiteX1" fmla="*/ 1962150 w 2590800"/>
                <a:gd name="connsiteY1" fmla="*/ 5010150 h 6153150"/>
                <a:gd name="connsiteX2" fmla="*/ 1524000 w 2590800"/>
                <a:gd name="connsiteY2" fmla="*/ 2971800 h 6153150"/>
                <a:gd name="connsiteX3" fmla="*/ 952500 w 2590800"/>
                <a:gd name="connsiteY3" fmla="*/ 1162050 h 6153150"/>
                <a:gd name="connsiteX4" fmla="*/ 0 w 2590800"/>
                <a:gd name="connsiteY4" fmla="*/ 0 h 6153150"/>
                <a:gd name="connsiteX0" fmla="*/ 1638300 w 1638300"/>
                <a:gd name="connsiteY0" fmla="*/ 4991100 h 4991100"/>
                <a:gd name="connsiteX1" fmla="*/ 1009650 w 1638300"/>
                <a:gd name="connsiteY1" fmla="*/ 3848100 h 4991100"/>
                <a:gd name="connsiteX2" fmla="*/ 571500 w 1638300"/>
                <a:gd name="connsiteY2" fmla="*/ 1809750 h 4991100"/>
                <a:gd name="connsiteX3" fmla="*/ 0 w 1638300"/>
                <a:gd name="connsiteY3" fmla="*/ 0 h 4991100"/>
                <a:gd name="connsiteX0" fmla="*/ 1066800 w 1066800"/>
                <a:gd name="connsiteY0" fmla="*/ 3181350 h 3181350"/>
                <a:gd name="connsiteX1" fmla="*/ 438150 w 1066800"/>
                <a:gd name="connsiteY1" fmla="*/ 2038350 h 3181350"/>
                <a:gd name="connsiteX2" fmla="*/ 0 w 1066800"/>
                <a:gd name="connsiteY2" fmla="*/ 0 h 3181350"/>
              </a:gdLst>
              <a:ahLst/>
              <a:cxnLst>
                <a:cxn ang="0">
                  <a:pos x="connsiteX0" y="connsiteY0"/>
                </a:cxn>
                <a:cxn ang="0">
                  <a:pos x="connsiteX1" y="connsiteY1"/>
                </a:cxn>
                <a:cxn ang="0">
                  <a:pos x="connsiteX2" y="connsiteY2"/>
                </a:cxn>
              </a:cxnLst>
              <a:rect l="l" t="t" r="r" b="b"/>
              <a:pathLst>
                <a:path w="1066800" h="3181350">
                  <a:moveTo>
                    <a:pt x="1066800" y="3181350"/>
                  </a:moveTo>
                  <a:cubicBezTo>
                    <a:pt x="869950" y="2936875"/>
                    <a:pt x="615950" y="2568575"/>
                    <a:pt x="438150" y="2038350"/>
                  </a:cubicBezTo>
                  <a:cubicBezTo>
                    <a:pt x="260350" y="1508125"/>
                    <a:pt x="168275" y="641350"/>
                    <a:pt x="0" y="0"/>
                  </a:cubicBezTo>
                </a:path>
              </a:pathLst>
            </a:custGeom>
            <a:noFill/>
            <a:ln w="1143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 name="Group 1">
            <a:extLst>
              <a:ext uri="{FF2B5EF4-FFF2-40B4-BE49-F238E27FC236}">
                <a16:creationId xmlns:a16="http://schemas.microsoft.com/office/drawing/2014/main" id="{6665E3AE-96B3-18B5-1F93-B19E0BCC1A6E}"/>
              </a:ext>
            </a:extLst>
          </p:cNvPr>
          <p:cNvGrpSpPr/>
          <p:nvPr/>
        </p:nvGrpSpPr>
        <p:grpSpPr>
          <a:xfrm>
            <a:off x="6061660" y="342899"/>
            <a:ext cx="1788896" cy="4487636"/>
            <a:chOff x="6061660" y="342899"/>
            <a:chExt cx="1788896" cy="4487636"/>
          </a:xfrm>
        </p:grpSpPr>
        <p:sp>
          <p:nvSpPr>
            <p:cNvPr id="87" name="Freeform: Shape 86">
              <a:extLst>
                <a:ext uri="{FF2B5EF4-FFF2-40B4-BE49-F238E27FC236}">
                  <a16:creationId xmlns:a16="http://schemas.microsoft.com/office/drawing/2014/main" id="{8A76EC14-B049-18EA-2B09-595DB3552EBD}"/>
                </a:ext>
              </a:extLst>
            </p:cNvPr>
            <p:cNvSpPr/>
            <p:nvPr/>
          </p:nvSpPr>
          <p:spPr>
            <a:xfrm flipH="1">
              <a:off x="6061660" y="342899"/>
              <a:ext cx="1788896" cy="4487636"/>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2590800 w 2590800"/>
                <a:gd name="connsiteY0" fmla="*/ 6153150 h 6153150"/>
                <a:gd name="connsiteX1" fmla="*/ 1962150 w 2590800"/>
                <a:gd name="connsiteY1" fmla="*/ 5010150 h 6153150"/>
                <a:gd name="connsiteX2" fmla="*/ 1524000 w 2590800"/>
                <a:gd name="connsiteY2" fmla="*/ 2971800 h 6153150"/>
                <a:gd name="connsiteX3" fmla="*/ 952500 w 2590800"/>
                <a:gd name="connsiteY3" fmla="*/ 1162050 h 6153150"/>
                <a:gd name="connsiteX4" fmla="*/ 0 w 2590800"/>
                <a:gd name="connsiteY4" fmla="*/ 0 h 6153150"/>
                <a:gd name="connsiteX0" fmla="*/ 1962150 w 1962150"/>
                <a:gd name="connsiteY0" fmla="*/ 5010150 h 5010150"/>
                <a:gd name="connsiteX1" fmla="*/ 1524000 w 1962150"/>
                <a:gd name="connsiteY1" fmla="*/ 2971800 h 5010150"/>
                <a:gd name="connsiteX2" fmla="*/ 952500 w 1962150"/>
                <a:gd name="connsiteY2" fmla="*/ 1162050 h 5010150"/>
                <a:gd name="connsiteX3" fmla="*/ 0 w 1962150"/>
                <a:gd name="connsiteY3" fmla="*/ 0 h 5010150"/>
                <a:gd name="connsiteX0" fmla="*/ 1828621 w 1828621"/>
                <a:gd name="connsiteY0" fmla="*/ 4487636 h 4487636"/>
                <a:gd name="connsiteX1" fmla="*/ 1524000 w 1828621"/>
                <a:gd name="connsiteY1" fmla="*/ 2971800 h 4487636"/>
                <a:gd name="connsiteX2" fmla="*/ 952500 w 1828621"/>
                <a:gd name="connsiteY2" fmla="*/ 1162050 h 4487636"/>
                <a:gd name="connsiteX3" fmla="*/ 0 w 1828621"/>
                <a:gd name="connsiteY3" fmla="*/ 0 h 4487636"/>
                <a:gd name="connsiteX0" fmla="*/ 1828621 w 1828621"/>
                <a:gd name="connsiteY0" fmla="*/ 4487636 h 4487636"/>
                <a:gd name="connsiteX1" fmla="*/ 1524000 w 1828621"/>
                <a:gd name="connsiteY1" fmla="*/ 2971800 h 4487636"/>
                <a:gd name="connsiteX2" fmla="*/ 952500 w 1828621"/>
                <a:gd name="connsiteY2" fmla="*/ 1162050 h 4487636"/>
                <a:gd name="connsiteX3" fmla="*/ 0 w 1828621"/>
                <a:gd name="connsiteY3" fmla="*/ 0 h 4487636"/>
                <a:gd name="connsiteX0" fmla="*/ 1828621 w 1828621"/>
                <a:gd name="connsiteY0" fmla="*/ 4487636 h 4487636"/>
                <a:gd name="connsiteX1" fmla="*/ 1524000 w 1828621"/>
                <a:gd name="connsiteY1" fmla="*/ 2971800 h 4487636"/>
                <a:gd name="connsiteX2" fmla="*/ 952500 w 1828621"/>
                <a:gd name="connsiteY2" fmla="*/ 1162050 h 4487636"/>
                <a:gd name="connsiteX3" fmla="*/ 0 w 1828621"/>
                <a:gd name="connsiteY3" fmla="*/ 0 h 4487636"/>
              </a:gdLst>
              <a:ahLst/>
              <a:cxnLst>
                <a:cxn ang="0">
                  <a:pos x="connsiteX0" y="connsiteY0"/>
                </a:cxn>
                <a:cxn ang="0">
                  <a:pos x="connsiteX1" y="connsiteY1"/>
                </a:cxn>
                <a:cxn ang="0">
                  <a:pos x="connsiteX2" y="connsiteY2"/>
                </a:cxn>
                <a:cxn ang="0">
                  <a:pos x="connsiteX3" y="connsiteY3"/>
                </a:cxn>
              </a:cxnLst>
              <a:rect l="l" t="t" r="r" b="b"/>
              <a:pathLst>
                <a:path w="1828621" h="4487636">
                  <a:moveTo>
                    <a:pt x="1828621" y="4487636"/>
                  </a:moveTo>
                  <a:cubicBezTo>
                    <a:pt x="1775449" y="4475571"/>
                    <a:pt x="1670020" y="3526064"/>
                    <a:pt x="1524000" y="2971800"/>
                  </a:cubicBezTo>
                  <a:cubicBezTo>
                    <a:pt x="1377980" y="2417536"/>
                    <a:pt x="1206500" y="1657350"/>
                    <a:pt x="952500" y="1162050"/>
                  </a:cubicBezTo>
                  <a:cubicBezTo>
                    <a:pt x="698500" y="666750"/>
                    <a:pt x="349250" y="333375"/>
                    <a:pt x="0" y="0"/>
                  </a:cubicBezTo>
                </a:path>
              </a:pathLst>
            </a:custGeom>
            <a:noFill/>
            <a:ln w="127000">
              <a:solidFill>
                <a:srgbClr val="8D42C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Isosceles Triangle 91">
              <a:extLst>
                <a:ext uri="{FF2B5EF4-FFF2-40B4-BE49-F238E27FC236}">
                  <a16:creationId xmlns:a16="http://schemas.microsoft.com/office/drawing/2014/main" id="{3C730E71-2418-561B-AFBC-262D5B30C412}"/>
                </a:ext>
              </a:extLst>
            </p:cNvPr>
            <p:cNvSpPr/>
            <p:nvPr/>
          </p:nvSpPr>
          <p:spPr>
            <a:xfrm rot="946339">
              <a:off x="6318890" y="2504610"/>
              <a:ext cx="408061" cy="384302"/>
            </a:xfrm>
            <a:prstGeom prst="triangle">
              <a:avLst/>
            </a:prstGeom>
            <a:solidFill>
              <a:srgbClr val="8D42C6"/>
            </a:solidFill>
            <a:ln>
              <a:solidFill>
                <a:srgbClr val="8D4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3" name="Isosceles Triangle 92">
              <a:extLst>
                <a:ext uri="{FF2B5EF4-FFF2-40B4-BE49-F238E27FC236}">
                  <a16:creationId xmlns:a16="http://schemas.microsoft.com/office/drawing/2014/main" id="{0A7638BF-0545-F58E-1004-758CAFA5F952}"/>
                </a:ext>
              </a:extLst>
            </p:cNvPr>
            <p:cNvSpPr/>
            <p:nvPr/>
          </p:nvSpPr>
          <p:spPr>
            <a:xfrm rot="2329610">
              <a:off x="6951590" y="946279"/>
              <a:ext cx="408061" cy="384302"/>
            </a:xfrm>
            <a:prstGeom prst="triangle">
              <a:avLst/>
            </a:prstGeom>
            <a:solidFill>
              <a:srgbClr val="8D42C6"/>
            </a:solidFill>
            <a:ln>
              <a:solidFill>
                <a:srgbClr val="8D4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 name="Group 2">
            <a:extLst>
              <a:ext uri="{FF2B5EF4-FFF2-40B4-BE49-F238E27FC236}">
                <a16:creationId xmlns:a16="http://schemas.microsoft.com/office/drawing/2014/main" id="{7FCD3482-166A-1E77-78E3-696DA9453134}"/>
              </a:ext>
            </a:extLst>
          </p:cNvPr>
          <p:cNvGrpSpPr/>
          <p:nvPr/>
        </p:nvGrpSpPr>
        <p:grpSpPr>
          <a:xfrm>
            <a:off x="5740454" y="4039994"/>
            <a:ext cx="655524" cy="1848698"/>
            <a:chOff x="5740454" y="4039994"/>
            <a:chExt cx="655524" cy="1848698"/>
          </a:xfrm>
        </p:grpSpPr>
        <p:sp>
          <p:nvSpPr>
            <p:cNvPr id="41" name="Freeform: Shape 40">
              <a:extLst>
                <a:ext uri="{FF2B5EF4-FFF2-40B4-BE49-F238E27FC236}">
                  <a16:creationId xmlns:a16="http://schemas.microsoft.com/office/drawing/2014/main" id="{65DEF6E9-81E5-8204-B088-2AA36CDE457A}"/>
                </a:ext>
              </a:extLst>
            </p:cNvPr>
            <p:cNvSpPr/>
            <p:nvPr/>
          </p:nvSpPr>
          <p:spPr>
            <a:xfrm flipH="1">
              <a:off x="5740454" y="4173534"/>
              <a:ext cx="445143" cy="1715158"/>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0 w 3143250"/>
                <a:gd name="connsiteY4" fmla="*/ 0 h 6477000"/>
                <a:gd name="connsiteX0" fmla="*/ 1619250 w 1619250"/>
                <a:gd name="connsiteY0" fmla="*/ 3505200 h 3505200"/>
                <a:gd name="connsiteX1" fmla="*/ 1066800 w 1619250"/>
                <a:gd name="connsiteY1" fmla="*/ 3181350 h 3505200"/>
                <a:gd name="connsiteX2" fmla="*/ 438150 w 1619250"/>
                <a:gd name="connsiteY2" fmla="*/ 2038350 h 3505200"/>
                <a:gd name="connsiteX3" fmla="*/ 0 w 1619250"/>
                <a:gd name="connsiteY3" fmla="*/ 0 h 3505200"/>
                <a:gd name="connsiteX0" fmla="*/ 1393632 w 1393632"/>
                <a:gd name="connsiteY0" fmla="*/ 2638097 h 2638097"/>
                <a:gd name="connsiteX1" fmla="*/ 841182 w 1393632"/>
                <a:gd name="connsiteY1" fmla="*/ 2314247 h 2638097"/>
                <a:gd name="connsiteX2" fmla="*/ 212532 w 1393632"/>
                <a:gd name="connsiteY2" fmla="*/ 1171247 h 2638097"/>
                <a:gd name="connsiteX3" fmla="*/ 0 w 1393632"/>
                <a:gd name="connsiteY3" fmla="*/ 0 h 2638097"/>
                <a:gd name="connsiteX0" fmla="*/ 1394665 w 1394665"/>
                <a:gd name="connsiteY0" fmla="*/ 2638097 h 2638097"/>
                <a:gd name="connsiteX1" fmla="*/ 842215 w 1394665"/>
                <a:gd name="connsiteY1" fmla="*/ 2314247 h 2638097"/>
                <a:gd name="connsiteX2" fmla="*/ 213565 w 1394665"/>
                <a:gd name="connsiteY2" fmla="*/ 1171247 h 2638097"/>
                <a:gd name="connsiteX3" fmla="*/ 1033 w 1394665"/>
                <a:gd name="connsiteY3" fmla="*/ 0 h 2638097"/>
                <a:gd name="connsiteX0" fmla="*/ 842215 w 842215"/>
                <a:gd name="connsiteY0" fmla="*/ 2314247 h 2314247"/>
                <a:gd name="connsiteX1" fmla="*/ 213565 w 842215"/>
                <a:gd name="connsiteY1" fmla="*/ 1171247 h 2314247"/>
                <a:gd name="connsiteX2" fmla="*/ 1033 w 842215"/>
                <a:gd name="connsiteY2" fmla="*/ 0 h 2314247"/>
                <a:gd name="connsiteX0" fmla="*/ 551792 w 551792"/>
                <a:gd name="connsiteY0" fmla="*/ 1841281 h 1841281"/>
                <a:gd name="connsiteX1" fmla="*/ 213224 w 551792"/>
                <a:gd name="connsiteY1" fmla="*/ 1171247 h 1841281"/>
                <a:gd name="connsiteX2" fmla="*/ 692 w 551792"/>
                <a:gd name="connsiteY2" fmla="*/ 0 h 1841281"/>
                <a:gd name="connsiteX0" fmla="*/ 551792 w 551792"/>
                <a:gd name="connsiteY0" fmla="*/ 1841281 h 1841281"/>
                <a:gd name="connsiteX1" fmla="*/ 213224 w 551792"/>
                <a:gd name="connsiteY1" fmla="*/ 1171247 h 1841281"/>
                <a:gd name="connsiteX2" fmla="*/ 692 w 551792"/>
                <a:gd name="connsiteY2" fmla="*/ 0 h 1841281"/>
                <a:gd name="connsiteX0" fmla="*/ 535664 w 535664"/>
                <a:gd name="connsiteY0" fmla="*/ 1904344 h 1904344"/>
                <a:gd name="connsiteX1" fmla="*/ 213212 w 535664"/>
                <a:gd name="connsiteY1" fmla="*/ 1171247 h 1904344"/>
                <a:gd name="connsiteX2" fmla="*/ 680 w 535664"/>
                <a:gd name="connsiteY2" fmla="*/ 0 h 1904344"/>
                <a:gd name="connsiteX0" fmla="*/ 455028 w 455028"/>
                <a:gd name="connsiteY0" fmla="*/ 1715158 h 1715158"/>
                <a:gd name="connsiteX1" fmla="*/ 213155 w 455028"/>
                <a:gd name="connsiteY1" fmla="*/ 1171247 h 1715158"/>
                <a:gd name="connsiteX2" fmla="*/ 623 w 455028"/>
                <a:gd name="connsiteY2" fmla="*/ 0 h 1715158"/>
              </a:gdLst>
              <a:ahLst/>
              <a:cxnLst>
                <a:cxn ang="0">
                  <a:pos x="connsiteX0" y="connsiteY0"/>
                </a:cxn>
                <a:cxn ang="0">
                  <a:pos x="connsiteX1" y="connsiteY1"/>
                </a:cxn>
                <a:cxn ang="0">
                  <a:pos x="connsiteX2" y="connsiteY2"/>
                </a:cxn>
              </a:cxnLst>
              <a:rect l="l" t="t" r="r" b="b"/>
              <a:pathLst>
                <a:path w="455028" h="1715158">
                  <a:moveTo>
                    <a:pt x="455028" y="1715158"/>
                  </a:moveTo>
                  <a:cubicBezTo>
                    <a:pt x="403217" y="1612573"/>
                    <a:pt x="288889" y="1457107"/>
                    <a:pt x="213155" y="1171247"/>
                  </a:cubicBezTo>
                  <a:cubicBezTo>
                    <a:pt x="137421" y="885387"/>
                    <a:pt x="-10780" y="30984"/>
                    <a:pt x="623" y="0"/>
                  </a:cubicBezTo>
                </a:path>
              </a:pathLst>
            </a:custGeom>
            <a:noFill/>
            <a:ln w="127000">
              <a:solidFill>
                <a:srgbClr val="8D42C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Isosceles Triangle 41">
              <a:extLst>
                <a:ext uri="{FF2B5EF4-FFF2-40B4-BE49-F238E27FC236}">
                  <a16:creationId xmlns:a16="http://schemas.microsoft.com/office/drawing/2014/main" id="{C481CC94-D3C5-21E6-BAFB-9BB539BFD633}"/>
                </a:ext>
              </a:extLst>
            </p:cNvPr>
            <p:cNvSpPr/>
            <p:nvPr/>
          </p:nvSpPr>
          <p:spPr>
            <a:xfrm rot="708998">
              <a:off x="5987917" y="4039994"/>
              <a:ext cx="408061" cy="384302"/>
            </a:xfrm>
            <a:prstGeom prst="triangle">
              <a:avLst/>
            </a:prstGeom>
            <a:solidFill>
              <a:srgbClr val="8D42C6"/>
            </a:solidFill>
            <a:ln>
              <a:solidFill>
                <a:srgbClr val="8D4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2" name="Oval 81">
            <a:extLst>
              <a:ext uri="{FF2B5EF4-FFF2-40B4-BE49-F238E27FC236}">
                <a16:creationId xmlns:a16="http://schemas.microsoft.com/office/drawing/2014/main" id="{B85A8CC8-6083-98F7-2224-23F0CBB5425C}"/>
              </a:ext>
            </a:extLst>
          </p:cNvPr>
          <p:cNvSpPr/>
          <p:nvPr/>
        </p:nvSpPr>
        <p:spPr>
          <a:xfrm>
            <a:off x="5595206" y="5559165"/>
            <a:ext cx="449179" cy="449179"/>
          </a:xfrm>
          <a:prstGeom prst="ellipse">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79E0192-ECFB-96C1-07AB-1570E8FABED2}"/>
                  </a:ext>
                </a:extLst>
              </p:cNvPr>
              <p:cNvSpPr txBox="1"/>
              <p:nvPr/>
            </p:nvSpPr>
            <p:spPr>
              <a:xfrm>
                <a:off x="8283678" y="1233640"/>
                <a:ext cx="3458704" cy="1323439"/>
              </a:xfrm>
              <a:prstGeom prst="rect">
                <a:avLst/>
              </a:prstGeom>
              <a:noFill/>
              <a:ln w="38100">
                <a:solidFill>
                  <a:schemeClr val="tx1"/>
                </a:solidFill>
              </a:ln>
            </p:spPr>
            <p:txBody>
              <a:bodyPr wrap="none" rtlCol="0">
                <a:spAutoFit/>
              </a:bodyPr>
              <a:lstStyle/>
              <a:p>
                <a:pPr algn="ctr"/>
                <a:r>
                  <a:rPr lang="en-CA" sz="4000" dirty="0"/>
                  <a:t>Constant </a:t>
                </a:r>
                <a14:m>
                  <m:oMath xmlns:m="http://schemas.openxmlformats.org/officeDocument/2006/math">
                    <m:r>
                      <a:rPr lang="en-CA" sz="4000" b="0" i="1" smtClean="0">
                        <a:solidFill>
                          <a:srgbClr val="0070C0"/>
                        </a:solidFill>
                        <a:latin typeface="Cambria Math" panose="02040503050406030204" pitchFamily="18" charset="0"/>
                      </a:rPr>
                      <m:t>𝑟</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𝜃</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𝜙</m:t>
                    </m:r>
                  </m:oMath>
                </a14:m>
                <a:endParaRPr lang="en-CA" sz="4000" dirty="0"/>
              </a:p>
              <a:p>
                <a:pPr algn="ctr"/>
                <a:r>
                  <a:rPr lang="en-CA" sz="4000" dirty="0"/>
                  <a:t>for all time</a:t>
                </a:r>
              </a:p>
            </p:txBody>
          </p:sp>
        </mc:Choice>
        <mc:Fallback xmlns="">
          <p:sp>
            <p:nvSpPr>
              <p:cNvPr id="46" name="TextBox 45">
                <a:extLst>
                  <a:ext uri="{FF2B5EF4-FFF2-40B4-BE49-F238E27FC236}">
                    <a16:creationId xmlns:a16="http://schemas.microsoft.com/office/drawing/2014/main" id="{679E0192-ECFB-96C1-07AB-1570E8FABED2}"/>
                  </a:ext>
                </a:extLst>
              </p:cNvPr>
              <p:cNvSpPr txBox="1">
                <a:spLocks noRot="1" noChangeAspect="1" noMove="1" noResize="1" noEditPoints="1" noAdjustHandles="1" noChangeArrowheads="1" noChangeShapeType="1" noTextEdit="1"/>
              </p:cNvSpPr>
              <p:nvPr/>
            </p:nvSpPr>
            <p:spPr>
              <a:xfrm>
                <a:off x="8283678" y="1233640"/>
                <a:ext cx="3458704" cy="1323439"/>
              </a:xfrm>
              <a:prstGeom prst="rect">
                <a:avLst/>
              </a:prstGeom>
              <a:blipFill>
                <a:blip r:embed="rId5"/>
                <a:stretch>
                  <a:fillRect l="-5410" t="-6726" b="-17040"/>
                </a:stretch>
              </a:blipFill>
              <a:ln w="38100">
                <a:solidFill>
                  <a:schemeClr val="tx1"/>
                </a:solidFill>
              </a:ln>
            </p:spPr>
            <p:txBody>
              <a:bodyPr/>
              <a:lstStyle/>
              <a:p>
                <a:r>
                  <a:rPr lang="en-CA">
                    <a:noFill/>
                  </a:rPr>
                  <a:t> </a:t>
                </a:r>
              </a:p>
            </p:txBody>
          </p:sp>
        </mc:Fallback>
      </mc:AlternateContent>
      <p:grpSp>
        <p:nvGrpSpPr>
          <p:cNvPr id="23" name="Group 22">
            <a:extLst>
              <a:ext uri="{FF2B5EF4-FFF2-40B4-BE49-F238E27FC236}">
                <a16:creationId xmlns:a16="http://schemas.microsoft.com/office/drawing/2014/main" id="{26872620-1A9F-7E32-AE6C-D73C4E6A643D}"/>
              </a:ext>
            </a:extLst>
          </p:cNvPr>
          <p:cNvGrpSpPr/>
          <p:nvPr/>
        </p:nvGrpSpPr>
        <p:grpSpPr>
          <a:xfrm>
            <a:off x="6061660" y="4310985"/>
            <a:ext cx="4794611" cy="1323439"/>
            <a:chOff x="6061660" y="4310985"/>
            <a:chExt cx="4794611" cy="132343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558262-AE57-0744-74B6-D28BBAC8A5FA}"/>
                    </a:ext>
                  </a:extLst>
                </p:cNvPr>
                <p:cNvSpPr txBox="1"/>
                <p:nvPr/>
              </p:nvSpPr>
              <p:spPr>
                <a:xfrm>
                  <a:off x="7397567" y="4310985"/>
                  <a:ext cx="3458704" cy="1323439"/>
                </a:xfrm>
                <a:prstGeom prst="rect">
                  <a:avLst/>
                </a:prstGeom>
                <a:noFill/>
                <a:ln w="38100">
                  <a:solidFill>
                    <a:schemeClr val="tx1"/>
                  </a:solidFill>
                </a:ln>
              </p:spPr>
              <p:txBody>
                <a:bodyPr wrap="none" rtlCol="0">
                  <a:spAutoFit/>
                </a:bodyPr>
                <a:lstStyle/>
                <a:p>
                  <a:pPr algn="ctr"/>
                  <a:r>
                    <a:rPr lang="en-CA" sz="4000" dirty="0"/>
                    <a:t>Constant </a:t>
                  </a:r>
                  <a14:m>
                    <m:oMath xmlns:m="http://schemas.openxmlformats.org/officeDocument/2006/math">
                      <m:r>
                        <a:rPr lang="en-CA" sz="4000" b="0" i="1" smtClean="0">
                          <a:solidFill>
                            <a:srgbClr val="0070C0"/>
                          </a:solidFill>
                          <a:latin typeface="Cambria Math" panose="02040503050406030204" pitchFamily="18" charset="0"/>
                        </a:rPr>
                        <m:t>𝑟</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𝜃</m:t>
                      </m:r>
                      <m:r>
                        <a:rPr lang="en-CA" sz="4000" b="0" i="1" smtClean="0">
                          <a:latin typeface="Cambria Math" panose="02040503050406030204" pitchFamily="18" charset="0"/>
                        </a:rPr>
                        <m:t>,</m:t>
                      </m:r>
                      <m:r>
                        <a:rPr lang="en-CA" sz="4000" b="0" i="1" smtClean="0">
                          <a:solidFill>
                            <a:srgbClr val="0070C0"/>
                          </a:solidFill>
                          <a:latin typeface="Cambria Math" panose="02040503050406030204" pitchFamily="18" charset="0"/>
                        </a:rPr>
                        <m:t>𝜙</m:t>
                      </m:r>
                    </m:oMath>
                  </a14:m>
                  <a:endParaRPr lang="en-CA" sz="4000" dirty="0"/>
                </a:p>
                <a:p>
                  <a:pPr algn="ctr"/>
                  <a:r>
                    <a:rPr lang="en-CA" sz="4000" dirty="0"/>
                    <a:t>at start</a:t>
                  </a:r>
                </a:p>
              </p:txBody>
            </p:sp>
          </mc:Choice>
          <mc:Fallback xmlns="">
            <p:sp>
              <p:nvSpPr>
                <p:cNvPr id="4" name="TextBox 3">
                  <a:extLst>
                    <a:ext uri="{FF2B5EF4-FFF2-40B4-BE49-F238E27FC236}">
                      <a16:creationId xmlns:a16="http://schemas.microsoft.com/office/drawing/2014/main" id="{50558262-AE57-0744-74B6-D28BBAC8A5FA}"/>
                    </a:ext>
                  </a:extLst>
                </p:cNvPr>
                <p:cNvSpPr txBox="1">
                  <a:spLocks noRot="1" noChangeAspect="1" noMove="1" noResize="1" noEditPoints="1" noAdjustHandles="1" noChangeArrowheads="1" noChangeShapeType="1" noTextEdit="1"/>
                </p:cNvSpPr>
                <p:nvPr/>
              </p:nvSpPr>
              <p:spPr>
                <a:xfrm>
                  <a:off x="7397567" y="4310985"/>
                  <a:ext cx="3458704" cy="1323439"/>
                </a:xfrm>
                <a:prstGeom prst="rect">
                  <a:avLst/>
                </a:prstGeom>
                <a:blipFill>
                  <a:blip r:embed="rId6"/>
                  <a:stretch>
                    <a:fillRect l="-5410" t="-6726" b="-17040"/>
                  </a:stretch>
                </a:blipFill>
                <a:ln w="38100">
                  <a:solidFill>
                    <a:schemeClr val="tx1"/>
                  </a:solidFill>
                </a:ln>
              </p:spPr>
              <p:txBody>
                <a:bodyPr/>
                <a:lstStyle/>
                <a:p>
                  <a:r>
                    <a:rPr lang="en-CA">
                      <a:noFill/>
                    </a:rPr>
                    <a:t> </a:t>
                  </a:r>
                </a:p>
              </p:txBody>
            </p:sp>
          </mc:Fallback>
        </mc:AlternateContent>
        <p:cxnSp>
          <p:nvCxnSpPr>
            <p:cNvPr id="16" name="Straight Connector 15">
              <a:extLst>
                <a:ext uri="{FF2B5EF4-FFF2-40B4-BE49-F238E27FC236}">
                  <a16:creationId xmlns:a16="http://schemas.microsoft.com/office/drawing/2014/main" id="{805D33FA-DC39-95FD-EFBF-958C50E754DD}"/>
                </a:ext>
              </a:extLst>
            </p:cNvPr>
            <p:cNvCxnSpPr>
              <a:cxnSpLocks/>
              <a:stCxn id="4" idx="1"/>
            </p:cNvCxnSpPr>
            <p:nvPr/>
          </p:nvCxnSpPr>
          <p:spPr>
            <a:xfrm flipH="1">
              <a:off x="6061660" y="4972705"/>
              <a:ext cx="133590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6ADCE752-16C0-ABB8-473A-85B753F3610F}"/>
              </a:ext>
            </a:extLst>
          </p:cNvPr>
          <p:cNvCxnSpPr>
            <a:cxnSpLocks/>
            <a:stCxn id="46" idx="1"/>
          </p:cNvCxnSpPr>
          <p:nvPr/>
        </p:nvCxnSpPr>
        <p:spPr>
          <a:xfrm flipH="1" flipV="1">
            <a:off x="6735603" y="1895359"/>
            <a:ext cx="1548075" cy="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90858793"/>
      </p:ext>
    </p:extLst>
  </p:cSld>
  <p:clrMapOvr>
    <a:masterClrMapping/>
  </p:clrMapOvr>
  <mc:AlternateContent xmlns:mc="http://schemas.openxmlformats.org/markup-compatibility/2006" xmlns:p14="http://schemas.microsoft.com/office/powerpoint/2010/main">
    <mc:Choice Requires="p14">
      <p:transition spd="slow" p14:dur="2000" advTm="20810"/>
    </mc:Choice>
    <mc:Fallback xmlns="">
      <p:transition spd="slow" advTm="20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ppt_x</p:attrName>
                                        </p:attrNameLst>
                                      </p:cBhvr>
                                      <p:tavLst>
                                        <p:tav tm="0">
                                          <p:val>
                                            <p:strVal val="#ppt_x"/>
                                          </p:val>
                                        </p:tav>
                                        <p:tav tm="100000">
                                          <p:val>
                                            <p:strVal val="#ppt_x"/>
                                          </p:val>
                                        </p:tav>
                                      </p:tavLst>
                                    </p:anim>
                                    <p:anim calcmode="lin" valueType="num">
                                      <p:cBhvr>
                                        <p:cTn id="9"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2BBF96C5-4276-A1D7-23DE-41FCCEABC72E}"/>
              </a:ext>
            </a:extLst>
          </p:cNvPr>
          <p:cNvGrpSpPr/>
          <p:nvPr/>
        </p:nvGrpSpPr>
        <p:grpSpPr>
          <a:xfrm>
            <a:off x="1140036" y="221343"/>
            <a:ext cx="4955964" cy="6415314"/>
            <a:chOff x="533732" y="419100"/>
            <a:chExt cx="4955964" cy="6415314"/>
          </a:xfrm>
        </p:grpSpPr>
        <p:grpSp>
          <p:nvGrpSpPr>
            <p:cNvPr id="18" name="Group 17">
              <a:extLst>
                <a:ext uri="{FF2B5EF4-FFF2-40B4-BE49-F238E27FC236}">
                  <a16:creationId xmlns:a16="http://schemas.microsoft.com/office/drawing/2014/main" id="{FE708831-532A-645D-0A6D-AAC50C11FB1B}"/>
                </a:ext>
              </a:extLst>
            </p:cNvPr>
            <p:cNvGrpSpPr/>
            <p:nvPr/>
          </p:nvGrpSpPr>
          <p:grpSpPr>
            <a:xfrm>
              <a:off x="533732" y="419100"/>
              <a:ext cx="4955964" cy="6415314"/>
              <a:chOff x="6382082" y="419100"/>
              <a:chExt cx="4955964" cy="6415314"/>
            </a:xfrm>
          </p:grpSpPr>
          <p:grpSp>
            <p:nvGrpSpPr>
              <p:cNvPr id="9" name="Group 8">
                <a:extLst>
                  <a:ext uri="{FF2B5EF4-FFF2-40B4-BE49-F238E27FC236}">
                    <a16:creationId xmlns:a16="http://schemas.microsoft.com/office/drawing/2014/main" id="{84181D25-3441-4221-579E-6020118A633A}"/>
                  </a:ext>
                </a:extLst>
              </p:cNvPr>
              <p:cNvGrpSpPr/>
              <p:nvPr/>
            </p:nvGrpSpPr>
            <p:grpSpPr>
              <a:xfrm>
                <a:off x="6382082" y="419100"/>
                <a:ext cx="4955964" cy="6400800"/>
                <a:chOff x="6382082" y="419100"/>
                <a:chExt cx="4955964" cy="6400800"/>
              </a:xfrm>
            </p:grpSpPr>
            <p:sp>
              <p:nvSpPr>
                <p:cNvPr id="7" name="Freeform: Shape 6">
                  <a:extLst>
                    <a:ext uri="{FF2B5EF4-FFF2-40B4-BE49-F238E27FC236}">
                      <a16:creationId xmlns:a16="http://schemas.microsoft.com/office/drawing/2014/main" id="{9385EAF4-FB4D-8ECE-6921-44164CD4C63A}"/>
                    </a:ext>
                  </a:extLst>
                </p:cNvPr>
                <p:cNvSpPr/>
                <p:nvPr/>
              </p:nvSpPr>
              <p:spPr>
                <a:xfrm>
                  <a:off x="8860064"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B0DDA76B-C4EB-7D32-F814-5BB67ED67121}"/>
                    </a:ext>
                  </a:extLst>
                </p:cNvPr>
                <p:cNvSpPr/>
                <p:nvPr/>
              </p:nvSpPr>
              <p:spPr>
                <a:xfrm flipH="1">
                  <a:off x="6382082"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 name="Group 9">
                <a:extLst>
                  <a:ext uri="{FF2B5EF4-FFF2-40B4-BE49-F238E27FC236}">
                    <a16:creationId xmlns:a16="http://schemas.microsoft.com/office/drawing/2014/main" id="{A6B1FEAE-DCB2-5E06-A148-F89DD1F85DE0}"/>
                  </a:ext>
                </a:extLst>
              </p:cNvPr>
              <p:cNvGrpSpPr/>
              <p:nvPr/>
            </p:nvGrpSpPr>
            <p:grpSpPr>
              <a:xfrm>
                <a:off x="7109278" y="419100"/>
                <a:ext cx="3501572" cy="6400800"/>
                <a:chOff x="6382082" y="419100"/>
                <a:chExt cx="4955964" cy="6400800"/>
              </a:xfrm>
            </p:grpSpPr>
            <p:sp>
              <p:nvSpPr>
                <p:cNvPr id="11" name="Freeform: Shape 10">
                  <a:extLst>
                    <a:ext uri="{FF2B5EF4-FFF2-40B4-BE49-F238E27FC236}">
                      <a16:creationId xmlns:a16="http://schemas.microsoft.com/office/drawing/2014/main" id="{530F4955-9F0D-2979-337F-2EBD8C844475}"/>
                    </a:ext>
                  </a:extLst>
                </p:cNvPr>
                <p:cNvSpPr/>
                <p:nvPr/>
              </p:nvSpPr>
              <p:spPr>
                <a:xfrm>
                  <a:off x="8860064"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6AC01101-D6AB-CDD7-584F-7E0ABE1B96AB}"/>
                    </a:ext>
                  </a:extLst>
                </p:cNvPr>
                <p:cNvSpPr/>
                <p:nvPr/>
              </p:nvSpPr>
              <p:spPr>
                <a:xfrm flipH="1">
                  <a:off x="6382082"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 name="Group 12">
                <a:extLst>
                  <a:ext uri="{FF2B5EF4-FFF2-40B4-BE49-F238E27FC236}">
                    <a16:creationId xmlns:a16="http://schemas.microsoft.com/office/drawing/2014/main" id="{DD635FEF-A82C-0285-A720-D8C6C065E0F3}"/>
                  </a:ext>
                </a:extLst>
              </p:cNvPr>
              <p:cNvGrpSpPr/>
              <p:nvPr/>
            </p:nvGrpSpPr>
            <p:grpSpPr>
              <a:xfrm>
                <a:off x="7890328" y="419100"/>
                <a:ext cx="1977572" cy="6400800"/>
                <a:chOff x="6382082" y="419100"/>
                <a:chExt cx="4955964" cy="6400800"/>
              </a:xfrm>
            </p:grpSpPr>
            <p:sp>
              <p:nvSpPr>
                <p:cNvPr id="14" name="Freeform: Shape 13">
                  <a:extLst>
                    <a:ext uri="{FF2B5EF4-FFF2-40B4-BE49-F238E27FC236}">
                      <a16:creationId xmlns:a16="http://schemas.microsoft.com/office/drawing/2014/main" id="{97322D00-16B9-1AA8-A765-8382C6F6A9FF}"/>
                    </a:ext>
                  </a:extLst>
                </p:cNvPr>
                <p:cNvSpPr/>
                <p:nvPr/>
              </p:nvSpPr>
              <p:spPr>
                <a:xfrm>
                  <a:off x="8860064"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Freeform: Shape 14">
                  <a:extLst>
                    <a:ext uri="{FF2B5EF4-FFF2-40B4-BE49-F238E27FC236}">
                      <a16:creationId xmlns:a16="http://schemas.microsoft.com/office/drawing/2014/main" id="{0FD7F1E3-FFB4-5DED-8F9F-906A98B81CFC}"/>
                    </a:ext>
                  </a:extLst>
                </p:cNvPr>
                <p:cNvSpPr/>
                <p:nvPr/>
              </p:nvSpPr>
              <p:spPr>
                <a:xfrm flipH="1">
                  <a:off x="6382082"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6" name="Straight Connector 15">
                <a:extLst>
                  <a:ext uri="{FF2B5EF4-FFF2-40B4-BE49-F238E27FC236}">
                    <a16:creationId xmlns:a16="http://schemas.microsoft.com/office/drawing/2014/main" id="{C84FB4A4-2140-35DD-8C66-69CF369EED8D}"/>
                  </a:ext>
                </a:extLst>
              </p:cNvPr>
              <p:cNvCxnSpPr>
                <a:cxnSpLocks/>
              </p:cNvCxnSpPr>
              <p:nvPr/>
            </p:nvCxnSpPr>
            <p:spPr>
              <a:xfrm flipV="1">
                <a:off x="8864600" y="41910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1331AB6D-A0DC-32D4-C703-786E891C9544}"/>
                </a:ext>
              </a:extLst>
            </p:cNvPr>
            <p:cNvCxnSpPr>
              <a:cxnSpLocks/>
            </p:cNvCxnSpPr>
            <p:nvPr/>
          </p:nvCxnSpPr>
          <p:spPr>
            <a:xfrm>
              <a:off x="827314" y="4724400"/>
              <a:ext cx="4288116"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67B523A-0CA9-0985-76C5-39708FEA087F}"/>
                </a:ext>
              </a:extLst>
            </p:cNvPr>
            <p:cNvCxnSpPr>
              <a:cxnSpLocks/>
            </p:cNvCxnSpPr>
            <p:nvPr/>
          </p:nvCxnSpPr>
          <p:spPr>
            <a:xfrm>
              <a:off x="1451429" y="5753100"/>
              <a:ext cx="3106057"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841A7B-4D67-5D5F-B132-89B68C8F7A08}"/>
                </a:ext>
              </a:extLst>
            </p:cNvPr>
            <p:cNvCxnSpPr>
              <a:cxnSpLocks/>
            </p:cNvCxnSpPr>
            <p:nvPr/>
          </p:nvCxnSpPr>
          <p:spPr>
            <a:xfrm>
              <a:off x="827314" y="2667000"/>
              <a:ext cx="4412343"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A06226-22F8-EF62-61EE-3FCF6B31C2C0}"/>
                </a:ext>
              </a:extLst>
            </p:cNvPr>
            <p:cNvCxnSpPr>
              <a:cxnSpLocks/>
            </p:cNvCxnSpPr>
            <p:nvPr/>
          </p:nvCxnSpPr>
          <p:spPr>
            <a:xfrm>
              <a:off x="533732" y="3695700"/>
              <a:ext cx="493397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9684A8-55FA-B600-0000-51EB7F3D3505}"/>
                </a:ext>
              </a:extLst>
            </p:cNvPr>
            <p:cNvCxnSpPr>
              <a:cxnSpLocks/>
            </p:cNvCxnSpPr>
            <p:nvPr/>
          </p:nvCxnSpPr>
          <p:spPr>
            <a:xfrm>
              <a:off x="2264229" y="609600"/>
              <a:ext cx="150948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3F253F-2C0D-C816-4656-9FB4CBED3A88}"/>
                </a:ext>
              </a:extLst>
            </p:cNvPr>
            <p:cNvCxnSpPr>
              <a:cxnSpLocks/>
            </p:cNvCxnSpPr>
            <p:nvPr/>
          </p:nvCxnSpPr>
          <p:spPr>
            <a:xfrm>
              <a:off x="1772723" y="1638302"/>
              <a:ext cx="2477982"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68" name="Straight Connector 67">
            <a:extLst>
              <a:ext uri="{FF2B5EF4-FFF2-40B4-BE49-F238E27FC236}">
                <a16:creationId xmlns:a16="http://schemas.microsoft.com/office/drawing/2014/main" id="{1047C915-5FC9-1715-AE5F-EFCE4ACC807C}"/>
              </a:ext>
            </a:extLst>
          </p:cNvPr>
          <p:cNvCxnSpPr>
            <a:cxnSpLocks/>
          </p:cNvCxnSpPr>
          <p:nvPr/>
        </p:nvCxnSpPr>
        <p:spPr>
          <a:xfrm flipV="1">
            <a:off x="7230880" y="0"/>
            <a:ext cx="0" cy="6858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94FBCF6F-B849-FE7B-EA89-F1D86A92BBC4}"/>
              </a:ext>
            </a:extLst>
          </p:cNvPr>
          <p:cNvSpPr/>
          <p:nvPr/>
        </p:nvSpPr>
        <p:spPr>
          <a:xfrm flipH="1">
            <a:off x="2626620" y="230541"/>
            <a:ext cx="988786"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76200">
            <a:solidFill>
              <a:srgbClr val="01FF7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reeform: Shape 95">
            <a:extLst>
              <a:ext uri="{FF2B5EF4-FFF2-40B4-BE49-F238E27FC236}">
                <a16:creationId xmlns:a16="http://schemas.microsoft.com/office/drawing/2014/main" id="{D4FA8C15-878F-92D8-47BE-576F21453912}"/>
              </a:ext>
            </a:extLst>
          </p:cNvPr>
          <p:cNvSpPr/>
          <p:nvPr/>
        </p:nvSpPr>
        <p:spPr>
          <a:xfrm>
            <a:off x="3628556" y="240456"/>
            <a:ext cx="1750786"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76200">
            <a:solidFill>
              <a:srgbClr val="B686D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2" name="Group 111">
            <a:extLst>
              <a:ext uri="{FF2B5EF4-FFF2-40B4-BE49-F238E27FC236}">
                <a16:creationId xmlns:a16="http://schemas.microsoft.com/office/drawing/2014/main" id="{9417CA82-EE64-ACE3-CD45-8997F32D4F3D}"/>
              </a:ext>
            </a:extLst>
          </p:cNvPr>
          <p:cNvGrpSpPr/>
          <p:nvPr/>
        </p:nvGrpSpPr>
        <p:grpSpPr>
          <a:xfrm>
            <a:off x="8397964" y="2714796"/>
            <a:ext cx="2673049" cy="2654000"/>
            <a:chOff x="8397964" y="2184677"/>
            <a:chExt cx="2673049" cy="2654000"/>
          </a:xfrm>
        </p:grpSpPr>
        <p:grpSp>
          <p:nvGrpSpPr>
            <p:cNvPr id="62" name="Group 61">
              <a:extLst>
                <a:ext uri="{FF2B5EF4-FFF2-40B4-BE49-F238E27FC236}">
                  <a16:creationId xmlns:a16="http://schemas.microsoft.com/office/drawing/2014/main" id="{0334A63A-247D-DA9F-9338-F9B48C8D971D}"/>
                </a:ext>
              </a:extLst>
            </p:cNvPr>
            <p:cNvGrpSpPr/>
            <p:nvPr/>
          </p:nvGrpSpPr>
          <p:grpSpPr>
            <a:xfrm>
              <a:off x="9392038" y="2206102"/>
              <a:ext cx="711200" cy="2618146"/>
              <a:chOff x="7019804" y="126140"/>
              <a:chExt cx="711200" cy="6432503"/>
            </a:xfrm>
          </p:grpSpPr>
          <p:cxnSp>
            <p:nvCxnSpPr>
              <p:cNvPr id="60" name="Straight Connector 59">
                <a:extLst>
                  <a:ext uri="{FF2B5EF4-FFF2-40B4-BE49-F238E27FC236}">
                    <a16:creationId xmlns:a16="http://schemas.microsoft.com/office/drawing/2014/main" id="{F0CE1693-C7F2-AD31-7C81-B0E34CBAB323}"/>
                  </a:ext>
                </a:extLst>
              </p:cNvPr>
              <p:cNvCxnSpPr>
                <a:cxnSpLocks/>
              </p:cNvCxnSpPr>
              <p:nvPr/>
            </p:nvCxnSpPr>
            <p:spPr>
              <a:xfrm flipV="1">
                <a:off x="7019804" y="12614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D81110-04CE-2C1A-0DB9-036FB082EDF5}"/>
                  </a:ext>
                </a:extLst>
              </p:cNvPr>
              <p:cNvCxnSpPr>
                <a:cxnSpLocks/>
              </p:cNvCxnSpPr>
              <p:nvPr/>
            </p:nvCxnSpPr>
            <p:spPr>
              <a:xfrm flipV="1">
                <a:off x="7731004" y="143329"/>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A3E1256-289D-83FC-0E2C-6DC99EE50C30}"/>
                </a:ext>
              </a:extLst>
            </p:cNvPr>
            <p:cNvGrpSpPr/>
            <p:nvPr/>
          </p:nvGrpSpPr>
          <p:grpSpPr>
            <a:xfrm rot="16200000">
              <a:off x="9369364" y="2192663"/>
              <a:ext cx="711200" cy="2654000"/>
              <a:chOff x="7019804" y="126140"/>
              <a:chExt cx="711200" cy="6432503"/>
            </a:xfrm>
          </p:grpSpPr>
          <p:cxnSp>
            <p:nvCxnSpPr>
              <p:cNvPr id="64" name="Straight Connector 63">
                <a:extLst>
                  <a:ext uri="{FF2B5EF4-FFF2-40B4-BE49-F238E27FC236}">
                    <a16:creationId xmlns:a16="http://schemas.microsoft.com/office/drawing/2014/main" id="{C3338B1F-0194-2CCD-E6AF-BCAA31CC679D}"/>
                  </a:ext>
                </a:extLst>
              </p:cNvPr>
              <p:cNvCxnSpPr>
                <a:cxnSpLocks/>
              </p:cNvCxnSpPr>
              <p:nvPr/>
            </p:nvCxnSpPr>
            <p:spPr>
              <a:xfrm flipV="1">
                <a:off x="7019804" y="12614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D37D641-9299-4BEE-491B-260C903C3E5B}"/>
                  </a:ext>
                </a:extLst>
              </p:cNvPr>
              <p:cNvCxnSpPr>
                <a:cxnSpLocks/>
              </p:cNvCxnSpPr>
              <p:nvPr/>
            </p:nvCxnSpPr>
            <p:spPr>
              <a:xfrm flipV="1">
                <a:off x="7731004" y="143329"/>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AD9B7E48-5264-4013-4D40-369E773764A9}"/>
                </a:ext>
              </a:extLst>
            </p:cNvPr>
            <p:cNvGrpSpPr/>
            <p:nvPr/>
          </p:nvGrpSpPr>
          <p:grpSpPr>
            <a:xfrm rot="16200000">
              <a:off x="8699648" y="2201851"/>
              <a:ext cx="2088729" cy="2654000"/>
              <a:chOff x="7017219" y="126145"/>
              <a:chExt cx="708615" cy="6432502"/>
            </a:xfrm>
          </p:grpSpPr>
          <p:cxnSp>
            <p:nvCxnSpPr>
              <p:cNvPr id="104" name="Straight Connector 103">
                <a:extLst>
                  <a:ext uri="{FF2B5EF4-FFF2-40B4-BE49-F238E27FC236}">
                    <a16:creationId xmlns:a16="http://schemas.microsoft.com/office/drawing/2014/main" id="{43678237-2C6D-73FC-8B61-7E1AD1496DB2}"/>
                  </a:ext>
                </a:extLst>
              </p:cNvPr>
              <p:cNvCxnSpPr>
                <a:cxnSpLocks/>
              </p:cNvCxnSpPr>
              <p:nvPr/>
            </p:nvCxnSpPr>
            <p:spPr>
              <a:xfrm flipV="1">
                <a:off x="7017219" y="126145"/>
                <a:ext cx="0" cy="641530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58FDDC9-5F11-7A9B-105A-B5578E25EAAD}"/>
                  </a:ext>
                </a:extLst>
              </p:cNvPr>
              <p:cNvCxnSpPr>
                <a:cxnSpLocks/>
              </p:cNvCxnSpPr>
              <p:nvPr/>
            </p:nvCxnSpPr>
            <p:spPr>
              <a:xfrm flipV="1">
                <a:off x="7725834" y="143330"/>
                <a:ext cx="0" cy="641531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4785199C-E847-EF35-26C2-53AE37F66E90}"/>
                </a:ext>
              </a:extLst>
            </p:cNvPr>
            <p:cNvGrpSpPr/>
            <p:nvPr/>
          </p:nvGrpSpPr>
          <p:grpSpPr>
            <a:xfrm>
              <a:off x="8698082" y="2184677"/>
              <a:ext cx="2088729" cy="2654000"/>
              <a:chOff x="7017219" y="126145"/>
              <a:chExt cx="708615" cy="6432502"/>
            </a:xfrm>
          </p:grpSpPr>
          <p:cxnSp>
            <p:nvCxnSpPr>
              <p:cNvPr id="107" name="Straight Connector 106">
                <a:extLst>
                  <a:ext uri="{FF2B5EF4-FFF2-40B4-BE49-F238E27FC236}">
                    <a16:creationId xmlns:a16="http://schemas.microsoft.com/office/drawing/2014/main" id="{AFF0EA51-9EEA-E896-0B51-84C762BCD454}"/>
                  </a:ext>
                </a:extLst>
              </p:cNvPr>
              <p:cNvCxnSpPr>
                <a:cxnSpLocks/>
              </p:cNvCxnSpPr>
              <p:nvPr/>
            </p:nvCxnSpPr>
            <p:spPr>
              <a:xfrm flipV="1">
                <a:off x="7017219" y="126145"/>
                <a:ext cx="0" cy="641530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87852B6-5A74-A846-A910-3D2DE70E3E5D}"/>
                  </a:ext>
                </a:extLst>
              </p:cNvPr>
              <p:cNvCxnSpPr>
                <a:cxnSpLocks/>
              </p:cNvCxnSpPr>
              <p:nvPr/>
            </p:nvCxnSpPr>
            <p:spPr>
              <a:xfrm flipV="1">
                <a:off x="7725834" y="143330"/>
                <a:ext cx="0" cy="641531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68B4C99-1853-5FEC-50F3-829025BCB8C1}"/>
                  </a:ext>
                </a:extLst>
              </p:cNvPr>
              <p:cNvSpPr txBox="1"/>
              <p:nvPr/>
            </p:nvSpPr>
            <p:spPr>
              <a:xfrm>
                <a:off x="7767140" y="118172"/>
                <a:ext cx="3946652" cy="1569660"/>
              </a:xfrm>
              <a:prstGeom prst="rect">
                <a:avLst/>
              </a:prstGeom>
              <a:noFill/>
            </p:spPr>
            <p:txBody>
              <a:bodyPr wrap="square" rtlCol="0">
                <a:spAutoFit/>
              </a:bodyPr>
              <a:lstStyle/>
              <a:p>
                <a:pPr algn="ctr"/>
                <a:r>
                  <a:rPr lang="en-CA" sz="4800" dirty="0">
                    <a:solidFill>
                      <a:schemeClr val="tx1"/>
                    </a:solidFill>
                  </a:rPr>
                  <a:t>Spatial Slice at time </a:t>
                </a:r>
                <a14:m>
                  <m:oMath xmlns:m="http://schemas.openxmlformats.org/officeDocument/2006/math">
                    <m:r>
                      <a:rPr lang="en-CA" sz="4800" b="0" i="1" smtClean="0">
                        <a:solidFill>
                          <a:schemeClr val="tx1"/>
                        </a:solidFill>
                        <a:latin typeface="Cambria Math" panose="02040503050406030204" pitchFamily="18" charset="0"/>
                      </a:rPr>
                      <m:t>𝑐</m:t>
                    </m:r>
                    <m:r>
                      <a:rPr lang="en-CA" sz="4800" b="0" i="1" smtClean="0">
                        <a:solidFill>
                          <a:srgbClr val="0070C0"/>
                        </a:solidFill>
                        <a:latin typeface="Cambria Math" panose="02040503050406030204" pitchFamily="18" charset="0"/>
                      </a:rPr>
                      <m:t>𝑡</m:t>
                    </m:r>
                  </m:oMath>
                </a14:m>
                <a:r>
                  <a:rPr lang="en-CA" sz="4800" dirty="0">
                    <a:solidFill>
                      <a:schemeClr val="tx1"/>
                    </a:solidFill>
                  </a:rPr>
                  <a:t>:</a:t>
                </a:r>
              </a:p>
            </p:txBody>
          </p:sp>
        </mc:Choice>
        <mc:Fallback xmlns="">
          <p:sp>
            <p:nvSpPr>
              <p:cNvPr id="109" name="TextBox 108">
                <a:extLst>
                  <a:ext uri="{FF2B5EF4-FFF2-40B4-BE49-F238E27FC236}">
                    <a16:creationId xmlns:a16="http://schemas.microsoft.com/office/drawing/2014/main" id="{568B4C99-1853-5FEC-50F3-829025BCB8C1}"/>
                  </a:ext>
                </a:extLst>
              </p:cNvPr>
              <p:cNvSpPr txBox="1">
                <a:spLocks noRot="1" noChangeAspect="1" noMove="1" noResize="1" noEditPoints="1" noAdjustHandles="1" noChangeArrowheads="1" noChangeShapeType="1" noTextEdit="1"/>
              </p:cNvSpPr>
              <p:nvPr/>
            </p:nvSpPr>
            <p:spPr>
              <a:xfrm>
                <a:off x="7767140" y="118172"/>
                <a:ext cx="3946652" cy="1569660"/>
              </a:xfrm>
              <a:prstGeom prst="rect">
                <a:avLst/>
              </a:prstGeom>
              <a:blipFill>
                <a:blip r:embed="rId3"/>
                <a:stretch>
                  <a:fillRect l="-4321" t="-8527" r="-7716" b="-19767"/>
                </a:stretch>
              </a:blipFill>
            </p:spPr>
            <p:txBody>
              <a:bodyPr/>
              <a:lstStyle/>
              <a:p>
                <a:r>
                  <a:rPr lang="en-CA">
                    <a:noFill/>
                  </a:rPr>
                  <a:t> </a:t>
                </a:r>
              </a:p>
            </p:txBody>
          </p:sp>
        </mc:Fallback>
      </mc:AlternateContent>
      <p:sp>
        <p:nvSpPr>
          <p:cNvPr id="110" name="Rectangle 109">
            <a:extLst>
              <a:ext uri="{FF2B5EF4-FFF2-40B4-BE49-F238E27FC236}">
                <a16:creationId xmlns:a16="http://schemas.microsoft.com/office/drawing/2014/main" id="{B024925D-11E4-EFC9-CE1F-6EE58E550240}"/>
              </a:ext>
            </a:extLst>
          </p:cNvPr>
          <p:cNvSpPr/>
          <p:nvPr/>
        </p:nvSpPr>
        <p:spPr>
          <a:xfrm>
            <a:off x="613965" y="3200855"/>
            <a:ext cx="6109185" cy="2314921"/>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6" name="Group 85">
            <a:extLst>
              <a:ext uri="{FF2B5EF4-FFF2-40B4-BE49-F238E27FC236}">
                <a16:creationId xmlns:a16="http://schemas.microsoft.com/office/drawing/2014/main" id="{E4E5376C-6ADD-21A5-4BE9-97D4567C93FC}"/>
              </a:ext>
            </a:extLst>
          </p:cNvPr>
          <p:cNvGrpSpPr/>
          <p:nvPr/>
        </p:nvGrpSpPr>
        <p:grpSpPr>
          <a:xfrm flipH="1">
            <a:off x="2656503" y="5225471"/>
            <a:ext cx="706652" cy="639976"/>
            <a:chOff x="4047308" y="2710906"/>
            <a:chExt cx="899886" cy="814977"/>
          </a:xfrm>
          <a:solidFill>
            <a:srgbClr val="00B050"/>
          </a:solidFill>
        </p:grpSpPr>
        <p:sp>
          <p:nvSpPr>
            <p:cNvPr id="87" name="Oval 86">
              <a:extLst>
                <a:ext uri="{FF2B5EF4-FFF2-40B4-BE49-F238E27FC236}">
                  <a16:creationId xmlns:a16="http://schemas.microsoft.com/office/drawing/2014/main" id="{E3B51B98-CDFD-711A-32BB-FEA66FF0304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Moon 87">
              <a:extLst>
                <a:ext uri="{FF2B5EF4-FFF2-40B4-BE49-F238E27FC236}">
                  <a16:creationId xmlns:a16="http://schemas.microsoft.com/office/drawing/2014/main" id="{0861793D-9521-0F5E-25CA-C1644D510BD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Moon 88">
              <a:extLst>
                <a:ext uri="{FF2B5EF4-FFF2-40B4-BE49-F238E27FC236}">
                  <a16:creationId xmlns:a16="http://schemas.microsoft.com/office/drawing/2014/main" id="{04A03B00-8909-B7FF-6D32-384A4ED049D8}"/>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0" name="Group 89">
            <a:extLst>
              <a:ext uri="{FF2B5EF4-FFF2-40B4-BE49-F238E27FC236}">
                <a16:creationId xmlns:a16="http://schemas.microsoft.com/office/drawing/2014/main" id="{7CAB06D2-CF40-F66D-0751-F8F991F31257}"/>
              </a:ext>
            </a:extLst>
          </p:cNvPr>
          <p:cNvGrpSpPr/>
          <p:nvPr/>
        </p:nvGrpSpPr>
        <p:grpSpPr>
          <a:xfrm flipH="1">
            <a:off x="4354090" y="5235355"/>
            <a:ext cx="706652" cy="639976"/>
            <a:chOff x="4047308" y="2710906"/>
            <a:chExt cx="899886" cy="814977"/>
          </a:xfrm>
          <a:solidFill>
            <a:srgbClr val="7030A0"/>
          </a:solidFill>
        </p:grpSpPr>
        <p:sp>
          <p:nvSpPr>
            <p:cNvPr id="91" name="Oval 90">
              <a:extLst>
                <a:ext uri="{FF2B5EF4-FFF2-40B4-BE49-F238E27FC236}">
                  <a16:creationId xmlns:a16="http://schemas.microsoft.com/office/drawing/2014/main" id="{BB09728E-1104-DD78-6899-A47E8B9855E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Moon 91">
              <a:extLst>
                <a:ext uri="{FF2B5EF4-FFF2-40B4-BE49-F238E27FC236}">
                  <a16:creationId xmlns:a16="http://schemas.microsoft.com/office/drawing/2014/main" id="{DB0F7B4A-5598-C394-A333-C406F698B484}"/>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Moon 92">
              <a:extLst>
                <a:ext uri="{FF2B5EF4-FFF2-40B4-BE49-F238E27FC236}">
                  <a16:creationId xmlns:a16="http://schemas.microsoft.com/office/drawing/2014/main" id="{5791B563-C042-DCE9-5DDB-7C505C61127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1" name="Rectangle 110">
            <a:extLst>
              <a:ext uri="{FF2B5EF4-FFF2-40B4-BE49-F238E27FC236}">
                <a16:creationId xmlns:a16="http://schemas.microsoft.com/office/drawing/2014/main" id="{53F3848E-E0A0-EF12-ECAC-200CF1AD0F82}"/>
              </a:ext>
            </a:extLst>
          </p:cNvPr>
          <p:cNvSpPr/>
          <p:nvPr/>
        </p:nvSpPr>
        <p:spPr>
          <a:xfrm>
            <a:off x="613965" y="-54741"/>
            <a:ext cx="6109185" cy="368136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2" name="Group 51">
            <a:extLst>
              <a:ext uri="{FF2B5EF4-FFF2-40B4-BE49-F238E27FC236}">
                <a16:creationId xmlns:a16="http://schemas.microsoft.com/office/drawing/2014/main" id="{B4379DE1-7C95-786F-F3C5-CD370D0D2355}"/>
              </a:ext>
            </a:extLst>
          </p:cNvPr>
          <p:cNvGrpSpPr/>
          <p:nvPr/>
        </p:nvGrpSpPr>
        <p:grpSpPr>
          <a:xfrm>
            <a:off x="4539872" y="5685057"/>
            <a:ext cx="2612178" cy="898986"/>
            <a:chOff x="2775410" y="6285469"/>
            <a:chExt cx="1887696" cy="898986"/>
          </a:xfrm>
        </p:grpSpPr>
        <p:cxnSp>
          <p:nvCxnSpPr>
            <p:cNvPr id="53" name="Straight Arrow Connector 52">
              <a:extLst>
                <a:ext uri="{FF2B5EF4-FFF2-40B4-BE49-F238E27FC236}">
                  <a16:creationId xmlns:a16="http://schemas.microsoft.com/office/drawing/2014/main" id="{E9A18062-4601-7557-75AE-CF859734A816}"/>
                </a:ext>
              </a:extLst>
            </p:cNvPr>
            <p:cNvCxnSpPr>
              <a:cxnSpLocks/>
            </p:cNvCxnSpPr>
            <p:nvPr/>
          </p:nvCxnSpPr>
          <p:spPr>
            <a:xfrm>
              <a:off x="2775410" y="7184455"/>
              <a:ext cx="1748803" cy="0"/>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9D795E-7712-2212-FC66-6FAC66426734}"/>
                    </a:ext>
                  </a:extLst>
                </p:cNvPr>
                <p:cNvSpPr txBox="1"/>
                <p:nvPr/>
              </p:nvSpPr>
              <p:spPr>
                <a:xfrm>
                  <a:off x="3092057" y="6285469"/>
                  <a:ext cx="1571049" cy="830997"/>
                </a:xfrm>
                <a:prstGeom prst="rect">
                  <a:avLst/>
                </a:prstGeom>
                <a:noFill/>
              </p:spPr>
              <p:txBody>
                <a:bodyPr wrap="square" rtlCol="0">
                  <a:spAutoFit/>
                </a:bodyPr>
                <a:lstStyle/>
                <a:p>
                  <a:r>
                    <a:rPr lang="en-GB" sz="4800" dirty="0">
                      <a:solidFill>
                        <a:srgbClr val="002060"/>
                      </a:solidFill>
                    </a:rPr>
                    <a:t>space </a:t>
                  </a:r>
                  <a14:m>
                    <m:oMath xmlns:m="http://schemas.openxmlformats.org/officeDocument/2006/math">
                      <m:r>
                        <a:rPr lang="en-CA" sz="4800" b="0" i="1" smtClean="0">
                          <a:solidFill>
                            <a:srgbClr val="0070C0"/>
                          </a:solidFill>
                          <a:latin typeface="Cambria Math" panose="02040503050406030204" pitchFamily="18" charset="0"/>
                        </a:rPr>
                        <m:t>𝑟</m:t>
                      </m:r>
                    </m:oMath>
                  </a14:m>
                  <a:r>
                    <a:rPr lang="en-GB" sz="4800" dirty="0">
                      <a:solidFill>
                        <a:srgbClr val="002060"/>
                      </a:solidFill>
                    </a:rPr>
                    <a:t> </a:t>
                  </a:r>
                  <a:endParaRPr lang="en-CA" sz="4800" dirty="0">
                    <a:solidFill>
                      <a:srgbClr val="002060"/>
                    </a:solidFill>
                  </a:endParaRPr>
                </a:p>
              </p:txBody>
            </p:sp>
          </mc:Choice>
          <mc:Fallback xmlns="">
            <p:sp>
              <p:nvSpPr>
                <p:cNvPr id="54" name="TextBox 53">
                  <a:extLst>
                    <a:ext uri="{FF2B5EF4-FFF2-40B4-BE49-F238E27FC236}">
                      <a16:creationId xmlns:a16="http://schemas.microsoft.com/office/drawing/2014/main" id="{139D795E-7712-2212-FC66-6FAC66426734}"/>
                    </a:ext>
                  </a:extLst>
                </p:cNvPr>
                <p:cNvSpPr txBox="1">
                  <a:spLocks noRot="1" noChangeAspect="1" noMove="1" noResize="1" noEditPoints="1" noAdjustHandles="1" noChangeArrowheads="1" noChangeShapeType="1" noTextEdit="1"/>
                </p:cNvSpPr>
                <p:nvPr/>
              </p:nvSpPr>
              <p:spPr>
                <a:xfrm>
                  <a:off x="3092057" y="6285469"/>
                  <a:ext cx="1571049" cy="830997"/>
                </a:xfrm>
                <a:prstGeom prst="rect">
                  <a:avLst/>
                </a:prstGeom>
                <a:blipFill>
                  <a:blip r:embed="rId4"/>
                  <a:stretch>
                    <a:fillRect l="-12921" t="-16176" b="-38971"/>
                  </a:stretch>
                </a:blipFill>
              </p:spPr>
              <p:txBody>
                <a:bodyPr/>
                <a:lstStyle/>
                <a:p>
                  <a:r>
                    <a:rPr lang="en-CA">
                      <a:noFill/>
                    </a:rPr>
                    <a:t> </a:t>
                  </a:r>
                </a:p>
              </p:txBody>
            </p:sp>
          </mc:Fallback>
        </mc:AlternateContent>
      </p:grpSp>
      <p:grpSp>
        <p:nvGrpSpPr>
          <p:cNvPr id="55" name="Group 54">
            <a:extLst>
              <a:ext uri="{FF2B5EF4-FFF2-40B4-BE49-F238E27FC236}">
                <a16:creationId xmlns:a16="http://schemas.microsoft.com/office/drawing/2014/main" id="{59B1089A-0A16-3F77-EBC7-AF0CB694C7DE}"/>
              </a:ext>
            </a:extLst>
          </p:cNvPr>
          <p:cNvGrpSpPr/>
          <p:nvPr/>
        </p:nvGrpSpPr>
        <p:grpSpPr>
          <a:xfrm>
            <a:off x="-102315" y="5124821"/>
            <a:ext cx="2489380" cy="1703092"/>
            <a:chOff x="3219493" y="5083620"/>
            <a:chExt cx="1798956" cy="1703092"/>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AC7B027-33A2-1D85-CECE-3B28306BFC1A}"/>
                    </a:ext>
                  </a:extLst>
                </p:cNvPr>
                <p:cNvSpPr txBox="1"/>
                <p:nvPr/>
              </p:nvSpPr>
              <p:spPr>
                <a:xfrm>
                  <a:off x="3219493" y="5217052"/>
                  <a:ext cx="1062021" cy="1569660"/>
                </a:xfrm>
                <a:prstGeom prst="rect">
                  <a:avLst/>
                </a:prstGeom>
                <a:solidFill>
                  <a:schemeClr val="bg1"/>
                </a:solidFill>
                <a:effectLst>
                  <a:softEdge rad="127000"/>
                </a:effectLst>
              </p:spPr>
              <p:txBody>
                <a:bodyPr wrap="square" rtlCol="0">
                  <a:spAutoFit/>
                </a:bodyPr>
                <a:lstStyle/>
                <a:p>
                  <a:pPr algn="r"/>
                  <a:r>
                    <a:rPr lang="en-GB" sz="4800" dirty="0">
                      <a:solidFill>
                        <a:srgbClr val="002060"/>
                      </a:solidFill>
                    </a:rPr>
                    <a:t>time </a:t>
                  </a:r>
                  <a14:m>
                    <m:oMath xmlns:m="http://schemas.openxmlformats.org/officeDocument/2006/math">
                      <m:r>
                        <a:rPr lang="en-GB" sz="4800" b="0" i="1" smtClean="0">
                          <a:solidFill>
                            <a:schemeClr val="tx1"/>
                          </a:solidFill>
                          <a:latin typeface="Cambria Math" panose="02040503050406030204" pitchFamily="18" charset="0"/>
                        </a:rPr>
                        <m:t>𝑐</m:t>
                      </m:r>
                      <m:r>
                        <a:rPr lang="en-GB" sz="4800" b="0" i="1" smtClean="0">
                          <a:solidFill>
                            <a:srgbClr val="0070C0"/>
                          </a:solidFill>
                          <a:latin typeface="Cambria Math" panose="02040503050406030204" pitchFamily="18" charset="0"/>
                        </a:rPr>
                        <m:t>𝑡</m:t>
                      </m:r>
                    </m:oMath>
                  </a14:m>
                  <a:r>
                    <a:rPr lang="en-GB" sz="4800" dirty="0">
                      <a:solidFill>
                        <a:srgbClr val="002060"/>
                      </a:solidFill>
                    </a:rPr>
                    <a:t> </a:t>
                  </a:r>
                  <a:endParaRPr lang="en-CA" sz="4800" dirty="0">
                    <a:solidFill>
                      <a:srgbClr val="002060"/>
                    </a:solidFill>
                  </a:endParaRPr>
                </a:p>
              </p:txBody>
            </p:sp>
          </mc:Choice>
          <mc:Fallback xmlns="">
            <p:sp>
              <p:nvSpPr>
                <p:cNvPr id="56" name="TextBox 55">
                  <a:extLst>
                    <a:ext uri="{FF2B5EF4-FFF2-40B4-BE49-F238E27FC236}">
                      <a16:creationId xmlns:a16="http://schemas.microsoft.com/office/drawing/2014/main" id="{BAC7B027-33A2-1D85-CECE-3B28306BFC1A}"/>
                    </a:ext>
                  </a:extLst>
                </p:cNvPr>
                <p:cNvSpPr txBox="1">
                  <a:spLocks noRot="1" noChangeAspect="1" noMove="1" noResize="1" noEditPoints="1" noAdjustHandles="1" noChangeArrowheads="1" noChangeShapeType="1" noTextEdit="1"/>
                </p:cNvSpPr>
                <p:nvPr/>
              </p:nvSpPr>
              <p:spPr>
                <a:xfrm>
                  <a:off x="3219493" y="5217052"/>
                  <a:ext cx="1062021" cy="1569660"/>
                </a:xfrm>
                <a:prstGeom prst="rect">
                  <a:avLst/>
                </a:prstGeom>
                <a:blipFill>
                  <a:blip r:embed="rId5"/>
                  <a:stretch>
                    <a:fillRect l="-8714" t="-8560" r="-28216"/>
                  </a:stretch>
                </a:blipFill>
                <a:effectLst>
                  <a:softEdge rad="127000"/>
                </a:effectLst>
              </p:spPr>
              <p:txBody>
                <a:bodyPr/>
                <a:lstStyle/>
                <a:p>
                  <a:r>
                    <a:rPr lang="en-CA">
                      <a:noFill/>
                    </a:rPr>
                    <a:t> </a:t>
                  </a:r>
                </a:p>
              </p:txBody>
            </p:sp>
          </mc:Fallback>
        </mc:AlternateContent>
        <p:sp>
          <p:nvSpPr>
            <p:cNvPr id="57" name="Freeform: Shape 56">
              <a:extLst>
                <a:ext uri="{FF2B5EF4-FFF2-40B4-BE49-F238E27FC236}">
                  <a16:creationId xmlns:a16="http://schemas.microsoft.com/office/drawing/2014/main" id="{6DF32D28-B8F5-FB11-54A7-4A43E458BEB8}"/>
                </a:ext>
              </a:extLst>
            </p:cNvPr>
            <p:cNvSpPr/>
            <p:nvPr/>
          </p:nvSpPr>
          <p:spPr>
            <a:xfrm rot="20524806">
              <a:off x="4480351" y="5083620"/>
              <a:ext cx="538098" cy="1604686"/>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2590800 w 2590800"/>
                <a:gd name="connsiteY0" fmla="*/ 6153150 h 6153150"/>
                <a:gd name="connsiteX1" fmla="*/ 1962150 w 2590800"/>
                <a:gd name="connsiteY1" fmla="*/ 5010150 h 6153150"/>
                <a:gd name="connsiteX2" fmla="*/ 1524000 w 2590800"/>
                <a:gd name="connsiteY2" fmla="*/ 2971800 h 6153150"/>
                <a:gd name="connsiteX3" fmla="*/ 952500 w 2590800"/>
                <a:gd name="connsiteY3" fmla="*/ 1162050 h 6153150"/>
                <a:gd name="connsiteX4" fmla="*/ 0 w 2590800"/>
                <a:gd name="connsiteY4" fmla="*/ 0 h 6153150"/>
                <a:gd name="connsiteX0" fmla="*/ 1638300 w 1638300"/>
                <a:gd name="connsiteY0" fmla="*/ 4991100 h 4991100"/>
                <a:gd name="connsiteX1" fmla="*/ 1009650 w 1638300"/>
                <a:gd name="connsiteY1" fmla="*/ 3848100 h 4991100"/>
                <a:gd name="connsiteX2" fmla="*/ 571500 w 1638300"/>
                <a:gd name="connsiteY2" fmla="*/ 1809750 h 4991100"/>
                <a:gd name="connsiteX3" fmla="*/ 0 w 1638300"/>
                <a:gd name="connsiteY3" fmla="*/ 0 h 4991100"/>
                <a:gd name="connsiteX0" fmla="*/ 1066800 w 1066800"/>
                <a:gd name="connsiteY0" fmla="*/ 3181350 h 3181350"/>
                <a:gd name="connsiteX1" fmla="*/ 438150 w 1066800"/>
                <a:gd name="connsiteY1" fmla="*/ 2038350 h 3181350"/>
                <a:gd name="connsiteX2" fmla="*/ 0 w 1066800"/>
                <a:gd name="connsiteY2" fmla="*/ 0 h 3181350"/>
              </a:gdLst>
              <a:ahLst/>
              <a:cxnLst>
                <a:cxn ang="0">
                  <a:pos x="connsiteX0" y="connsiteY0"/>
                </a:cxn>
                <a:cxn ang="0">
                  <a:pos x="connsiteX1" y="connsiteY1"/>
                </a:cxn>
                <a:cxn ang="0">
                  <a:pos x="connsiteX2" y="connsiteY2"/>
                </a:cxn>
              </a:cxnLst>
              <a:rect l="l" t="t" r="r" b="b"/>
              <a:pathLst>
                <a:path w="1066800" h="3181350">
                  <a:moveTo>
                    <a:pt x="1066800" y="3181350"/>
                  </a:moveTo>
                  <a:cubicBezTo>
                    <a:pt x="869950" y="2936875"/>
                    <a:pt x="615950" y="2568575"/>
                    <a:pt x="438150" y="2038350"/>
                  </a:cubicBezTo>
                  <a:cubicBezTo>
                    <a:pt x="260350" y="1508125"/>
                    <a:pt x="168275" y="641350"/>
                    <a:pt x="0" y="0"/>
                  </a:cubicBezTo>
                </a:path>
              </a:pathLst>
            </a:custGeom>
            <a:noFill/>
            <a:ln w="1143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3" name="Group 112">
            <a:extLst>
              <a:ext uri="{FF2B5EF4-FFF2-40B4-BE49-F238E27FC236}">
                <a16:creationId xmlns:a16="http://schemas.microsoft.com/office/drawing/2014/main" id="{94BC6551-B92D-F144-15E5-8D2B7D8886B5}"/>
              </a:ext>
            </a:extLst>
          </p:cNvPr>
          <p:cNvGrpSpPr/>
          <p:nvPr/>
        </p:nvGrpSpPr>
        <p:grpSpPr>
          <a:xfrm flipH="1">
            <a:off x="8324452" y="4102747"/>
            <a:ext cx="706652" cy="639976"/>
            <a:chOff x="4047308" y="2710906"/>
            <a:chExt cx="899886" cy="814977"/>
          </a:xfrm>
          <a:solidFill>
            <a:srgbClr val="00B050"/>
          </a:solidFill>
        </p:grpSpPr>
        <p:sp>
          <p:nvSpPr>
            <p:cNvPr id="114" name="Oval 113">
              <a:extLst>
                <a:ext uri="{FF2B5EF4-FFF2-40B4-BE49-F238E27FC236}">
                  <a16:creationId xmlns:a16="http://schemas.microsoft.com/office/drawing/2014/main" id="{9D9CE780-BBAA-4373-1652-5CAB73B08464}"/>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Moon 114">
              <a:extLst>
                <a:ext uri="{FF2B5EF4-FFF2-40B4-BE49-F238E27FC236}">
                  <a16:creationId xmlns:a16="http://schemas.microsoft.com/office/drawing/2014/main" id="{4AE15445-D215-DDBA-202F-088AAB0CCB61}"/>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Moon 115">
              <a:extLst>
                <a:ext uri="{FF2B5EF4-FFF2-40B4-BE49-F238E27FC236}">
                  <a16:creationId xmlns:a16="http://schemas.microsoft.com/office/drawing/2014/main" id="{259FCDA3-C5D4-9E56-BF89-89FC5E4FC445}"/>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7" name="Group 116">
            <a:extLst>
              <a:ext uri="{FF2B5EF4-FFF2-40B4-BE49-F238E27FC236}">
                <a16:creationId xmlns:a16="http://schemas.microsoft.com/office/drawing/2014/main" id="{F45D81FF-7313-9655-3EA6-AB5DB5755861}"/>
              </a:ext>
            </a:extLst>
          </p:cNvPr>
          <p:cNvGrpSpPr/>
          <p:nvPr/>
        </p:nvGrpSpPr>
        <p:grpSpPr>
          <a:xfrm flipH="1">
            <a:off x="10403399" y="2713026"/>
            <a:ext cx="706652" cy="639976"/>
            <a:chOff x="4047308" y="2710906"/>
            <a:chExt cx="899886" cy="814977"/>
          </a:xfrm>
          <a:solidFill>
            <a:srgbClr val="7030A0"/>
          </a:solidFill>
        </p:grpSpPr>
        <p:sp>
          <p:nvSpPr>
            <p:cNvPr id="118" name="Oval 117">
              <a:extLst>
                <a:ext uri="{FF2B5EF4-FFF2-40B4-BE49-F238E27FC236}">
                  <a16:creationId xmlns:a16="http://schemas.microsoft.com/office/drawing/2014/main" id="{2867E4BF-A2A4-F62E-52B1-751D2DD39609}"/>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Moon 118">
              <a:extLst>
                <a:ext uri="{FF2B5EF4-FFF2-40B4-BE49-F238E27FC236}">
                  <a16:creationId xmlns:a16="http://schemas.microsoft.com/office/drawing/2014/main" id="{5CC4711D-5131-FBB0-31E4-372F4BD3A80C}"/>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Moon 119">
              <a:extLst>
                <a:ext uri="{FF2B5EF4-FFF2-40B4-BE49-F238E27FC236}">
                  <a16:creationId xmlns:a16="http://schemas.microsoft.com/office/drawing/2014/main" id="{326F1C87-6BC2-D523-7398-1BF52887DCBC}"/>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3889104084"/>
      </p:ext>
    </p:extLst>
  </p:cSld>
  <p:clrMapOvr>
    <a:masterClrMapping/>
  </p:clrMapOvr>
  <mc:AlternateContent xmlns:mc="http://schemas.openxmlformats.org/markup-compatibility/2006" xmlns:p14="http://schemas.microsoft.com/office/powerpoint/2010/main">
    <mc:Choice Requires="p14">
      <p:transition spd="slow" p14:dur="2000" advTm="7074"/>
    </mc:Choice>
    <mc:Fallback xmlns="">
      <p:transition spd="slow" advTm="70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par>
                                <p:cTn id="11" presetID="10"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0" nodeType="clickEffect">
                                  <p:stCondLst>
                                    <p:cond delay="0"/>
                                  </p:stCondLst>
                                  <p:childTnLst>
                                    <p:animEffect transition="out" filter="wipe(down)">
                                      <p:cBhvr>
                                        <p:cTn id="20" dur="500"/>
                                        <p:tgtEl>
                                          <p:spTgt spid="110"/>
                                        </p:tgtEl>
                                      </p:cBhvr>
                                    </p:animEffect>
                                    <p:set>
                                      <p:cBhvr>
                                        <p:cTn id="21" dur="1" fill="hold">
                                          <p:stCondLst>
                                            <p:cond delay="499"/>
                                          </p:stCondLst>
                                        </p:cTn>
                                        <p:tgtEl>
                                          <p:spTgt spid="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2BBF96C5-4276-A1D7-23DE-41FCCEABC72E}"/>
              </a:ext>
            </a:extLst>
          </p:cNvPr>
          <p:cNvGrpSpPr/>
          <p:nvPr/>
        </p:nvGrpSpPr>
        <p:grpSpPr>
          <a:xfrm>
            <a:off x="1140036" y="221343"/>
            <a:ext cx="4955964" cy="6415314"/>
            <a:chOff x="533732" y="419100"/>
            <a:chExt cx="4955964" cy="6415314"/>
          </a:xfrm>
        </p:grpSpPr>
        <p:grpSp>
          <p:nvGrpSpPr>
            <p:cNvPr id="18" name="Group 17">
              <a:extLst>
                <a:ext uri="{FF2B5EF4-FFF2-40B4-BE49-F238E27FC236}">
                  <a16:creationId xmlns:a16="http://schemas.microsoft.com/office/drawing/2014/main" id="{FE708831-532A-645D-0A6D-AAC50C11FB1B}"/>
                </a:ext>
              </a:extLst>
            </p:cNvPr>
            <p:cNvGrpSpPr/>
            <p:nvPr/>
          </p:nvGrpSpPr>
          <p:grpSpPr>
            <a:xfrm>
              <a:off x="533732" y="419100"/>
              <a:ext cx="4955964" cy="6415314"/>
              <a:chOff x="6382082" y="419100"/>
              <a:chExt cx="4955964" cy="6415314"/>
            </a:xfrm>
          </p:grpSpPr>
          <p:grpSp>
            <p:nvGrpSpPr>
              <p:cNvPr id="9" name="Group 8">
                <a:extLst>
                  <a:ext uri="{FF2B5EF4-FFF2-40B4-BE49-F238E27FC236}">
                    <a16:creationId xmlns:a16="http://schemas.microsoft.com/office/drawing/2014/main" id="{84181D25-3441-4221-579E-6020118A633A}"/>
                  </a:ext>
                </a:extLst>
              </p:cNvPr>
              <p:cNvGrpSpPr/>
              <p:nvPr/>
            </p:nvGrpSpPr>
            <p:grpSpPr>
              <a:xfrm>
                <a:off x="6382082" y="419100"/>
                <a:ext cx="4955964" cy="6400800"/>
                <a:chOff x="6382082" y="419100"/>
                <a:chExt cx="4955964" cy="6400800"/>
              </a:xfrm>
            </p:grpSpPr>
            <p:sp>
              <p:nvSpPr>
                <p:cNvPr id="7" name="Freeform: Shape 6">
                  <a:extLst>
                    <a:ext uri="{FF2B5EF4-FFF2-40B4-BE49-F238E27FC236}">
                      <a16:creationId xmlns:a16="http://schemas.microsoft.com/office/drawing/2014/main" id="{9385EAF4-FB4D-8ECE-6921-44164CD4C63A}"/>
                    </a:ext>
                  </a:extLst>
                </p:cNvPr>
                <p:cNvSpPr/>
                <p:nvPr/>
              </p:nvSpPr>
              <p:spPr>
                <a:xfrm>
                  <a:off x="8860064"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B0DDA76B-C4EB-7D32-F814-5BB67ED67121}"/>
                    </a:ext>
                  </a:extLst>
                </p:cNvPr>
                <p:cNvSpPr/>
                <p:nvPr/>
              </p:nvSpPr>
              <p:spPr>
                <a:xfrm flipH="1">
                  <a:off x="6382082"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 name="Group 9">
                <a:extLst>
                  <a:ext uri="{FF2B5EF4-FFF2-40B4-BE49-F238E27FC236}">
                    <a16:creationId xmlns:a16="http://schemas.microsoft.com/office/drawing/2014/main" id="{A6B1FEAE-DCB2-5E06-A148-F89DD1F85DE0}"/>
                  </a:ext>
                </a:extLst>
              </p:cNvPr>
              <p:cNvGrpSpPr/>
              <p:nvPr/>
            </p:nvGrpSpPr>
            <p:grpSpPr>
              <a:xfrm>
                <a:off x="7109278" y="419100"/>
                <a:ext cx="3501572" cy="6400800"/>
                <a:chOff x="6382082" y="419100"/>
                <a:chExt cx="4955964" cy="6400800"/>
              </a:xfrm>
            </p:grpSpPr>
            <p:sp>
              <p:nvSpPr>
                <p:cNvPr id="11" name="Freeform: Shape 10">
                  <a:extLst>
                    <a:ext uri="{FF2B5EF4-FFF2-40B4-BE49-F238E27FC236}">
                      <a16:creationId xmlns:a16="http://schemas.microsoft.com/office/drawing/2014/main" id="{530F4955-9F0D-2979-337F-2EBD8C844475}"/>
                    </a:ext>
                  </a:extLst>
                </p:cNvPr>
                <p:cNvSpPr/>
                <p:nvPr/>
              </p:nvSpPr>
              <p:spPr>
                <a:xfrm>
                  <a:off x="8860064"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6AC01101-D6AB-CDD7-584F-7E0ABE1B96AB}"/>
                    </a:ext>
                  </a:extLst>
                </p:cNvPr>
                <p:cNvSpPr/>
                <p:nvPr/>
              </p:nvSpPr>
              <p:spPr>
                <a:xfrm flipH="1">
                  <a:off x="6382082"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 name="Group 12">
                <a:extLst>
                  <a:ext uri="{FF2B5EF4-FFF2-40B4-BE49-F238E27FC236}">
                    <a16:creationId xmlns:a16="http://schemas.microsoft.com/office/drawing/2014/main" id="{DD635FEF-A82C-0285-A720-D8C6C065E0F3}"/>
                  </a:ext>
                </a:extLst>
              </p:cNvPr>
              <p:cNvGrpSpPr/>
              <p:nvPr/>
            </p:nvGrpSpPr>
            <p:grpSpPr>
              <a:xfrm>
                <a:off x="7890328" y="419100"/>
                <a:ext cx="1977572" cy="6400800"/>
                <a:chOff x="6382082" y="419100"/>
                <a:chExt cx="4955964" cy="6400800"/>
              </a:xfrm>
            </p:grpSpPr>
            <p:sp>
              <p:nvSpPr>
                <p:cNvPr id="14" name="Freeform: Shape 13">
                  <a:extLst>
                    <a:ext uri="{FF2B5EF4-FFF2-40B4-BE49-F238E27FC236}">
                      <a16:creationId xmlns:a16="http://schemas.microsoft.com/office/drawing/2014/main" id="{97322D00-16B9-1AA8-A765-8382C6F6A9FF}"/>
                    </a:ext>
                  </a:extLst>
                </p:cNvPr>
                <p:cNvSpPr/>
                <p:nvPr/>
              </p:nvSpPr>
              <p:spPr>
                <a:xfrm>
                  <a:off x="8860064"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Freeform: Shape 14">
                  <a:extLst>
                    <a:ext uri="{FF2B5EF4-FFF2-40B4-BE49-F238E27FC236}">
                      <a16:creationId xmlns:a16="http://schemas.microsoft.com/office/drawing/2014/main" id="{0FD7F1E3-FFB4-5DED-8F9F-906A98B81CFC}"/>
                    </a:ext>
                  </a:extLst>
                </p:cNvPr>
                <p:cNvSpPr/>
                <p:nvPr/>
              </p:nvSpPr>
              <p:spPr>
                <a:xfrm flipH="1">
                  <a:off x="6382082"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6" name="Straight Connector 15">
                <a:extLst>
                  <a:ext uri="{FF2B5EF4-FFF2-40B4-BE49-F238E27FC236}">
                    <a16:creationId xmlns:a16="http://schemas.microsoft.com/office/drawing/2014/main" id="{C84FB4A4-2140-35DD-8C66-69CF369EED8D}"/>
                  </a:ext>
                </a:extLst>
              </p:cNvPr>
              <p:cNvCxnSpPr>
                <a:cxnSpLocks/>
              </p:cNvCxnSpPr>
              <p:nvPr/>
            </p:nvCxnSpPr>
            <p:spPr>
              <a:xfrm flipV="1">
                <a:off x="8864600" y="41910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1331AB6D-A0DC-32D4-C703-786E891C9544}"/>
                </a:ext>
              </a:extLst>
            </p:cNvPr>
            <p:cNvCxnSpPr>
              <a:cxnSpLocks/>
            </p:cNvCxnSpPr>
            <p:nvPr/>
          </p:nvCxnSpPr>
          <p:spPr>
            <a:xfrm>
              <a:off x="827314" y="4724400"/>
              <a:ext cx="4288116"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67B523A-0CA9-0985-76C5-39708FEA087F}"/>
                </a:ext>
              </a:extLst>
            </p:cNvPr>
            <p:cNvCxnSpPr>
              <a:cxnSpLocks/>
            </p:cNvCxnSpPr>
            <p:nvPr/>
          </p:nvCxnSpPr>
          <p:spPr>
            <a:xfrm>
              <a:off x="1451429" y="5753100"/>
              <a:ext cx="3106057"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841A7B-4D67-5D5F-B132-89B68C8F7A08}"/>
                </a:ext>
              </a:extLst>
            </p:cNvPr>
            <p:cNvCxnSpPr>
              <a:cxnSpLocks/>
            </p:cNvCxnSpPr>
            <p:nvPr/>
          </p:nvCxnSpPr>
          <p:spPr>
            <a:xfrm>
              <a:off x="827314" y="2667000"/>
              <a:ext cx="4412343"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A06226-22F8-EF62-61EE-3FCF6B31C2C0}"/>
                </a:ext>
              </a:extLst>
            </p:cNvPr>
            <p:cNvCxnSpPr>
              <a:cxnSpLocks/>
            </p:cNvCxnSpPr>
            <p:nvPr/>
          </p:nvCxnSpPr>
          <p:spPr>
            <a:xfrm>
              <a:off x="533732" y="3695700"/>
              <a:ext cx="493397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9684A8-55FA-B600-0000-51EB7F3D3505}"/>
                </a:ext>
              </a:extLst>
            </p:cNvPr>
            <p:cNvCxnSpPr>
              <a:cxnSpLocks/>
            </p:cNvCxnSpPr>
            <p:nvPr/>
          </p:nvCxnSpPr>
          <p:spPr>
            <a:xfrm>
              <a:off x="2264229" y="609600"/>
              <a:ext cx="150948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3F253F-2C0D-C816-4656-9FB4CBED3A88}"/>
                </a:ext>
              </a:extLst>
            </p:cNvPr>
            <p:cNvCxnSpPr>
              <a:cxnSpLocks/>
            </p:cNvCxnSpPr>
            <p:nvPr/>
          </p:nvCxnSpPr>
          <p:spPr>
            <a:xfrm>
              <a:off x="1772723" y="1638302"/>
              <a:ext cx="2477982"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68" name="Straight Connector 67">
            <a:extLst>
              <a:ext uri="{FF2B5EF4-FFF2-40B4-BE49-F238E27FC236}">
                <a16:creationId xmlns:a16="http://schemas.microsoft.com/office/drawing/2014/main" id="{1047C915-5FC9-1715-AE5F-EFCE4ACC807C}"/>
              </a:ext>
            </a:extLst>
          </p:cNvPr>
          <p:cNvCxnSpPr>
            <a:cxnSpLocks/>
          </p:cNvCxnSpPr>
          <p:nvPr/>
        </p:nvCxnSpPr>
        <p:spPr>
          <a:xfrm flipV="1">
            <a:off x="7230880" y="0"/>
            <a:ext cx="0" cy="6858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94FBCF6F-B849-FE7B-EA89-F1D86A92BBC4}"/>
              </a:ext>
            </a:extLst>
          </p:cNvPr>
          <p:cNvSpPr/>
          <p:nvPr/>
        </p:nvSpPr>
        <p:spPr>
          <a:xfrm flipH="1">
            <a:off x="2626620" y="230541"/>
            <a:ext cx="988786"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76200">
            <a:solidFill>
              <a:srgbClr val="01FF7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reeform: Shape 95">
            <a:extLst>
              <a:ext uri="{FF2B5EF4-FFF2-40B4-BE49-F238E27FC236}">
                <a16:creationId xmlns:a16="http://schemas.microsoft.com/office/drawing/2014/main" id="{D4FA8C15-878F-92D8-47BE-576F21453912}"/>
              </a:ext>
            </a:extLst>
          </p:cNvPr>
          <p:cNvSpPr/>
          <p:nvPr/>
        </p:nvSpPr>
        <p:spPr>
          <a:xfrm>
            <a:off x="3628556" y="240456"/>
            <a:ext cx="1750786"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76200">
            <a:solidFill>
              <a:srgbClr val="B686D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68B4C99-1853-5FEC-50F3-829025BCB8C1}"/>
                  </a:ext>
                </a:extLst>
              </p:cNvPr>
              <p:cNvSpPr txBox="1"/>
              <p:nvPr/>
            </p:nvSpPr>
            <p:spPr>
              <a:xfrm>
                <a:off x="7767140" y="118172"/>
                <a:ext cx="3946652" cy="1569660"/>
              </a:xfrm>
              <a:prstGeom prst="rect">
                <a:avLst/>
              </a:prstGeom>
              <a:noFill/>
            </p:spPr>
            <p:txBody>
              <a:bodyPr wrap="square" rtlCol="0">
                <a:spAutoFit/>
              </a:bodyPr>
              <a:lstStyle/>
              <a:p>
                <a:pPr algn="ctr"/>
                <a:r>
                  <a:rPr lang="en-CA" sz="4800" dirty="0">
                    <a:solidFill>
                      <a:schemeClr val="tx1"/>
                    </a:solidFill>
                  </a:rPr>
                  <a:t>Spatial Slice at time </a:t>
                </a:r>
                <a14:m>
                  <m:oMath xmlns:m="http://schemas.openxmlformats.org/officeDocument/2006/math">
                    <m:r>
                      <a:rPr lang="en-CA" sz="4800" b="0" i="1" smtClean="0">
                        <a:solidFill>
                          <a:schemeClr val="tx1"/>
                        </a:solidFill>
                        <a:latin typeface="Cambria Math" panose="02040503050406030204" pitchFamily="18" charset="0"/>
                      </a:rPr>
                      <m:t>𝑐</m:t>
                    </m:r>
                    <m:r>
                      <a:rPr lang="en-CA" sz="4800" b="0" i="1" smtClean="0">
                        <a:solidFill>
                          <a:srgbClr val="0070C0"/>
                        </a:solidFill>
                        <a:latin typeface="Cambria Math" panose="02040503050406030204" pitchFamily="18" charset="0"/>
                      </a:rPr>
                      <m:t>𝑡</m:t>
                    </m:r>
                  </m:oMath>
                </a14:m>
                <a:r>
                  <a:rPr lang="en-CA" sz="4800" dirty="0">
                    <a:solidFill>
                      <a:schemeClr val="tx1"/>
                    </a:solidFill>
                  </a:rPr>
                  <a:t>:</a:t>
                </a:r>
              </a:p>
            </p:txBody>
          </p:sp>
        </mc:Choice>
        <mc:Fallback xmlns="">
          <p:sp>
            <p:nvSpPr>
              <p:cNvPr id="109" name="TextBox 108">
                <a:extLst>
                  <a:ext uri="{FF2B5EF4-FFF2-40B4-BE49-F238E27FC236}">
                    <a16:creationId xmlns:a16="http://schemas.microsoft.com/office/drawing/2014/main" id="{568B4C99-1853-5FEC-50F3-829025BCB8C1}"/>
                  </a:ext>
                </a:extLst>
              </p:cNvPr>
              <p:cNvSpPr txBox="1">
                <a:spLocks noRot="1" noChangeAspect="1" noMove="1" noResize="1" noEditPoints="1" noAdjustHandles="1" noChangeArrowheads="1" noChangeShapeType="1" noTextEdit="1"/>
              </p:cNvSpPr>
              <p:nvPr/>
            </p:nvSpPr>
            <p:spPr>
              <a:xfrm>
                <a:off x="7767140" y="118172"/>
                <a:ext cx="3946652" cy="1569660"/>
              </a:xfrm>
              <a:prstGeom prst="rect">
                <a:avLst/>
              </a:prstGeom>
              <a:blipFill>
                <a:blip r:embed="rId3"/>
                <a:stretch>
                  <a:fillRect l="-4321" t="-8527" r="-7716" b="-19767"/>
                </a:stretch>
              </a:blipFill>
            </p:spPr>
            <p:txBody>
              <a:bodyPr/>
              <a:lstStyle/>
              <a:p>
                <a:r>
                  <a:rPr lang="en-CA">
                    <a:noFill/>
                  </a:rPr>
                  <a:t> </a:t>
                </a:r>
              </a:p>
            </p:txBody>
          </p:sp>
        </mc:Fallback>
      </mc:AlternateContent>
      <p:grpSp>
        <p:nvGrpSpPr>
          <p:cNvPr id="86" name="Group 85">
            <a:extLst>
              <a:ext uri="{FF2B5EF4-FFF2-40B4-BE49-F238E27FC236}">
                <a16:creationId xmlns:a16="http://schemas.microsoft.com/office/drawing/2014/main" id="{E4E5376C-6ADD-21A5-4BE9-97D4567C93FC}"/>
              </a:ext>
            </a:extLst>
          </p:cNvPr>
          <p:cNvGrpSpPr/>
          <p:nvPr/>
        </p:nvGrpSpPr>
        <p:grpSpPr>
          <a:xfrm flipH="1">
            <a:off x="2656503" y="5225471"/>
            <a:ext cx="706652" cy="639976"/>
            <a:chOff x="4047308" y="2710906"/>
            <a:chExt cx="899886" cy="814977"/>
          </a:xfrm>
          <a:solidFill>
            <a:srgbClr val="00B050"/>
          </a:solidFill>
        </p:grpSpPr>
        <p:sp>
          <p:nvSpPr>
            <p:cNvPr id="87" name="Oval 86">
              <a:extLst>
                <a:ext uri="{FF2B5EF4-FFF2-40B4-BE49-F238E27FC236}">
                  <a16:creationId xmlns:a16="http://schemas.microsoft.com/office/drawing/2014/main" id="{E3B51B98-CDFD-711A-32BB-FEA66FF0304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Moon 87">
              <a:extLst>
                <a:ext uri="{FF2B5EF4-FFF2-40B4-BE49-F238E27FC236}">
                  <a16:creationId xmlns:a16="http://schemas.microsoft.com/office/drawing/2014/main" id="{0861793D-9521-0F5E-25CA-C1644D510BD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Moon 88">
              <a:extLst>
                <a:ext uri="{FF2B5EF4-FFF2-40B4-BE49-F238E27FC236}">
                  <a16:creationId xmlns:a16="http://schemas.microsoft.com/office/drawing/2014/main" id="{04A03B00-8909-B7FF-6D32-384A4ED049D8}"/>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0" name="Group 89">
            <a:extLst>
              <a:ext uri="{FF2B5EF4-FFF2-40B4-BE49-F238E27FC236}">
                <a16:creationId xmlns:a16="http://schemas.microsoft.com/office/drawing/2014/main" id="{7CAB06D2-CF40-F66D-0751-F8F991F31257}"/>
              </a:ext>
            </a:extLst>
          </p:cNvPr>
          <p:cNvGrpSpPr/>
          <p:nvPr/>
        </p:nvGrpSpPr>
        <p:grpSpPr>
          <a:xfrm flipH="1">
            <a:off x="4354090" y="5235355"/>
            <a:ext cx="706652" cy="639976"/>
            <a:chOff x="4047308" y="2710906"/>
            <a:chExt cx="899886" cy="814977"/>
          </a:xfrm>
          <a:solidFill>
            <a:srgbClr val="7030A0"/>
          </a:solidFill>
        </p:grpSpPr>
        <p:sp>
          <p:nvSpPr>
            <p:cNvPr id="91" name="Oval 90">
              <a:extLst>
                <a:ext uri="{FF2B5EF4-FFF2-40B4-BE49-F238E27FC236}">
                  <a16:creationId xmlns:a16="http://schemas.microsoft.com/office/drawing/2014/main" id="{BB09728E-1104-DD78-6899-A47E8B9855E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Moon 91">
              <a:extLst>
                <a:ext uri="{FF2B5EF4-FFF2-40B4-BE49-F238E27FC236}">
                  <a16:creationId xmlns:a16="http://schemas.microsoft.com/office/drawing/2014/main" id="{DB0F7B4A-5598-C394-A333-C406F698B484}"/>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Moon 92">
              <a:extLst>
                <a:ext uri="{FF2B5EF4-FFF2-40B4-BE49-F238E27FC236}">
                  <a16:creationId xmlns:a16="http://schemas.microsoft.com/office/drawing/2014/main" id="{5791B563-C042-DCE9-5DDB-7C505C61127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1" name="Rectangle 110">
            <a:extLst>
              <a:ext uri="{FF2B5EF4-FFF2-40B4-BE49-F238E27FC236}">
                <a16:creationId xmlns:a16="http://schemas.microsoft.com/office/drawing/2014/main" id="{53F3848E-E0A0-EF12-ECAC-200CF1AD0F82}"/>
              </a:ext>
            </a:extLst>
          </p:cNvPr>
          <p:cNvSpPr/>
          <p:nvPr/>
        </p:nvSpPr>
        <p:spPr>
          <a:xfrm>
            <a:off x="613965" y="-54741"/>
            <a:ext cx="6109185" cy="3681363"/>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2" name="Group 51">
            <a:extLst>
              <a:ext uri="{FF2B5EF4-FFF2-40B4-BE49-F238E27FC236}">
                <a16:creationId xmlns:a16="http://schemas.microsoft.com/office/drawing/2014/main" id="{B4379DE1-7C95-786F-F3C5-CD370D0D2355}"/>
              </a:ext>
            </a:extLst>
          </p:cNvPr>
          <p:cNvGrpSpPr/>
          <p:nvPr/>
        </p:nvGrpSpPr>
        <p:grpSpPr>
          <a:xfrm>
            <a:off x="4539872" y="5685057"/>
            <a:ext cx="2612178" cy="898986"/>
            <a:chOff x="2775410" y="6285469"/>
            <a:chExt cx="1887696" cy="898986"/>
          </a:xfrm>
        </p:grpSpPr>
        <p:cxnSp>
          <p:nvCxnSpPr>
            <p:cNvPr id="53" name="Straight Arrow Connector 52">
              <a:extLst>
                <a:ext uri="{FF2B5EF4-FFF2-40B4-BE49-F238E27FC236}">
                  <a16:creationId xmlns:a16="http://schemas.microsoft.com/office/drawing/2014/main" id="{E9A18062-4601-7557-75AE-CF859734A816}"/>
                </a:ext>
              </a:extLst>
            </p:cNvPr>
            <p:cNvCxnSpPr>
              <a:cxnSpLocks/>
            </p:cNvCxnSpPr>
            <p:nvPr/>
          </p:nvCxnSpPr>
          <p:spPr>
            <a:xfrm>
              <a:off x="2775410" y="7184455"/>
              <a:ext cx="1748803" cy="0"/>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9D795E-7712-2212-FC66-6FAC66426734}"/>
                    </a:ext>
                  </a:extLst>
                </p:cNvPr>
                <p:cNvSpPr txBox="1"/>
                <p:nvPr/>
              </p:nvSpPr>
              <p:spPr>
                <a:xfrm>
                  <a:off x="3092057" y="6285469"/>
                  <a:ext cx="1571049" cy="830997"/>
                </a:xfrm>
                <a:prstGeom prst="rect">
                  <a:avLst/>
                </a:prstGeom>
                <a:noFill/>
              </p:spPr>
              <p:txBody>
                <a:bodyPr wrap="square" rtlCol="0">
                  <a:spAutoFit/>
                </a:bodyPr>
                <a:lstStyle/>
                <a:p>
                  <a:r>
                    <a:rPr lang="en-GB" sz="4800" dirty="0">
                      <a:solidFill>
                        <a:srgbClr val="002060"/>
                      </a:solidFill>
                    </a:rPr>
                    <a:t>space </a:t>
                  </a:r>
                  <a14:m>
                    <m:oMath xmlns:m="http://schemas.openxmlformats.org/officeDocument/2006/math">
                      <m:r>
                        <a:rPr lang="en-CA" sz="4800" b="0" i="1" smtClean="0">
                          <a:solidFill>
                            <a:srgbClr val="0070C0"/>
                          </a:solidFill>
                          <a:latin typeface="Cambria Math" panose="02040503050406030204" pitchFamily="18" charset="0"/>
                        </a:rPr>
                        <m:t>𝑟</m:t>
                      </m:r>
                    </m:oMath>
                  </a14:m>
                  <a:r>
                    <a:rPr lang="en-GB" sz="4800" dirty="0">
                      <a:solidFill>
                        <a:srgbClr val="002060"/>
                      </a:solidFill>
                    </a:rPr>
                    <a:t> </a:t>
                  </a:r>
                  <a:endParaRPr lang="en-CA" sz="4800" dirty="0">
                    <a:solidFill>
                      <a:srgbClr val="002060"/>
                    </a:solidFill>
                  </a:endParaRPr>
                </a:p>
              </p:txBody>
            </p:sp>
          </mc:Choice>
          <mc:Fallback xmlns="">
            <p:sp>
              <p:nvSpPr>
                <p:cNvPr id="54" name="TextBox 53">
                  <a:extLst>
                    <a:ext uri="{FF2B5EF4-FFF2-40B4-BE49-F238E27FC236}">
                      <a16:creationId xmlns:a16="http://schemas.microsoft.com/office/drawing/2014/main" id="{139D795E-7712-2212-FC66-6FAC66426734}"/>
                    </a:ext>
                  </a:extLst>
                </p:cNvPr>
                <p:cNvSpPr txBox="1">
                  <a:spLocks noRot="1" noChangeAspect="1" noMove="1" noResize="1" noEditPoints="1" noAdjustHandles="1" noChangeArrowheads="1" noChangeShapeType="1" noTextEdit="1"/>
                </p:cNvSpPr>
                <p:nvPr/>
              </p:nvSpPr>
              <p:spPr>
                <a:xfrm>
                  <a:off x="3092057" y="6285469"/>
                  <a:ext cx="1571049" cy="830997"/>
                </a:xfrm>
                <a:prstGeom prst="rect">
                  <a:avLst/>
                </a:prstGeom>
                <a:blipFill>
                  <a:blip r:embed="rId4"/>
                  <a:stretch>
                    <a:fillRect l="-12921" t="-16176" b="-38971"/>
                  </a:stretch>
                </a:blipFill>
              </p:spPr>
              <p:txBody>
                <a:bodyPr/>
                <a:lstStyle/>
                <a:p>
                  <a:r>
                    <a:rPr lang="en-CA">
                      <a:noFill/>
                    </a:rPr>
                    <a:t> </a:t>
                  </a:r>
                </a:p>
              </p:txBody>
            </p:sp>
          </mc:Fallback>
        </mc:AlternateContent>
      </p:grpSp>
      <p:grpSp>
        <p:nvGrpSpPr>
          <p:cNvPr id="55" name="Group 54">
            <a:extLst>
              <a:ext uri="{FF2B5EF4-FFF2-40B4-BE49-F238E27FC236}">
                <a16:creationId xmlns:a16="http://schemas.microsoft.com/office/drawing/2014/main" id="{59B1089A-0A16-3F77-EBC7-AF0CB694C7DE}"/>
              </a:ext>
            </a:extLst>
          </p:cNvPr>
          <p:cNvGrpSpPr/>
          <p:nvPr/>
        </p:nvGrpSpPr>
        <p:grpSpPr>
          <a:xfrm>
            <a:off x="-102315" y="5124821"/>
            <a:ext cx="2489380" cy="1703092"/>
            <a:chOff x="3219493" y="5083620"/>
            <a:chExt cx="1798956" cy="1703092"/>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AC7B027-33A2-1D85-CECE-3B28306BFC1A}"/>
                    </a:ext>
                  </a:extLst>
                </p:cNvPr>
                <p:cNvSpPr txBox="1"/>
                <p:nvPr/>
              </p:nvSpPr>
              <p:spPr>
                <a:xfrm>
                  <a:off x="3219493" y="5217052"/>
                  <a:ext cx="1062021" cy="1569660"/>
                </a:xfrm>
                <a:prstGeom prst="rect">
                  <a:avLst/>
                </a:prstGeom>
                <a:solidFill>
                  <a:schemeClr val="bg1"/>
                </a:solidFill>
                <a:effectLst>
                  <a:softEdge rad="127000"/>
                </a:effectLst>
              </p:spPr>
              <p:txBody>
                <a:bodyPr wrap="square" rtlCol="0">
                  <a:spAutoFit/>
                </a:bodyPr>
                <a:lstStyle/>
                <a:p>
                  <a:pPr algn="r"/>
                  <a:r>
                    <a:rPr lang="en-GB" sz="4800" dirty="0">
                      <a:solidFill>
                        <a:srgbClr val="002060"/>
                      </a:solidFill>
                    </a:rPr>
                    <a:t>time </a:t>
                  </a:r>
                  <a14:m>
                    <m:oMath xmlns:m="http://schemas.openxmlformats.org/officeDocument/2006/math">
                      <m:r>
                        <a:rPr lang="en-GB" sz="4800" b="0" i="1" smtClean="0">
                          <a:solidFill>
                            <a:schemeClr val="tx1"/>
                          </a:solidFill>
                          <a:latin typeface="Cambria Math" panose="02040503050406030204" pitchFamily="18" charset="0"/>
                        </a:rPr>
                        <m:t>𝑐</m:t>
                      </m:r>
                      <m:r>
                        <a:rPr lang="en-GB" sz="4800" b="0" i="1" smtClean="0">
                          <a:solidFill>
                            <a:srgbClr val="0070C0"/>
                          </a:solidFill>
                          <a:latin typeface="Cambria Math" panose="02040503050406030204" pitchFamily="18" charset="0"/>
                        </a:rPr>
                        <m:t>𝑡</m:t>
                      </m:r>
                    </m:oMath>
                  </a14:m>
                  <a:r>
                    <a:rPr lang="en-GB" sz="4800" dirty="0">
                      <a:solidFill>
                        <a:srgbClr val="002060"/>
                      </a:solidFill>
                    </a:rPr>
                    <a:t> </a:t>
                  </a:r>
                  <a:endParaRPr lang="en-CA" sz="4800" dirty="0">
                    <a:solidFill>
                      <a:srgbClr val="002060"/>
                    </a:solidFill>
                  </a:endParaRPr>
                </a:p>
              </p:txBody>
            </p:sp>
          </mc:Choice>
          <mc:Fallback xmlns="">
            <p:sp>
              <p:nvSpPr>
                <p:cNvPr id="56" name="TextBox 55">
                  <a:extLst>
                    <a:ext uri="{FF2B5EF4-FFF2-40B4-BE49-F238E27FC236}">
                      <a16:creationId xmlns:a16="http://schemas.microsoft.com/office/drawing/2014/main" id="{BAC7B027-33A2-1D85-CECE-3B28306BFC1A}"/>
                    </a:ext>
                  </a:extLst>
                </p:cNvPr>
                <p:cNvSpPr txBox="1">
                  <a:spLocks noRot="1" noChangeAspect="1" noMove="1" noResize="1" noEditPoints="1" noAdjustHandles="1" noChangeArrowheads="1" noChangeShapeType="1" noTextEdit="1"/>
                </p:cNvSpPr>
                <p:nvPr/>
              </p:nvSpPr>
              <p:spPr>
                <a:xfrm>
                  <a:off x="3219493" y="5217052"/>
                  <a:ext cx="1062021" cy="1569660"/>
                </a:xfrm>
                <a:prstGeom prst="rect">
                  <a:avLst/>
                </a:prstGeom>
                <a:blipFill>
                  <a:blip r:embed="rId5"/>
                  <a:stretch>
                    <a:fillRect l="-8714" t="-8560" r="-28216"/>
                  </a:stretch>
                </a:blipFill>
                <a:effectLst>
                  <a:softEdge rad="127000"/>
                </a:effectLst>
              </p:spPr>
              <p:txBody>
                <a:bodyPr/>
                <a:lstStyle/>
                <a:p>
                  <a:r>
                    <a:rPr lang="en-CA">
                      <a:noFill/>
                    </a:rPr>
                    <a:t> </a:t>
                  </a:r>
                </a:p>
              </p:txBody>
            </p:sp>
          </mc:Fallback>
        </mc:AlternateContent>
        <p:sp>
          <p:nvSpPr>
            <p:cNvPr id="57" name="Freeform: Shape 56">
              <a:extLst>
                <a:ext uri="{FF2B5EF4-FFF2-40B4-BE49-F238E27FC236}">
                  <a16:creationId xmlns:a16="http://schemas.microsoft.com/office/drawing/2014/main" id="{6DF32D28-B8F5-FB11-54A7-4A43E458BEB8}"/>
                </a:ext>
              </a:extLst>
            </p:cNvPr>
            <p:cNvSpPr/>
            <p:nvPr/>
          </p:nvSpPr>
          <p:spPr>
            <a:xfrm rot="20524806">
              <a:off x="4480351" y="5083620"/>
              <a:ext cx="538098" cy="1604686"/>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2590800 w 2590800"/>
                <a:gd name="connsiteY0" fmla="*/ 6153150 h 6153150"/>
                <a:gd name="connsiteX1" fmla="*/ 1962150 w 2590800"/>
                <a:gd name="connsiteY1" fmla="*/ 5010150 h 6153150"/>
                <a:gd name="connsiteX2" fmla="*/ 1524000 w 2590800"/>
                <a:gd name="connsiteY2" fmla="*/ 2971800 h 6153150"/>
                <a:gd name="connsiteX3" fmla="*/ 952500 w 2590800"/>
                <a:gd name="connsiteY3" fmla="*/ 1162050 h 6153150"/>
                <a:gd name="connsiteX4" fmla="*/ 0 w 2590800"/>
                <a:gd name="connsiteY4" fmla="*/ 0 h 6153150"/>
                <a:gd name="connsiteX0" fmla="*/ 1638300 w 1638300"/>
                <a:gd name="connsiteY0" fmla="*/ 4991100 h 4991100"/>
                <a:gd name="connsiteX1" fmla="*/ 1009650 w 1638300"/>
                <a:gd name="connsiteY1" fmla="*/ 3848100 h 4991100"/>
                <a:gd name="connsiteX2" fmla="*/ 571500 w 1638300"/>
                <a:gd name="connsiteY2" fmla="*/ 1809750 h 4991100"/>
                <a:gd name="connsiteX3" fmla="*/ 0 w 1638300"/>
                <a:gd name="connsiteY3" fmla="*/ 0 h 4991100"/>
                <a:gd name="connsiteX0" fmla="*/ 1066800 w 1066800"/>
                <a:gd name="connsiteY0" fmla="*/ 3181350 h 3181350"/>
                <a:gd name="connsiteX1" fmla="*/ 438150 w 1066800"/>
                <a:gd name="connsiteY1" fmla="*/ 2038350 h 3181350"/>
                <a:gd name="connsiteX2" fmla="*/ 0 w 1066800"/>
                <a:gd name="connsiteY2" fmla="*/ 0 h 3181350"/>
              </a:gdLst>
              <a:ahLst/>
              <a:cxnLst>
                <a:cxn ang="0">
                  <a:pos x="connsiteX0" y="connsiteY0"/>
                </a:cxn>
                <a:cxn ang="0">
                  <a:pos x="connsiteX1" y="connsiteY1"/>
                </a:cxn>
                <a:cxn ang="0">
                  <a:pos x="connsiteX2" y="connsiteY2"/>
                </a:cxn>
              </a:cxnLst>
              <a:rect l="l" t="t" r="r" b="b"/>
              <a:pathLst>
                <a:path w="1066800" h="3181350">
                  <a:moveTo>
                    <a:pt x="1066800" y="3181350"/>
                  </a:moveTo>
                  <a:cubicBezTo>
                    <a:pt x="869950" y="2936875"/>
                    <a:pt x="615950" y="2568575"/>
                    <a:pt x="438150" y="2038350"/>
                  </a:cubicBezTo>
                  <a:cubicBezTo>
                    <a:pt x="260350" y="1508125"/>
                    <a:pt x="168275" y="641350"/>
                    <a:pt x="0" y="0"/>
                  </a:cubicBezTo>
                </a:path>
              </a:pathLst>
            </a:custGeom>
            <a:noFill/>
            <a:ln w="1143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6" name="Group 65">
            <a:extLst>
              <a:ext uri="{FF2B5EF4-FFF2-40B4-BE49-F238E27FC236}">
                <a16:creationId xmlns:a16="http://schemas.microsoft.com/office/drawing/2014/main" id="{21E712AE-C864-D21D-2E46-53DEEDDDE0EA}"/>
              </a:ext>
            </a:extLst>
          </p:cNvPr>
          <p:cNvGrpSpPr/>
          <p:nvPr/>
        </p:nvGrpSpPr>
        <p:grpSpPr>
          <a:xfrm>
            <a:off x="7363629" y="1687832"/>
            <a:ext cx="4741720" cy="4707928"/>
            <a:chOff x="8397964" y="2184677"/>
            <a:chExt cx="2673049" cy="2654000"/>
          </a:xfrm>
        </p:grpSpPr>
        <p:grpSp>
          <p:nvGrpSpPr>
            <p:cNvPr id="67" name="Group 66">
              <a:extLst>
                <a:ext uri="{FF2B5EF4-FFF2-40B4-BE49-F238E27FC236}">
                  <a16:creationId xmlns:a16="http://schemas.microsoft.com/office/drawing/2014/main" id="{CD92C557-4940-A491-DA72-629456BCB433}"/>
                </a:ext>
              </a:extLst>
            </p:cNvPr>
            <p:cNvGrpSpPr/>
            <p:nvPr/>
          </p:nvGrpSpPr>
          <p:grpSpPr>
            <a:xfrm>
              <a:off x="9392038" y="2206102"/>
              <a:ext cx="711200" cy="2618146"/>
              <a:chOff x="7019804" y="126140"/>
              <a:chExt cx="711200" cy="6432503"/>
            </a:xfrm>
          </p:grpSpPr>
          <p:cxnSp>
            <p:nvCxnSpPr>
              <p:cNvPr id="78" name="Straight Connector 77">
                <a:extLst>
                  <a:ext uri="{FF2B5EF4-FFF2-40B4-BE49-F238E27FC236}">
                    <a16:creationId xmlns:a16="http://schemas.microsoft.com/office/drawing/2014/main" id="{9334B1B4-7536-2F30-6A52-B6FEA70ACFAE}"/>
                  </a:ext>
                </a:extLst>
              </p:cNvPr>
              <p:cNvCxnSpPr>
                <a:cxnSpLocks/>
              </p:cNvCxnSpPr>
              <p:nvPr/>
            </p:nvCxnSpPr>
            <p:spPr>
              <a:xfrm flipV="1">
                <a:off x="7019804" y="12614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CA889B8-8578-AEC0-2652-F3D31F9221A8}"/>
                  </a:ext>
                </a:extLst>
              </p:cNvPr>
              <p:cNvCxnSpPr>
                <a:cxnSpLocks/>
              </p:cNvCxnSpPr>
              <p:nvPr/>
            </p:nvCxnSpPr>
            <p:spPr>
              <a:xfrm flipV="1">
                <a:off x="7731004" y="143329"/>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1019B371-2BB5-C73F-1E86-10C6FD47339B}"/>
                </a:ext>
              </a:extLst>
            </p:cNvPr>
            <p:cNvGrpSpPr/>
            <p:nvPr/>
          </p:nvGrpSpPr>
          <p:grpSpPr>
            <a:xfrm rot="16200000">
              <a:off x="9369364" y="2192663"/>
              <a:ext cx="711200" cy="2654000"/>
              <a:chOff x="7019804" y="126140"/>
              <a:chExt cx="711200" cy="6432503"/>
            </a:xfrm>
          </p:grpSpPr>
          <p:cxnSp>
            <p:nvCxnSpPr>
              <p:cNvPr id="76" name="Straight Connector 75">
                <a:extLst>
                  <a:ext uri="{FF2B5EF4-FFF2-40B4-BE49-F238E27FC236}">
                    <a16:creationId xmlns:a16="http://schemas.microsoft.com/office/drawing/2014/main" id="{8AC79A66-C5CD-151A-CB45-7FBA504BA7B0}"/>
                  </a:ext>
                </a:extLst>
              </p:cNvPr>
              <p:cNvCxnSpPr>
                <a:cxnSpLocks/>
              </p:cNvCxnSpPr>
              <p:nvPr/>
            </p:nvCxnSpPr>
            <p:spPr>
              <a:xfrm flipV="1">
                <a:off x="7019804" y="12614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6D7839D-2170-0BD0-BB00-309238418E51}"/>
                  </a:ext>
                </a:extLst>
              </p:cNvPr>
              <p:cNvCxnSpPr>
                <a:cxnSpLocks/>
              </p:cNvCxnSpPr>
              <p:nvPr/>
            </p:nvCxnSpPr>
            <p:spPr>
              <a:xfrm flipV="1">
                <a:off x="7731004" y="143329"/>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D384F7FD-DF17-D135-BC9C-D5DC74B71FA1}"/>
                </a:ext>
              </a:extLst>
            </p:cNvPr>
            <p:cNvGrpSpPr/>
            <p:nvPr/>
          </p:nvGrpSpPr>
          <p:grpSpPr>
            <a:xfrm rot="16200000">
              <a:off x="8699648" y="2201851"/>
              <a:ext cx="2088729" cy="2654000"/>
              <a:chOff x="7017219" y="126145"/>
              <a:chExt cx="708615" cy="6432502"/>
            </a:xfrm>
          </p:grpSpPr>
          <p:cxnSp>
            <p:nvCxnSpPr>
              <p:cNvPr id="74" name="Straight Connector 73">
                <a:extLst>
                  <a:ext uri="{FF2B5EF4-FFF2-40B4-BE49-F238E27FC236}">
                    <a16:creationId xmlns:a16="http://schemas.microsoft.com/office/drawing/2014/main" id="{2B4B6084-B272-7547-8860-E06FFD491FB4}"/>
                  </a:ext>
                </a:extLst>
              </p:cNvPr>
              <p:cNvCxnSpPr>
                <a:cxnSpLocks/>
              </p:cNvCxnSpPr>
              <p:nvPr/>
            </p:nvCxnSpPr>
            <p:spPr>
              <a:xfrm flipV="1">
                <a:off x="7017219" y="126145"/>
                <a:ext cx="0" cy="641530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654BE8D-92A5-5B45-A9E1-4BBD9AC01B7C}"/>
                  </a:ext>
                </a:extLst>
              </p:cNvPr>
              <p:cNvCxnSpPr>
                <a:cxnSpLocks/>
              </p:cNvCxnSpPr>
              <p:nvPr/>
            </p:nvCxnSpPr>
            <p:spPr>
              <a:xfrm flipV="1">
                <a:off x="7725834" y="143330"/>
                <a:ext cx="0" cy="641531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9E76A926-5FA4-9B10-61AA-9F0BE9945B0E}"/>
                </a:ext>
              </a:extLst>
            </p:cNvPr>
            <p:cNvGrpSpPr/>
            <p:nvPr/>
          </p:nvGrpSpPr>
          <p:grpSpPr>
            <a:xfrm>
              <a:off x="8698082" y="2184677"/>
              <a:ext cx="2088729" cy="2654000"/>
              <a:chOff x="7017219" y="126145"/>
              <a:chExt cx="708615" cy="6432502"/>
            </a:xfrm>
          </p:grpSpPr>
          <p:cxnSp>
            <p:nvCxnSpPr>
              <p:cNvPr id="72" name="Straight Connector 71">
                <a:extLst>
                  <a:ext uri="{FF2B5EF4-FFF2-40B4-BE49-F238E27FC236}">
                    <a16:creationId xmlns:a16="http://schemas.microsoft.com/office/drawing/2014/main" id="{6C3FDA99-6367-453B-5CFA-FEB0B4F97214}"/>
                  </a:ext>
                </a:extLst>
              </p:cNvPr>
              <p:cNvCxnSpPr>
                <a:cxnSpLocks/>
              </p:cNvCxnSpPr>
              <p:nvPr/>
            </p:nvCxnSpPr>
            <p:spPr>
              <a:xfrm flipV="1">
                <a:off x="7017219" y="126145"/>
                <a:ext cx="0" cy="641530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5F4249-40A3-6B84-000F-9B8E2FB82A41}"/>
                  </a:ext>
                </a:extLst>
              </p:cNvPr>
              <p:cNvCxnSpPr>
                <a:cxnSpLocks/>
              </p:cNvCxnSpPr>
              <p:nvPr/>
            </p:nvCxnSpPr>
            <p:spPr>
              <a:xfrm flipV="1">
                <a:off x="7725834" y="143330"/>
                <a:ext cx="0" cy="641531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80" name="Group 79">
            <a:extLst>
              <a:ext uri="{FF2B5EF4-FFF2-40B4-BE49-F238E27FC236}">
                <a16:creationId xmlns:a16="http://schemas.microsoft.com/office/drawing/2014/main" id="{5ACA2CB3-7388-606E-4F5D-B5847AA62FBD}"/>
              </a:ext>
            </a:extLst>
          </p:cNvPr>
          <p:cNvGrpSpPr/>
          <p:nvPr/>
        </p:nvGrpSpPr>
        <p:grpSpPr>
          <a:xfrm flipH="1">
            <a:off x="7523759" y="4399369"/>
            <a:ext cx="706652" cy="639976"/>
            <a:chOff x="4047308" y="2710906"/>
            <a:chExt cx="899886" cy="814977"/>
          </a:xfrm>
          <a:solidFill>
            <a:srgbClr val="00B050"/>
          </a:solidFill>
        </p:grpSpPr>
        <p:sp>
          <p:nvSpPr>
            <p:cNvPr id="81" name="Oval 80">
              <a:extLst>
                <a:ext uri="{FF2B5EF4-FFF2-40B4-BE49-F238E27FC236}">
                  <a16:creationId xmlns:a16="http://schemas.microsoft.com/office/drawing/2014/main" id="{7A7E8EC8-9E74-D56A-2914-123F8DDFF8DB}"/>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Moon 81">
              <a:extLst>
                <a:ext uri="{FF2B5EF4-FFF2-40B4-BE49-F238E27FC236}">
                  <a16:creationId xmlns:a16="http://schemas.microsoft.com/office/drawing/2014/main" id="{7F0A02E3-5F75-DFB7-73B6-B0B64E67FE66}"/>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Moon 82">
              <a:extLst>
                <a:ext uri="{FF2B5EF4-FFF2-40B4-BE49-F238E27FC236}">
                  <a16:creationId xmlns:a16="http://schemas.microsoft.com/office/drawing/2014/main" id="{24DC7638-88AF-2CDB-DEE2-9D6FE80F37AF}"/>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4" name="Group 83">
            <a:extLst>
              <a:ext uri="{FF2B5EF4-FFF2-40B4-BE49-F238E27FC236}">
                <a16:creationId xmlns:a16="http://schemas.microsoft.com/office/drawing/2014/main" id="{58237511-1A07-7DBD-92EB-8CECC802878F}"/>
              </a:ext>
            </a:extLst>
          </p:cNvPr>
          <p:cNvGrpSpPr/>
          <p:nvPr/>
        </p:nvGrpSpPr>
        <p:grpSpPr>
          <a:xfrm flipH="1">
            <a:off x="11224709" y="1933148"/>
            <a:ext cx="706652" cy="639976"/>
            <a:chOff x="4047308" y="2710906"/>
            <a:chExt cx="899886" cy="814977"/>
          </a:xfrm>
          <a:solidFill>
            <a:srgbClr val="7030A0"/>
          </a:solidFill>
        </p:grpSpPr>
        <p:sp>
          <p:nvSpPr>
            <p:cNvPr id="85" name="Oval 84">
              <a:extLst>
                <a:ext uri="{FF2B5EF4-FFF2-40B4-BE49-F238E27FC236}">
                  <a16:creationId xmlns:a16="http://schemas.microsoft.com/office/drawing/2014/main" id="{2826FEC1-6595-1D29-F275-C096333D7846}"/>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Moon 94">
              <a:extLst>
                <a:ext uri="{FF2B5EF4-FFF2-40B4-BE49-F238E27FC236}">
                  <a16:creationId xmlns:a16="http://schemas.microsoft.com/office/drawing/2014/main" id="{CFCFAC2F-20D4-F9A6-D58B-CC37101AF6DA}"/>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Moon 96">
              <a:extLst>
                <a:ext uri="{FF2B5EF4-FFF2-40B4-BE49-F238E27FC236}">
                  <a16:creationId xmlns:a16="http://schemas.microsoft.com/office/drawing/2014/main" id="{CEB3517F-CC70-0C8A-D3E8-4F5CF37A3397}"/>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52511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686">
        <p159:morph option="byObject"/>
      </p:transition>
    </mc:Choice>
    <mc:Fallback xmlns="">
      <p:transition spd="slow" advTm="368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11"/>
                                        </p:tgtEl>
                                      </p:cBhvr>
                                    </p:animEffect>
                                    <p:set>
                                      <p:cBhvr>
                                        <p:cTn id="7"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2BBF96C5-4276-A1D7-23DE-41FCCEABC72E}"/>
              </a:ext>
            </a:extLst>
          </p:cNvPr>
          <p:cNvGrpSpPr/>
          <p:nvPr/>
        </p:nvGrpSpPr>
        <p:grpSpPr>
          <a:xfrm>
            <a:off x="1140036" y="221343"/>
            <a:ext cx="4955964" cy="6415314"/>
            <a:chOff x="533732" y="419100"/>
            <a:chExt cx="4955964" cy="6415314"/>
          </a:xfrm>
        </p:grpSpPr>
        <p:grpSp>
          <p:nvGrpSpPr>
            <p:cNvPr id="18" name="Group 17">
              <a:extLst>
                <a:ext uri="{FF2B5EF4-FFF2-40B4-BE49-F238E27FC236}">
                  <a16:creationId xmlns:a16="http://schemas.microsoft.com/office/drawing/2014/main" id="{FE708831-532A-645D-0A6D-AAC50C11FB1B}"/>
                </a:ext>
              </a:extLst>
            </p:cNvPr>
            <p:cNvGrpSpPr/>
            <p:nvPr/>
          </p:nvGrpSpPr>
          <p:grpSpPr>
            <a:xfrm>
              <a:off x="533732" y="419100"/>
              <a:ext cx="4955964" cy="6415314"/>
              <a:chOff x="6382082" y="419100"/>
              <a:chExt cx="4955964" cy="6415314"/>
            </a:xfrm>
          </p:grpSpPr>
          <p:grpSp>
            <p:nvGrpSpPr>
              <p:cNvPr id="9" name="Group 8">
                <a:extLst>
                  <a:ext uri="{FF2B5EF4-FFF2-40B4-BE49-F238E27FC236}">
                    <a16:creationId xmlns:a16="http://schemas.microsoft.com/office/drawing/2014/main" id="{84181D25-3441-4221-579E-6020118A633A}"/>
                  </a:ext>
                </a:extLst>
              </p:cNvPr>
              <p:cNvGrpSpPr/>
              <p:nvPr/>
            </p:nvGrpSpPr>
            <p:grpSpPr>
              <a:xfrm>
                <a:off x="6382082" y="419100"/>
                <a:ext cx="4955964" cy="6400800"/>
                <a:chOff x="6382082" y="419100"/>
                <a:chExt cx="4955964" cy="6400800"/>
              </a:xfrm>
            </p:grpSpPr>
            <p:sp>
              <p:nvSpPr>
                <p:cNvPr id="7" name="Freeform: Shape 6">
                  <a:extLst>
                    <a:ext uri="{FF2B5EF4-FFF2-40B4-BE49-F238E27FC236}">
                      <a16:creationId xmlns:a16="http://schemas.microsoft.com/office/drawing/2014/main" id="{9385EAF4-FB4D-8ECE-6921-44164CD4C63A}"/>
                    </a:ext>
                  </a:extLst>
                </p:cNvPr>
                <p:cNvSpPr/>
                <p:nvPr/>
              </p:nvSpPr>
              <p:spPr>
                <a:xfrm>
                  <a:off x="8860064"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B0DDA76B-C4EB-7D32-F814-5BB67ED67121}"/>
                    </a:ext>
                  </a:extLst>
                </p:cNvPr>
                <p:cNvSpPr/>
                <p:nvPr/>
              </p:nvSpPr>
              <p:spPr>
                <a:xfrm flipH="1">
                  <a:off x="6382082"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 name="Group 9">
                <a:extLst>
                  <a:ext uri="{FF2B5EF4-FFF2-40B4-BE49-F238E27FC236}">
                    <a16:creationId xmlns:a16="http://schemas.microsoft.com/office/drawing/2014/main" id="{A6B1FEAE-DCB2-5E06-A148-F89DD1F85DE0}"/>
                  </a:ext>
                </a:extLst>
              </p:cNvPr>
              <p:cNvGrpSpPr/>
              <p:nvPr/>
            </p:nvGrpSpPr>
            <p:grpSpPr>
              <a:xfrm>
                <a:off x="7109278" y="419100"/>
                <a:ext cx="3501572" cy="6400800"/>
                <a:chOff x="6382082" y="419100"/>
                <a:chExt cx="4955964" cy="6400800"/>
              </a:xfrm>
            </p:grpSpPr>
            <p:sp>
              <p:nvSpPr>
                <p:cNvPr id="11" name="Freeform: Shape 10">
                  <a:extLst>
                    <a:ext uri="{FF2B5EF4-FFF2-40B4-BE49-F238E27FC236}">
                      <a16:creationId xmlns:a16="http://schemas.microsoft.com/office/drawing/2014/main" id="{530F4955-9F0D-2979-337F-2EBD8C844475}"/>
                    </a:ext>
                  </a:extLst>
                </p:cNvPr>
                <p:cNvSpPr/>
                <p:nvPr/>
              </p:nvSpPr>
              <p:spPr>
                <a:xfrm>
                  <a:off x="8860064"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Shape 11">
                  <a:extLst>
                    <a:ext uri="{FF2B5EF4-FFF2-40B4-BE49-F238E27FC236}">
                      <a16:creationId xmlns:a16="http://schemas.microsoft.com/office/drawing/2014/main" id="{6AC01101-D6AB-CDD7-584F-7E0ABE1B96AB}"/>
                    </a:ext>
                  </a:extLst>
                </p:cNvPr>
                <p:cNvSpPr/>
                <p:nvPr/>
              </p:nvSpPr>
              <p:spPr>
                <a:xfrm flipH="1">
                  <a:off x="6382082"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 name="Group 12">
                <a:extLst>
                  <a:ext uri="{FF2B5EF4-FFF2-40B4-BE49-F238E27FC236}">
                    <a16:creationId xmlns:a16="http://schemas.microsoft.com/office/drawing/2014/main" id="{DD635FEF-A82C-0285-A720-D8C6C065E0F3}"/>
                  </a:ext>
                </a:extLst>
              </p:cNvPr>
              <p:cNvGrpSpPr/>
              <p:nvPr/>
            </p:nvGrpSpPr>
            <p:grpSpPr>
              <a:xfrm>
                <a:off x="7890328" y="419100"/>
                <a:ext cx="1977572" cy="6400800"/>
                <a:chOff x="6382082" y="419100"/>
                <a:chExt cx="4955964" cy="6400800"/>
              </a:xfrm>
            </p:grpSpPr>
            <p:sp>
              <p:nvSpPr>
                <p:cNvPr id="14" name="Freeform: Shape 13">
                  <a:extLst>
                    <a:ext uri="{FF2B5EF4-FFF2-40B4-BE49-F238E27FC236}">
                      <a16:creationId xmlns:a16="http://schemas.microsoft.com/office/drawing/2014/main" id="{97322D00-16B9-1AA8-A765-8382C6F6A9FF}"/>
                    </a:ext>
                  </a:extLst>
                </p:cNvPr>
                <p:cNvSpPr/>
                <p:nvPr/>
              </p:nvSpPr>
              <p:spPr>
                <a:xfrm>
                  <a:off x="8860064"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Freeform: Shape 14">
                  <a:extLst>
                    <a:ext uri="{FF2B5EF4-FFF2-40B4-BE49-F238E27FC236}">
                      <a16:creationId xmlns:a16="http://schemas.microsoft.com/office/drawing/2014/main" id="{0FD7F1E3-FFB4-5DED-8F9F-906A98B81CFC}"/>
                    </a:ext>
                  </a:extLst>
                </p:cNvPr>
                <p:cNvSpPr/>
                <p:nvPr/>
              </p:nvSpPr>
              <p:spPr>
                <a:xfrm flipH="1">
                  <a:off x="6382082" y="419100"/>
                  <a:ext cx="2477982"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6" name="Straight Connector 15">
                <a:extLst>
                  <a:ext uri="{FF2B5EF4-FFF2-40B4-BE49-F238E27FC236}">
                    <a16:creationId xmlns:a16="http://schemas.microsoft.com/office/drawing/2014/main" id="{C84FB4A4-2140-35DD-8C66-69CF369EED8D}"/>
                  </a:ext>
                </a:extLst>
              </p:cNvPr>
              <p:cNvCxnSpPr>
                <a:cxnSpLocks/>
              </p:cNvCxnSpPr>
              <p:nvPr/>
            </p:nvCxnSpPr>
            <p:spPr>
              <a:xfrm flipV="1">
                <a:off x="8864600" y="41910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1331AB6D-A0DC-32D4-C703-786E891C9544}"/>
                </a:ext>
              </a:extLst>
            </p:cNvPr>
            <p:cNvCxnSpPr>
              <a:cxnSpLocks/>
            </p:cNvCxnSpPr>
            <p:nvPr/>
          </p:nvCxnSpPr>
          <p:spPr>
            <a:xfrm>
              <a:off x="827314" y="4724400"/>
              <a:ext cx="4288116"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67B523A-0CA9-0985-76C5-39708FEA087F}"/>
                </a:ext>
              </a:extLst>
            </p:cNvPr>
            <p:cNvCxnSpPr>
              <a:cxnSpLocks/>
            </p:cNvCxnSpPr>
            <p:nvPr/>
          </p:nvCxnSpPr>
          <p:spPr>
            <a:xfrm>
              <a:off x="1451429" y="5753100"/>
              <a:ext cx="3106057"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841A7B-4D67-5D5F-B132-89B68C8F7A08}"/>
                </a:ext>
              </a:extLst>
            </p:cNvPr>
            <p:cNvCxnSpPr>
              <a:cxnSpLocks/>
            </p:cNvCxnSpPr>
            <p:nvPr/>
          </p:nvCxnSpPr>
          <p:spPr>
            <a:xfrm>
              <a:off x="827314" y="2667000"/>
              <a:ext cx="4412343"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A06226-22F8-EF62-61EE-3FCF6B31C2C0}"/>
                </a:ext>
              </a:extLst>
            </p:cNvPr>
            <p:cNvCxnSpPr>
              <a:cxnSpLocks/>
            </p:cNvCxnSpPr>
            <p:nvPr/>
          </p:nvCxnSpPr>
          <p:spPr>
            <a:xfrm>
              <a:off x="533732" y="3695700"/>
              <a:ext cx="493397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9684A8-55FA-B600-0000-51EB7F3D3505}"/>
                </a:ext>
              </a:extLst>
            </p:cNvPr>
            <p:cNvCxnSpPr>
              <a:cxnSpLocks/>
            </p:cNvCxnSpPr>
            <p:nvPr/>
          </p:nvCxnSpPr>
          <p:spPr>
            <a:xfrm>
              <a:off x="2264229" y="609600"/>
              <a:ext cx="150948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73F253F-2C0D-C816-4656-9FB4CBED3A88}"/>
                </a:ext>
              </a:extLst>
            </p:cNvPr>
            <p:cNvCxnSpPr>
              <a:cxnSpLocks/>
            </p:cNvCxnSpPr>
            <p:nvPr/>
          </p:nvCxnSpPr>
          <p:spPr>
            <a:xfrm>
              <a:off x="1772723" y="1638302"/>
              <a:ext cx="2477982"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68" name="Straight Connector 67">
            <a:extLst>
              <a:ext uri="{FF2B5EF4-FFF2-40B4-BE49-F238E27FC236}">
                <a16:creationId xmlns:a16="http://schemas.microsoft.com/office/drawing/2014/main" id="{1047C915-5FC9-1715-AE5F-EFCE4ACC807C}"/>
              </a:ext>
            </a:extLst>
          </p:cNvPr>
          <p:cNvCxnSpPr>
            <a:cxnSpLocks/>
          </p:cNvCxnSpPr>
          <p:nvPr/>
        </p:nvCxnSpPr>
        <p:spPr>
          <a:xfrm flipV="1">
            <a:off x="7230880" y="0"/>
            <a:ext cx="0" cy="6858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Freeform: Shape 93">
            <a:extLst>
              <a:ext uri="{FF2B5EF4-FFF2-40B4-BE49-F238E27FC236}">
                <a16:creationId xmlns:a16="http://schemas.microsoft.com/office/drawing/2014/main" id="{94FBCF6F-B849-FE7B-EA89-F1D86A92BBC4}"/>
              </a:ext>
            </a:extLst>
          </p:cNvPr>
          <p:cNvSpPr/>
          <p:nvPr/>
        </p:nvSpPr>
        <p:spPr>
          <a:xfrm flipH="1">
            <a:off x="2626620" y="230541"/>
            <a:ext cx="988786"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76200">
            <a:solidFill>
              <a:srgbClr val="01FF7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reeform: Shape 95">
            <a:extLst>
              <a:ext uri="{FF2B5EF4-FFF2-40B4-BE49-F238E27FC236}">
                <a16:creationId xmlns:a16="http://schemas.microsoft.com/office/drawing/2014/main" id="{D4FA8C15-878F-92D8-47BE-576F21453912}"/>
              </a:ext>
            </a:extLst>
          </p:cNvPr>
          <p:cNvSpPr/>
          <p:nvPr/>
        </p:nvSpPr>
        <p:spPr>
          <a:xfrm>
            <a:off x="3628556" y="240456"/>
            <a:ext cx="1750786" cy="6400800"/>
          </a:xfrm>
          <a:custGeom>
            <a:avLst/>
            <a:gdLst>
              <a:gd name="connsiteX0" fmla="*/ 0 w 2477982"/>
              <a:gd name="connsiteY0" fmla="*/ 6400800 h 6400800"/>
              <a:gd name="connsiteX1" fmla="*/ 1028700 w 2477982"/>
              <a:gd name="connsiteY1" fmla="*/ 5905500 h 6400800"/>
              <a:gd name="connsiteX2" fmla="*/ 1924050 w 2477982"/>
              <a:gd name="connsiteY2" fmla="*/ 4762500 h 6400800"/>
              <a:gd name="connsiteX3" fmla="*/ 2476500 w 2477982"/>
              <a:gd name="connsiteY3" fmla="*/ 3257550 h 6400800"/>
              <a:gd name="connsiteX4" fmla="*/ 2057400 w 2477982"/>
              <a:gd name="connsiteY4" fmla="*/ 1885950 h 6400800"/>
              <a:gd name="connsiteX5" fmla="*/ 1219200 w 2477982"/>
              <a:gd name="connsiteY5" fmla="*/ 1181100 h 6400800"/>
              <a:gd name="connsiteX6" fmla="*/ 666750 w 2477982"/>
              <a:gd name="connsiteY6"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7982" h="6400800">
                <a:moveTo>
                  <a:pt x="0" y="6400800"/>
                </a:moveTo>
                <a:cubicBezTo>
                  <a:pt x="354012" y="6289675"/>
                  <a:pt x="708025" y="6178550"/>
                  <a:pt x="1028700" y="5905500"/>
                </a:cubicBezTo>
                <a:cubicBezTo>
                  <a:pt x="1349375" y="5632450"/>
                  <a:pt x="1682750" y="5203825"/>
                  <a:pt x="1924050" y="4762500"/>
                </a:cubicBezTo>
                <a:cubicBezTo>
                  <a:pt x="2165350" y="4321175"/>
                  <a:pt x="2454275" y="3736975"/>
                  <a:pt x="2476500" y="3257550"/>
                </a:cubicBezTo>
                <a:cubicBezTo>
                  <a:pt x="2498725" y="2778125"/>
                  <a:pt x="2266950" y="2232025"/>
                  <a:pt x="2057400" y="1885950"/>
                </a:cubicBezTo>
                <a:cubicBezTo>
                  <a:pt x="1847850" y="1539875"/>
                  <a:pt x="1450975" y="1495425"/>
                  <a:pt x="1219200" y="1181100"/>
                </a:cubicBezTo>
                <a:cubicBezTo>
                  <a:pt x="987425" y="866775"/>
                  <a:pt x="827087" y="433387"/>
                  <a:pt x="666750" y="0"/>
                </a:cubicBezTo>
              </a:path>
            </a:pathLst>
          </a:custGeom>
          <a:noFill/>
          <a:ln w="76200">
            <a:solidFill>
              <a:srgbClr val="B686D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68B4C99-1853-5FEC-50F3-829025BCB8C1}"/>
                  </a:ext>
                </a:extLst>
              </p:cNvPr>
              <p:cNvSpPr txBox="1"/>
              <p:nvPr/>
            </p:nvSpPr>
            <p:spPr>
              <a:xfrm>
                <a:off x="7767140" y="118172"/>
                <a:ext cx="3946652" cy="1569660"/>
              </a:xfrm>
              <a:prstGeom prst="rect">
                <a:avLst/>
              </a:prstGeom>
              <a:noFill/>
            </p:spPr>
            <p:txBody>
              <a:bodyPr wrap="square" rtlCol="0">
                <a:spAutoFit/>
              </a:bodyPr>
              <a:lstStyle/>
              <a:p>
                <a:pPr algn="ctr"/>
                <a:r>
                  <a:rPr lang="en-CA" sz="4800" dirty="0">
                    <a:solidFill>
                      <a:schemeClr val="tx1"/>
                    </a:solidFill>
                  </a:rPr>
                  <a:t>Spatial Slice at time </a:t>
                </a:r>
                <a14:m>
                  <m:oMath xmlns:m="http://schemas.openxmlformats.org/officeDocument/2006/math">
                    <m:r>
                      <a:rPr lang="en-CA" sz="4800" b="0" i="1" smtClean="0">
                        <a:solidFill>
                          <a:schemeClr val="tx1"/>
                        </a:solidFill>
                        <a:latin typeface="Cambria Math" panose="02040503050406030204" pitchFamily="18" charset="0"/>
                      </a:rPr>
                      <m:t>𝑐</m:t>
                    </m:r>
                    <m:r>
                      <a:rPr lang="en-CA" sz="4800" b="0" i="1" smtClean="0">
                        <a:solidFill>
                          <a:srgbClr val="0070C0"/>
                        </a:solidFill>
                        <a:latin typeface="Cambria Math" panose="02040503050406030204" pitchFamily="18" charset="0"/>
                      </a:rPr>
                      <m:t>𝑡</m:t>
                    </m:r>
                  </m:oMath>
                </a14:m>
                <a:r>
                  <a:rPr lang="en-CA" sz="4800" dirty="0">
                    <a:solidFill>
                      <a:schemeClr val="tx1"/>
                    </a:solidFill>
                  </a:rPr>
                  <a:t>:</a:t>
                </a:r>
              </a:p>
            </p:txBody>
          </p:sp>
        </mc:Choice>
        <mc:Fallback xmlns="">
          <p:sp>
            <p:nvSpPr>
              <p:cNvPr id="109" name="TextBox 108">
                <a:extLst>
                  <a:ext uri="{FF2B5EF4-FFF2-40B4-BE49-F238E27FC236}">
                    <a16:creationId xmlns:a16="http://schemas.microsoft.com/office/drawing/2014/main" id="{568B4C99-1853-5FEC-50F3-829025BCB8C1}"/>
                  </a:ext>
                </a:extLst>
              </p:cNvPr>
              <p:cNvSpPr txBox="1">
                <a:spLocks noRot="1" noChangeAspect="1" noMove="1" noResize="1" noEditPoints="1" noAdjustHandles="1" noChangeArrowheads="1" noChangeShapeType="1" noTextEdit="1"/>
              </p:cNvSpPr>
              <p:nvPr/>
            </p:nvSpPr>
            <p:spPr>
              <a:xfrm>
                <a:off x="7767140" y="118172"/>
                <a:ext cx="3946652" cy="1569660"/>
              </a:xfrm>
              <a:prstGeom prst="rect">
                <a:avLst/>
              </a:prstGeom>
              <a:blipFill>
                <a:blip r:embed="rId2"/>
                <a:stretch>
                  <a:fillRect l="-4321" t="-8527" r="-7716" b="-19767"/>
                </a:stretch>
              </a:blipFill>
            </p:spPr>
            <p:txBody>
              <a:bodyPr/>
              <a:lstStyle/>
              <a:p>
                <a:r>
                  <a:rPr lang="en-CA">
                    <a:noFill/>
                  </a:rPr>
                  <a:t> </a:t>
                </a:r>
              </a:p>
            </p:txBody>
          </p:sp>
        </mc:Fallback>
      </mc:AlternateContent>
      <p:grpSp>
        <p:nvGrpSpPr>
          <p:cNvPr id="86" name="Group 85">
            <a:extLst>
              <a:ext uri="{FF2B5EF4-FFF2-40B4-BE49-F238E27FC236}">
                <a16:creationId xmlns:a16="http://schemas.microsoft.com/office/drawing/2014/main" id="{E4E5376C-6ADD-21A5-4BE9-97D4567C93FC}"/>
              </a:ext>
            </a:extLst>
          </p:cNvPr>
          <p:cNvGrpSpPr/>
          <p:nvPr/>
        </p:nvGrpSpPr>
        <p:grpSpPr>
          <a:xfrm flipH="1">
            <a:off x="2656503" y="5225471"/>
            <a:ext cx="706652" cy="639976"/>
            <a:chOff x="4047308" y="2710906"/>
            <a:chExt cx="899886" cy="814977"/>
          </a:xfrm>
          <a:solidFill>
            <a:srgbClr val="00B050"/>
          </a:solidFill>
        </p:grpSpPr>
        <p:sp>
          <p:nvSpPr>
            <p:cNvPr id="87" name="Oval 86">
              <a:extLst>
                <a:ext uri="{FF2B5EF4-FFF2-40B4-BE49-F238E27FC236}">
                  <a16:creationId xmlns:a16="http://schemas.microsoft.com/office/drawing/2014/main" id="{E3B51B98-CDFD-711A-32BB-FEA66FF0304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Moon 87">
              <a:extLst>
                <a:ext uri="{FF2B5EF4-FFF2-40B4-BE49-F238E27FC236}">
                  <a16:creationId xmlns:a16="http://schemas.microsoft.com/office/drawing/2014/main" id="{0861793D-9521-0F5E-25CA-C1644D510BD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Moon 88">
              <a:extLst>
                <a:ext uri="{FF2B5EF4-FFF2-40B4-BE49-F238E27FC236}">
                  <a16:creationId xmlns:a16="http://schemas.microsoft.com/office/drawing/2014/main" id="{04A03B00-8909-B7FF-6D32-384A4ED049D8}"/>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0" name="Group 89">
            <a:extLst>
              <a:ext uri="{FF2B5EF4-FFF2-40B4-BE49-F238E27FC236}">
                <a16:creationId xmlns:a16="http://schemas.microsoft.com/office/drawing/2014/main" id="{7CAB06D2-CF40-F66D-0751-F8F991F31257}"/>
              </a:ext>
            </a:extLst>
          </p:cNvPr>
          <p:cNvGrpSpPr/>
          <p:nvPr/>
        </p:nvGrpSpPr>
        <p:grpSpPr>
          <a:xfrm flipH="1">
            <a:off x="4354090" y="5235355"/>
            <a:ext cx="706652" cy="639976"/>
            <a:chOff x="4047308" y="2710906"/>
            <a:chExt cx="899886" cy="814977"/>
          </a:xfrm>
          <a:solidFill>
            <a:srgbClr val="7030A0"/>
          </a:solidFill>
        </p:grpSpPr>
        <p:sp>
          <p:nvSpPr>
            <p:cNvPr id="91" name="Oval 90">
              <a:extLst>
                <a:ext uri="{FF2B5EF4-FFF2-40B4-BE49-F238E27FC236}">
                  <a16:creationId xmlns:a16="http://schemas.microsoft.com/office/drawing/2014/main" id="{BB09728E-1104-DD78-6899-A47E8B9855E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Moon 91">
              <a:extLst>
                <a:ext uri="{FF2B5EF4-FFF2-40B4-BE49-F238E27FC236}">
                  <a16:creationId xmlns:a16="http://schemas.microsoft.com/office/drawing/2014/main" id="{DB0F7B4A-5598-C394-A333-C406F698B484}"/>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Moon 92">
              <a:extLst>
                <a:ext uri="{FF2B5EF4-FFF2-40B4-BE49-F238E27FC236}">
                  <a16:creationId xmlns:a16="http://schemas.microsoft.com/office/drawing/2014/main" id="{5791B563-C042-DCE9-5DDB-7C505C61127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4D85F2E-F164-A5BD-3836-B8A177761103}"/>
                  </a:ext>
                </a:extLst>
              </p:cNvPr>
              <p:cNvSpPr txBox="1"/>
              <p:nvPr/>
            </p:nvSpPr>
            <p:spPr>
              <a:xfrm>
                <a:off x="66404" y="81855"/>
                <a:ext cx="2508471" cy="1384995"/>
              </a:xfrm>
              <a:prstGeom prst="rect">
                <a:avLst/>
              </a:prstGeom>
              <a:noFill/>
              <a:ln w="38100">
                <a:noFill/>
              </a:ln>
            </p:spPr>
            <p:txBody>
              <a:bodyPr wrap="square" rtlCol="0">
                <a:spAutoFit/>
              </a:bodyPr>
              <a:lstStyle/>
              <a:p>
                <a:pPr algn="ctr"/>
                <a:r>
                  <a:rPr lang="en-CA" sz="2800" dirty="0"/>
                  <a:t>(arbitrary universe scaling example ) </a:t>
                </a:r>
                <a14:m>
                  <m:oMath xmlns:m="http://schemas.openxmlformats.org/officeDocument/2006/math">
                    <m:r>
                      <a:rPr lang="en-CA" sz="2800" b="0" i="1" smtClean="0">
                        <a:latin typeface="Cambria Math" panose="02040503050406030204" pitchFamily="18" charset="0"/>
                      </a:rPr>
                      <m:t>→</m:t>
                    </m:r>
                  </m:oMath>
                </a14:m>
                <a:endParaRPr lang="en-CA" sz="2800" dirty="0"/>
              </a:p>
            </p:txBody>
          </p:sp>
        </mc:Choice>
        <mc:Fallback xmlns="">
          <p:sp>
            <p:nvSpPr>
              <p:cNvPr id="58" name="TextBox 57">
                <a:extLst>
                  <a:ext uri="{FF2B5EF4-FFF2-40B4-BE49-F238E27FC236}">
                    <a16:creationId xmlns:a16="http://schemas.microsoft.com/office/drawing/2014/main" id="{D4D85F2E-F164-A5BD-3836-B8A177761103}"/>
                  </a:ext>
                </a:extLst>
              </p:cNvPr>
              <p:cNvSpPr txBox="1">
                <a:spLocks noRot="1" noChangeAspect="1" noMove="1" noResize="1" noEditPoints="1" noAdjustHandles="1" noChangeArrowheads="1" noChangeShapeType="1" noTextEdit="1"/>
              </p:cNvSpPr>
              <p:nvPr/>
            </p:nvSpPr>
            <p:spPr>
              <a:xfrm>
                <a:off x="66404" y="81855"/>
                <a:ext cx="2508471" cy="1384995"/>
              </a:xfrm>
              <a:prstGeom prst="rect">
                <a:avLst/>
              </a:prstGeom>
              <a:blipFill>
                <a:blip r:embed="rId3"/>
                <a:stretch>
                  <a:fillRect l="-3893" t="-3947" r="-7543" b="-11404"/>
                </a:stretch>
              </a:blipFill>
              <a:ln w="38100">
                <a:noFill/>
              </a:ln>
            </p:spPr>
            <p:txBody>
              <a:bodyPr/>
              <a:lstStyle/>
              <a:p>
                <a:r>
                  <a:rPr lang="en-CA">
                    <a:noFill/>
                  </a:rPr>
                  <a:t> </a:t>
                </a:r>
              </a:p>
            </p:txBody>
          </p:sp>
        </mc:Fallback>
      </mc:AlternateContent>
      <p:grpSp>
        <p:nvGrpSpPr>
          <p:cNvPr id="52" name="Group 51">
            <a:extLst>
              <a:ext uri="{FF2B5EF4-FFF2-40B4-BE49-F238E27FC236}">
                <a16:creationId xmlns:a16="http://schemas.microsoft.com/office/drawing/2014/main" id="{B4379DE1-7C95-786F-F3C5-CD370D0D2355}"/>
              </a:ext>
            </a:extLst>
          </p:cNvPr>
          <p:cNvGrpSpPr/>
          <p:nvPr/>
        </p:nvGrpSpPr>
        <p:grpSpPr>
          <a:xfrm>
            <a:off x="4539872" y="5685057"/>
            <a:ext cx="2612178" cy="898986"/>
            <a:chOff x="2775410" y="6285469"/>
            <a:chExt cx="1887696" cy="898986"/>
          </a:xfrm>
        </p:grpSpPr>
        <p:cxnSp>
          <p:nvCxnSpPr>
            <p:cNvPr id="53" name="Straight Arrow Connector 52">
              <a:extLst>
                <a:ext uri="{FF2B5EF4-FFF2-40B4-BE49-F238E27FC236}">
                  <a16:creationId xmlns:a16="http://schemas.microsoft.com/office/drawing/2014/main" id="{E9A18062-4601-7557-75AE-CF859734A816}"/>
                </a:ext>
              </a:extLst>
            </p:cNvPr>
            <p:cNvCxnSpPr>
              <a:cxnSpLocks/>
            </p:cNvCxnSpPr>
            <p:nvPr/>
          </p:nvCxnSpPr>
          <p:spPr>
            <a:xfrm>
              <a:off x="2775410" y="7184455"/>
              <a:ext cx="1748803" cy="0"/>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9D795E-7712-2212-FC66-6FAC66426734}"/>
                    </a:ext>
                  </a:extLst>
                </p:cNvPr>
                <p:cNvSpPr txBox="1"/>
                <p:nvPr/>
              </p:nvSpPr>
              <p:spPr>
                <a:xfrm>
                  <a:off x="3092057" y="6285469"/>
                  <a:ext cx="1571049" cy="830997"/>
                </a:xfrm>
                <a:prstGeom prst="rect">
                  <a:avLst/>
                </a:prstGeom>
                <a:noFill/>
              </p:spPr>
              <p:txBody>
                <a:bodyPr wrap="square" rtlCol="0">
                  <a:spAutoFit/>
                </a:bodyPr>
                <a:lstStyle/>
                <a:p>
                  <a:r>
                    <a:rPr lang="en-GB" sz="4800" dirty="0">
                      <a:solidFill>
                        <a:srgbClr val="002060"/>
                      </a:solidFill>
                    </a:rPr>
                    <a:t>space </a:t>
                  </a:r>
                  <a14:m>
                    <m:oMath xmlns:m="http://schemas.openxmlformats.org/officeDocument/2006/math">
                      <m:r>
                        <a:rPr lang="en-CA" sz="4800" b="0" i="1" smtClean="0">
                          <a:solidFill>
                            <a:srgbClr val="0070C0"/>
                          </a:solidFill>
                          <a:latin typeface="Cambria Math" panose="02040503050406030204" pitchFamily="18" charset="0"/>
                        </a:rPr>
                        <m:t>𝑟</m:t>
                      </m:r>
                    </m:oMath>
                  </a14:m>
                  <a:r>
                    <a:rPr lang="en-GB" sz="4800" dirty="0">
                      <a:solidFill>
                        <a:srgbClr val="002060"/>
                      </a:solidFill>
                    </a:rPr>
                    <a:t> </a:t>
                  </a:r>
                  <a:endParaRPr lang="en-CA" sz="4800" dirty="0">
                    <a:solidFill>
                      <a:srgbClr val="002060"/>
                    </a:solidFill>
                  </a:endParaRPr>
                </a:p>
              </p:txBody>
            </p:sp>
          </mc:Choice>
          <mc:Fallback xmlns="">
            <p:sp>
              <p:nvSpPr>
                <p:cNvPr id="54" name="TextBox 53">
                  <a:extLst>
                    <a:ext uri="{FF2B5EF4-FFF2-40B4-BE49-F238E27FC236}">
                      <a16:creationId xmlns:a16="http://schemas.microsoft.com/office/drawing/2014/main" id="{139D795E-7712-2212-FC66-6FAC66426734}"/>
                    </a:ext>
                  </a:extLst>
                </p:cNvPr>
                <p:cNvSpPr txBox="1">
                  <a:spLocks noRot="1" noChangeAspect="1" noMove="1" noResize="1" noEditPoints="1" noAdjustHandles="1" noChangeArrowheads="1" noChangeShapeType="1" noTextEdit="1"/>
                </p:cNvSpPr>
                <p:nvPr/>
              </p:nvSpPr>
              <p:spPr>
                <a:xfrm>
                  <a:off x="3092057" y="6285469"/>
                  <a:ext cx="1571049" cy="830997"/>
                </a:xfrm>
                <a:prstGeom prst="rect">
                  <a:avLst/>
                </a:prstGeom>
                <a:blipFill>
                  <a:blip r:embed="rId4"/>
                  <a:stretch>
                    <a:fillRect l="-12921" t="-16176" b="-38971"/>
                  </a:stretch>
                </a:blipFill>
              </p:spPr>
              <p:txBody>
                <a:bodyPr/>
                <a:lstStyle/>
                <a:p>
                  <a:r>
                    <a:rPr lang="en-CA">
                      <a:noFill/>
                    </a:rPr>
                    <a:t> </a:t>
                  </a:r>
                </a:p>
              </p:txBody>
            </p:sp>
          </mc:Fallback>
        </mc:AlternateContent>
      </p:grpSp>
      <p:grpSp>
        <p:nvGrpSpPr>
          <p:cNvPr id="55" name="Group 54">
            <a:extLst>
              <a:ext uri="{FF2B5EF4-FFF2-40B4-BE49-F238E27FC236}">
                <a16:creationId xmlns:a16="http://schemas.microsoft.com/office/drawing/2014/main" id="{59B1089A-0A16-3F77-EBC7-AF0CB694C7DE}"/>
              </a:ext>
            </a:extLst>
          </p:cNvPr>
          <p:cNvGrpSpPr/>
          <p:nvPr/>
        </p:nvGrpSpPr>
        <p:grpSpPr>
          <a:xfrm>
            <a:off x="-102315" y="5124821"/>
            <a:ext cx="2489380" cy="1703092"/>
            <a:chOff x="3219493" y="5083620"/>
            <a:chExt cx="1798956" cy="1703092"/>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AC7B027-33A2-1D85-CECE-3B28306BFC1A}"/>
                    </a:ext>
                  </a:extLst>
                </p:cNvPr>
                <p:cNvSpPr txBox="1"/>
                <p:nvPr/>
              </p:nvSpPr>
              <p:spPr>
                <a:xfrm>
                  <a:off x="3219493" y="5217052"/>
                  <a:ext cx="1062021" cy="1569660"/>
                </a:xfrm>
                <a:prstGeom prst="rect">
                  <a:avLst/>
                </a:prstGeom>
                <a:solidFill>
                  <a:schemeClr val="bg1"/>
                </a:solidFill>
                <a:effectLst>
                  <a:softEdge rad="127000"/>
                </a:effectLst>
              </p:spPr>
              <p:txBody>
                <a:bodyPr wrap="square" rtlCol="0">
                  <a:spAutoFit/>
                </a:bodyPr>
                <a:lstStyle/>
                <a:p>
                  <a:pPr algn="r"/>
                  <a:r>
                    <a:rPr lang="en-GB" sz="4800" dirty="0">
                      <a:solidFill>
                        <a:srgbClr val="002060"/>
                      </a:solidFill>
                    </a:rPr>
                    <a:t>time </a:t>
                  </a:r>
                  <a14:m>
                    <m:oMath xmlns:m="http://schemas.openxmlformats.org/officeDocument/2006/math">
                      <m:r>
                        <a:rPr lang="en-GB" sz="4800" b="0" i="1" smtClean="0">
                          <a:solidFill>
                            <a:schemeClr val="tx1"/>
                          </a:solidFill>
                          <a:latin typeface="Cambria Math" panose="02040503050406030204" pitchFamily="18" charset="0"/>
                        </a:rPr>
                        <m:t>𝑐</m:t>
                      </m:r>
                      <m:r>
                        <a:rPr lang="en-GB" sz="4800" b="0" i="1" smtClean="0">
                          <a:solidFill>
                            <a:srgbClr val="0070C0"/>
                          </a:solidFill>
                          <a:latin typeface="Cambria Math" panose="02040503050406030204" pitchFamily="18" charset="0"/>
                        </a:rPr>
                        <m:t>𝑡</m:t>
                      </m:r>
                    </m:oMath>
                  </a14:m>
                  <a:r>
                    <a:rPr lang="en-GB" sz="4800" dirty="0">
                      <a:solidFill>
                        <a:srgbClr val="002060"/>
                      </a:solidFill>
                    </a:rPr>
                    <a:t> </a:t>
                  </a:r>
                  <a:endParaRPr lang="en-CA" sz="4800" dirty="0">
                    <a:solidFill>
                      <a:srgbClr val="002060"/>
                    </a:solidFill>
                  </a:endParaRPr>
                </a:p>
              </p:txBody>
            </p:sp>
          </mc:Choice>
          <mc:Fallback xmlns="">
            <p:sp>
              <p:nvSpPr>
                <p:cNvPr id="56" name="TextBox 55">
                  <a:extLst>
                    <a:ext uri="{FF2B5EF4-FFF2-40B4-BE49-F238E27FC236}">
                      <a16:creationId xmlns:a16="http://schemas.microsoft.com/office/drawing/2014/main" id="{BAC7B027-33A2-1D85-CECE-3B28306BFC1A}"/>
                    </a:ext>
                  </a:extLst>
                </p:cNvPr>
                <p:cNvSpPr txBox="1">
                  <a:spLocks noRot="1" noChangeAspect="1" noMove="1" noResize="1" noEditPoints="1" noAdjustHandles="1" noChangeArrowheads="1" noChangeShapeType="1" noTextEdit="1"/>
                </p:cNvSpPr>
                <p:nvPr/>
              </p:nvSpPr>
              <p:spPr>
                <a:xfrm>
                  <a:off x="3219493" y="5217052"/>
                  <a:ext cx="1062021" cy="1569660"/>
                </a:xfrm>
                <a:prstGeom prst="rect">
                  <a:avLst/>
                </a:prstGeom>
                <a:blipFill>
                  <a:blip r:embed="rId5"/>
                  <a:stretch>
                    <a:fillRect l="-8714" t="-8560" r="-28216"/>
                  </a:stretch>
                </a:blipFill>
                <a:effectLst>
                  <a:softEdge rad="127000"/>
                </a:effectLst>
              </p:spPr>
              <p:txBody>
                <a:bodyPr/>
                <a:lstStyle/>
                <a:p>
                  <a:r>
                    <a:rPr lang="en-CA">
                      <a:noFill/>
                    </a:rPr>
                    <a:t> </a:t>
                  </a:r>
                </a:p>
              </p:txBody>
            </p:sp>
          </mc:Fallback>
        </mc:AlternateContent>
        <p:sp>
          <p:nvSpPr>
            <p:cNvPr id="57" name="Freeform: Shape 56">
              <a:extLst>
                <a:ext uri="{FF2B5EF4-FFF2-40B4-BE49-F238E27FC236}">
                  <a16:creationId xmlns:a16="http://schemas.microsoft.com/office/drawing/2014/main" id="{6DF32D28-B8F5-FB11-54A7-4A43E458BEB8}"/>
                </a:ext>
              </a:extLst>
            </p:cNvPr>
            <p:cNvSpPr/>
            <p:nvPr/>
          </p:nvSpPr>
          <p:spPr>
            <a:xfrm rot="20524806">
              <a:off x="4480351" y="5083620"/>
              <a:ext cx="538098" cy="1604686"/>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2590800 w 2590800"/>
                <a:gd name="connsiteY0" fmla="*/ 6153150 h 6153150"/>
                <a:gd name="connsiteX1" fmla="*/ 1962150 w 2590800"/>
                <a:gd name="connsiteY1" fmla="*/ 5010150 h 6153150"/>
                <a:gd name="connsiteX2" fmla="*/ 1524000 w 2590800"/>
                <a:gd name="connsiteY2" fmla="*/ 2971800 h 6153150"/>
                <a:gd name="connsiteX3" fmla="*/ 952500 w 2590800"/>
                <a:gd name="connsiteY3" fmla="*/ 1162050 h 6153150"/>
                <a:gd name="connsiteX4" fmla="*/ 0 w 2590800"/>
                <a:gd name="connsiteY4" fmla="*/ 0 h 6153150"/>
                <a:gd name="connsiteX0" fmla="*/ 1638300 w 1638300"/>
                <a:gd name="connsiteY0" fmla="*/ 4991100 h 4991100"/>
                <a:gd name="connsiteX1" fmla="*/ 1009650 w 1638300"/>
                <a:gd name="connsiteY1" fmla="*/ 3848100 h 4991100"/>
                <a:gd name="connsiteX2" fmla="*/ 571500 w 1638300"/>
                <a:gd name="connsiteY2" fmla="*/ 1809750 h 4991100"/>
                <a:gd name="connsiteX3" fmla="*/ 0 w 1638300"/>
                <a:gd name="connsiteY3" fmla="*/ 0 h 4991100"/>
                <a:gd name="connsiteX0" fmla="*/ 1066800 w 1066800"/>
                <a:gd name="connsiteY0" fmla="*/ 3181350 h 3181350"/>
                <a:gd name="connsiteX1" fmla="*/ 438150 w 1066800"/>
                <a:gd name="connsiteY1" fmla="*/ 2038350 h 3181350"/>
                <a:gd name="connsiteX2" fmla="*/ 0 w 1066800"/>
                <a:gd name="connsiteY2" fmla="*/ 0 h 3181350"/>
              </a:gdLst>
              <a:ahLst/>
              <a:cxnLst>
                <a:cxn ang="0">
                  <a:pos x="connsiteX0" y="connsiteY0"/>
                </a:cxn>
                <a:cxn ang="0">
                  <a:pos x="connsiteX1" y="connsiteY1"/>
                </a:cxn>
                <a:cxn ang="0">
                  <a:pos x="connsiteX2" y="connsiteY2"/>
                </a:cxn>
              </a:cxnLst>
              <a:rect l="l" t="t" r="r" b="b"/>
              <a:pathLst>
                <a:path w="1066800" h="3181350">
                  <a:moveTo>
                    <a:pt x="1066800" y="3181350"/>
                  </a:moveTo>
                  <a:cubicBezTo>
                    <a:pt x="869950" y="2936875"/>
                    <a:pt x="615950" y="2568575"/>
                    <a:pt x="438150" y="2038350"/>
                  </a:cubicBezTo>
                  <a:cubicBezTo>
                    <a:pt x="260350" y="1508125"/>
                    <a:pt x="168275" y="641350"/>
                    <a:pt x="0" y="0"/>
                  </a:cubicBezTo>
                </a:path>
              </a:pathLst>
            </a:custGeom>
            <a:noFill/>
            <a:ln w="1143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1" name="Group 60">
            <a:extLst>
              <a:ext uri="{FF2B5EF4-FFF2-40B4-BE49-F238E27FC236}">
                <a16:creationId xmlns:a16="http://schemas.microsoft.com/office/drawing/2014/main" id="{22395D35-DB19-0E6E-0ECF-B04AD97C241B}"/>
              </a:ext>
            </a:extLst>
          </p:cNvPr>
          <p:cNvGrpSpPr/>
          <p:nvPr/>
        </p:nvGrpSpPr>
        <p:grpSpPr>
          <a:xfrm>
            <a:off x="8397964" y="2714796"/>
            <a:ext cx="2673049" cy="2654000"/>
            <a:chOff x="8397964" y="2184677"/>
            <a:chExt cx="2673049" cy="2654000"/>
          </a:xfrm>
        </p:grpSpPr>
        <p:grpSp>
          <p:nvGrpSpPr>
            <p:cNvPr id="62" name="Group 61">
              <a:extLst>
                <a:ext uri="{FF2B5EF4-FFF2-40B4-BE49-F238E27FC236}">
                  <a16:creationId xmlns:a16="http://schemas.microsoft.com/office/drawing/2014/main" id="{943671E9-AE97-AFAA-08E0-7A1B4089EB18}"/>
                </a:ext>
              </a:extLst>
            </p:cNvPr>
            <p:cNvGrpSpPr/>
            <p:nvPr/>
          </p:nvGrpSpPr>
          <p:grpSpPr>
            <a:xfrm>
              <a:off x="9392038" y="2206102"/>
              <a:ext cx="711200" cy="2618146"/>
              <a:chOff x="7019804" y="126140"/>
              <a:chExt cx="711200" cy="6432503"/>
            </a:xfrm>
          </p:grpSpPr>
          <p:cxnSp>
            <p:nvCxnSpPr>
              <p:cNvPr id="104" name="Straight Connector 103">
                <a:extLst>
                  <a:ext uri="{FF2B5EF4-FFF2-40B4-BE49-F238E27FC236}">
                    <a16:creationId xmlns:a16="http://schemas.microsoft.com/office/drawing/2014/main" id="{6ED4C576-6EF8-A4FB-7E30-B524396220C0}"/>
                  </a:ext>
                </a:extLst>
              </p:cNvPr>
              <p:cNvCxnSpPr>
                <a:cxnSpLocks/>
              </p:cNvCxnSpPr>
              <p:nvPr/>
            </p:nvCxnSpPr>
            <p:spPr>
              <a:xfrm flipV="1">
                <a:off x="7019804" y="12614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19665AA-7E63-6333-01C9-C3FEE7CBC64B}"/>
                  </a:ext>
                </a:extLst>
              </p:cNvPr>
              <p:cNvCxnSpPr>
                <a:cxnSpLocks/>
              </p:cNvCxnSpPr>
              <p:nvPr/>
            </p:nvCxnSpPr>
            <p:spPr>
              <a:xfrm flipV="1">
                <a:off x="7731004" y="143329"/>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BBCF767C-63B9-F99A-FB28-5522FAA95E92}"/>
                </a:ext>
              </a:extLst>
            </p:cNvPr>
            <p:cNvGrpSpPr/>
            <p:nvPr/>
          </p:nvGrpSpPr>
          <p:grpSpPr>
            <a:xfrm rot="16200000">
              <a:off x="9369364" y="2192663"/>
              <a:ext cx="711200" cy="2654000"/>
              <a:chOff x="7019804" y="126140"/>
              <a:chExt cx="711200" cy="6432503"/>
            </a:xfrm>
          </p:grpSpPr>
          <p:cxnSp>
            <p:nvCxnSpPr>
              <p:cNvPr id="102" name="Straight Connector 101">
                <a:extLst>
                  <a:ext uri="{FF2B5EF4-FFF2-40B4-BE49-F238E27FC236}">
                    <a16:creationId xmlns:a16="http://schemas.microsoft.com/office/drawing/2014/main" id="{D2047750-8845-973A-C317-553E30732442}"/>
                  </a:ext>
                </a:extLst>
              </p:cNvPr>
              <p:cNvCxnSpPr>
                <a:cxnSpLocks/>
              </p:cNvCxnSpPr>
              <p:nvPr/>
            </p:nvCxnSpPr>
            <p:spPr>
              <a:xfrm flipV="1">
                <a:off x="7019804" y="12614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964A2E7-F6ED-3201-B134-735897B47B9F}"/>
                  </a:ext>
                </a:extLst>
              </p:cNvPr>
              <p:cNvCxnSpPr>
                <a:cxnSpLocks/>
              </p:cNvCxnSpPr>
              <p:nvPr/>
            </p:nvCxnSpPr>
            <p:spPr>
              <a:xfrm flipV="1">
                <a:off x="7731004" y="143329"/>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7E01B503-F7E1-A92C-9AD7-F4E760F3F77D}"/>
                </a:ext>
              </a:extLst>
            </p:cNvPr>
            <p:cNvGrpSpPr/>
            <p:nvPr/>
          </p:nvGrpSpPr>
          <p:grpSpPr>
            <a:xfrm rot="16200000">
              <a:off x="8699648" y="2201851"/>
              <a:ext cx="2088729" cy="2654000"/>
              <a:chOff x="7017219" y="126145"/>
              <a:chExt cx="708615" cy="6432502"/>
            </a:xfrm>
          </p:grpSpPr>
          <p:cxnSp>
            <p:nvCxnSpPr>
              <p:cNvPr id="100" name="Straight Connector 99">
                <a:extLst>
                  <a:ext uri="{FF2B5EF4-FFF2-40B4-BE49-F238E27FC236}">
                    <a16:creationId xmlns:a16="http://schemas.microsoft.com/office/drawing/2014/main" id="{B352546A-DE31-A76A-F09C-B282E6FCBF57}"/>
                  </a:ext>
                </a:extLst>
              </p:cNvPr>
              <p:cNvCxnSpPr>
                <a:cxnSpLocks/>
              </p:cNvCxnSpPr>
              <p:nvPr/>
            </p:nvCxnSpPr>
            <p:spPr>
              <a:xfrm flipV="1">
                <a:off x="7017219" y="126145"/>
                <a:ext cx="0" cy="641530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5F5B0C0-8D53-EA36-56BA-9C7D5C1D5B2D}"/>
                  </a:ext>
                </a:extLst>
              </p:cNvPr>
              <p:cNvCxnSpPr>
                <a:cxnSpLocks/>
              </p:cNvCxnSpPr>
              <p:nvPr/>
            </p:nvCxnSpPr>
            <p:spPr>
              <a:xfrm flipV="1">
                <a:off x="7725834" y="143330"/>
                <a:ext cx="0" cy="641531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D1BDCBA-12F3-B070-D735-4265A37D3440}"/>
                </a:ext>
              </a:extLst>
            </p:cNvPr>
            <p:cNvGrpSpPr/>
            <p:nvPr/>
          </p:nvGrpSpPr>
          <p:grpSpPr>
            <a:xfrm>
              <a:off x="8698082" y="2184677"/>
              <a:ext cx="2088729" cy="2654000"/>
              <a:chOff x="7017219" y="126145"/>
              <a:chExt cx="708615" cy="6432502"/>
            </a:xfrm>
          </p:grpSpPr>
          <p:cxnSp>
            <p:nvCxnSpPr>
              <p:cNvPr id="98" name="Straight Connector 97">
                <a:extLst>
                  <a:ext uri="{FF2B5EF4-FFF2-40B4-BE49-F238E27FC236}">
                    <a16:creationId xmlns:a16="http://schemas.microsoft.com/office/drawing/2014/main" id="{D22275CC-CDE5-22F6-E7AB-8E2D3F770A23}"/>
                  </a:ext>
                </a:extLst>
              </p:cNvPr>
              <p:cNvCxnSpPr>
                <a:cxnSpLocks/>
              </p:cNvCxnSpPr>
              <p:nvPr/>
            </p:nvCxnSpPr>
            <p:spPr>
              <a:xfrm flipV="1">
                <a:off x="7017219" y="126145"/>
                <a:ext cx="0" cy="641530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050ADF6-5667-0D57-58FC-1759F6CAAEEF}"/>
                  </a:ext>
                </a:extLst>
              </p:cNvPr>
              <p:cNvCxnSpPr>
                <a:cxnSpLocks/>
              </p:cNvCxnSpPr>
              <p:nvPr/>
            </p:nvCxnSpPr>
            <p:spPr>
              <a:xfrm flipV="1">
                <a:off x="7725834" y="143330"/>
                <a:ext cx="0" cy="641531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06" name="Group 105">
            <a:extLst>
              <a:ext uri="{FF2B5EF4-FFF2-40B4-BE49-F238E27FC236}">
                <a16:creationId xmlns:a16="http://schemas.microsoft.com/office/drawing/2014/main" id="{1CB9E16C-6BB1-610B-B56F-204EDD6459AA}"/>
              </a:ext>
            </a:extLst>
          </p:cNvPr>
          <p:cNvGrpSpPr/>
          <p:nvPr/>
        </p:nvGrpSpPr>
        <p:grpSpPr>
          <a:xfrm flipH="1">
            <a:off x="8324452" y="4102747"/>
            <a:ext cx="706652" cy="639976"/>
            <a:chOff x="4047308" y="2710906"/>
            <a:chExt cx="899886" cy="814977"/>
          </a:xfrm>
          <a:solidFill>
            <a:srgbClr val="00B050"/>
          </a:solidFill>
        </p:grpSpPr>
        <p:sp>
          <p:nvSpPr>
            <p:cNvPr id="107" name="Oval 106">
              <a:extLst>
                <a:ext uri="{FF2B5EF4-FFF2-40B4-BE49-F238E27FC236}">
                  <a16:creationId xmlns:a16="http://schemas.microsoft.com/office/drawing/2014/main" id="{002DE2D5-7011-A93A-4216-189732AC16C9}"/>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Moon 107">
              <a:extLst>
                <a:ext uri="{FF2B5EF4-FFF2-40B4-BE49-F238E27FC236}">
                  <a16:creationId xmlns:a16="http://schemas.microsoft.com/office/drawing/2014/main" id="{7BF8A975-6685-21C1-59DF-705ED13F06B7}"/>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Moon 109">
              <a:extLst>
                <a:ext uri="{FF2B5EF4-FFF2-40B4-BE49-F238E27FC236}">
                  <a16:creationId xmlns:a16="http://schemas.microsoft.com/office/drawing/2014/main" id="{F2C0B998-8A37-BBF5-B5B1-47AF760A9EDB}"/>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2" name="Group 111">
            <a:extLst>
              <a:ext uri="{FF2B5EF4-FFF2-40B4-BE49-F238E27FC236}">
                <a16:creationId xmlns:a16="http://schemas.microsoft.com/office/drawing/2014/main" id="{C8B72F6C-94CD-48AC-BADA-97DAE1C33044}"/>
              </a:ext>
            </a:extLst>
          </p:cNvPr>
          <p:cNvGrpSpPr/>
          <p:nvPr/>
        </p:nvGrpSpPr>
        <p:grpSpPr>
          <a:xfrm flipH="1">
            <a:off x="10403399" y="2713026"/>
            <a:ext cx="706652" cy="639976"/>
            <a:chOff x="4047308" y="2710906"/>
            <a:chExt cx="899886" cy="814977"/>
          </a:xfrm>
          <a:solidFill>
            <a:srgbClr val="7030A0"/>
          </a:solidFill>
        </p:grpSpPr>
        <p:sp>
          <p:nvSpPr>
            <p:cNvPr id="113" name="Oval 112">
              <a:extLst>
                <a:ext uri="{FF2B5EF4-FFF2-40B4-BE49-F238E27FC236}">
                  <a16:creationId xmlns:a16="http://schemas.microsoft.com/office/drawing/2014/main" id="{0E8DA797-4276-A815-2A69-029E60089B20}"/>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Moon 113">
              <a:extLst>
                <a:ext uri="{FF2B5EF4-FFF2-40B4-BE49-F238E27FC236}">
                  <a16:creationId xmlns:a16="http://schemas.microsoft.com/office/drawing/2014/main" id="{6C311328-79F3-95AF-D989-8A689DAC2EE1}"/>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Moon 114">
              <a:extLst>
                <a:ext uri="{FF2B5EF4-FFF2-40B4-BE49-F238E27FC236}">
                  <a16:creationId xmlns:a16="http://schemas.microsoft.com/office/drawing/2014/main" id="{97F9422E-DA50-00B1-156D-EA348674CD8B}"/>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77375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727">
        <p159:morph option="byObject"/>
      </p:transition>
    </mc:Choice>
    <mc:Fallback xmlns="">
      <p:transition spd="slow" advTm="4727">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EA6A9C5-42FD-E15A-87EC-8EF5D289C0DA}"/>
                  </a:ext>
                </a:extLst>
              </p:cNvPr>
              <p:cNvSpPr txBox="1"/>
              <p:nvPr/>
            </p:nvSpPr>
            <p:spPr>
              <a:xfrm>
                <a:off x="128090" y="104037"/>
                <a:ext cx="8806360" cy="923330"/>
              </a:xfrm>
              <a:prstGeom prst="rect">
                <a:avLst/>
              </a:prstGeom>
              <a:noFill/>
            </p:spPr>
            <p:txBody>
              <a:bodyPr wrap="square" rtlCol="0">
                <a:spAutoFit/>
              </a:bodyPr>
              <a:lstStyle/>
              <a:p>
                <a:r>
                  <a:rPr lang="en-CA" sz="5400" dirty="0">
                    <a:solidFill>
                      <a:schemeClr val="tx1"/>
                    </a:solidFill>
                  </a:rPr>
                  <a:t>FLRW coordinates </a:t>
                </a:r>
                <a14:m>
                  <m:oMath xmlns:m="http://schemas.openxmlformats.org/officeDocument/2006/math">
                    <m:r>
                      <a:rPr lang="en-CA" sz="5400" b="0" i="1" smtClean="0">
                        <a:solidFill>
                          <a:schemeClr val="tx1"/>
                        </a:solidFill>
                        <a:latin typeface="Cambria Math" panose="02040503050406030204" pitchFamily="18" charset="0"/>
                      </a:rPr>
                      <m:t>(</m:t>
                    </m:r>
                    <m:r>
                      <a:rPr lang="en-CA" sz="5400" b="0" i="1" smtClean="0">
                        <a:solidFill>
                          <a:schemeClr val="tx1"/>
                        </a:solidFill>
                        <a:latin typeface="Cambria Math" panose="02040503050406030204" pitchFamily="18" charset="0"/>
                      </a:rPr>
                      <m:t>𝑐𝑡</m:t>
                    </m:r>
                    <m:r>
                      <a:rPr lang="en-CA" sz="5400" b="0" i="1" smtClean="0">
                        <a:solidFill>
                          <a:schemeClr val="tx1"/>
                        </a:solidFill>
                        <a:latin typeface="Cambria Math" panose="02040503050406030204" pitchFamily="18" charset="0"/>
                      </a:rPr>
                      <m:t>,</m:t>
                    </m:r>
                    <m:r>
                      <a:rPr lang="en-CA" sz="5400" b="0" i="1" smtClean="0">
                        <a:solidFill>
                          <a:srgbClr val="0070C0"/>
                        </a:solidFill>
                        <a:latin typeface="Cambria Math" panose="02040503050406030204" pitchFamily="18" charset="0"/>
                      </a:rPr>
                      <m:t>𝑟</m:t>
                    </m:r>
                    <m:r>
                      <a:rPr lang="en-CA" sz="5400" b="0" i="1" smtClean="0">
                        <a:solidFill>
                          <a:schemeClr val="tx1"/>
                        </a:solidFill>
                        <a:latin typeface="Cambria Math" panose="02040503050406030204" pitchFamily="18" charset="0"/>
                      </a:rPr>
                      <m:t>,</m:t>
                    </m:r>
                    <m:r>
                      <a:rPr lang="en-CA" sz="5400" b="0" i="1" smtClean="0">
                        <a:solidFill>
                          <a:srgbClr val="0070C0"/>
                        </a:solidFill>
                        <a:latin typeface="Cambria Math" panose="02040503050406030204" pitchFamily="18" charset="0"/>
                      </a:rPr>
                      <m:t>𝜃</m:t>
                    </m:r>
                    <m:r>
                      <a:rPr lang="en-CA" sz="5400" b="0" i="1" smtClean="0">
                        <a:solidFill>
                          <a:schemeClr val="tx1"/>
                        </a:solidFill>
                        <a:latin typeface="Cambria Math" panose="02040503050406030204" pitchFamily="18" charset="0"/>
                      </a:rPr>
                      <m:t>,</m:t>
                    </m:r>
                    <m:r>
                      <a:rPr lang="en-CA" sz="5400" b="0" i="1" smtClean="0">
                        <a:solidFill>
                          <a:srgbClr val="0070C0"/>
                        </a:solidFill>
                        <a:latin typeface="Cambria Math" panose="02040503050406030204" pitchFamily="18" charset="0"/>
                      </a:rPr>
                      <m:t>𝜙</m:t>
                    </m:r>
                    <m:r>
                      <a:rPr lang="en-CA" sz="5400" b="0" i="1" smtClean="0">
                        <a:solidFill>
                          <a:schemeClr val="tx1"/>
                        </a:solidFill>
                        <a:latin typeface="Cambria Math" panose="02040503050406030204" pitchFamily="18" charset="0"/>
                      </a:rPr>
                      <m:t>)</m:t>
                    </m:r>
                  </m:oMath>
                </a14:m>
                <a:endParaRPr lang="en-CA" sz="5400" dirty="0">
                  <a:solidFill>
                    <a:schemeClr val="tx1"/>
                  </a:solidFill>
                </a:endParaRPr>
              </a:p>
            </p:txBody>
          </p:sp>
        </mc:Choice>
        <mc:Fallback xmlns="">
          <p:sp>
            <p:nvSpPr>
              <p:cNvPr id="4" name="TextBox 3">
                <a:extLst>
                  <a:ext uri="{FF2B5EF4-FFF2-40B4-BE49-F238E27FC236}">
                    <a16:creationId xmlns:a16="http://schemas.microsoft.com/office/drawing/2014/main" id="{3EA6A9C5-42FD-E15A-87EC-8EF5D289C0DA}"/>
                  </a:ext>
                </a:extLst>
              </p:cNvPr>
              <p:cNvSpPr txBox="1">
                <a:spLocks noRot="1" noChangeAspect="1" noMove="1" noResize="1" noEditPoints="1" noAdjustHandles="1" noChangeArrowheads="1" noChangeShapeType="1" noTextEdit="1"/>
              </p:cNvSpPr>
              <p:nvPr/>
            </p:nvSpPr>
            <p:spPr>
              <a:xfrm>
                <a:off x="128090" y="104037"/>
                <a:ext cx="8806360" cy="923330"/>
              </a:xfrm>
              <a:prstGeom prst="rect">
                <a:avLst/>
              </a:prstGeom>
              <a:blipFill>
                <a:blip r:embed="rId3"/>
                <a:stretch>
                  <a:fillRect l="-3668"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517AAC-513C-F2E6-29B0-F58E135FB01E}"/>
                  </a:ext>
                </a:extLst>
              </p:cNvPr>
              <p:cNvSpPr txBox="1"/>
              <p:nvPr/>
            </p:nvSpPr>
            <p:spPr>
              <a:xfrm>
                <a:off x="128090" y="1027367"/>
                <a:ext cx="12063910" cy="1692771"/>
              </a:xfrm>
              <a:prstGeom prst="rect">
                <a:avLst/>
              </a:prstGeom>
              <a:noFill/>
            </p:spPr>
            <p:txBody>
              <a:bodyPr wrap="square" rtlCol="0">
                <a:spAutoFit/>
              </a:bodyPr>
              <a:lstStyle/>
              <a:p>
                <a:r>
                  <a:rPr lang="en-CA" sz="5400" dirty="0">
                    <a:solidFill>
                      <a:schemeClr val="tx1"/>
                    </a:solidFill>
                  </a:rPr>
                  <a:t>= </a:t>
                </a:r>
                <a:r>
                  <a:rPr lang="en-CA" sz="5400" dirty="0">
                    <a:solidFill>
                      <a:srgbClr val="FF0000"/>
                    </a:solidFill>
                  </a:rPr>
                  <a:t>“Co-moving coordinates”</a:t>
                </a:r>
              </a:p>
              <a:p>
                <a:r>
                  <a:rPr lang="en-CA" sz="5000" dirty="0"/>
                  <a:t>(</a:t>
                </a:r>
                <a14:m>
                  <m:oMath xmlns:m="http://schemas.openxmlformats.org/officeDocument/2006/math">
                    <m:r>
                      <a:rPr lang="en-CA" sz="5000" b="0" i="1" smtClean="0">
                        <a:solidFill>
                          <a:srgbClr val="0070C0"/>
                        </a:solidFill>
                        <a:latin typeface="Cambria Math" panose="02040503050406030204" pitchFamily="18" charset="0"/>
                      </a:rPr>
                      <m:t>𝑟</m:t>
                    </m:r>
                    <m:r>
                      <a:rPr lang="en-CA" sz="5000" b="0" i="1" smtClean="0">
                        <a:solidFill>
                          <a:schemeClr val="tx1"/>
                        </a:solidFill>
                        <a:latin typeface="Cambria Math" panose="02040503050406030204" pitchFamily="18" charset="0"/>
                      </a:rPr>
                      <m:t>,</m:t>
                    </m:r>
                    <m:r>
                      <a:rPr lang="en-CA" sz="5000" b="0" i="1" smtClean="0">
                        <a:solidFill>
                          <a:srgbClr val="0070C0"/>
                        </a:solidFill>
                        <a:latin typeface="Cambria Math" panose="02040503050406030204" pitchFamily="18" charset="0"/>
                      </a:rPr>
                      <m:t>𝜃</m:t>
                    </m:r>
                    <m:r>
                      <a:rPr lang="en-CA" sz="5000" b="0" i="1" smtClean="0">
                        <a:solidFill>
                          <a:schemeClr val="tx1"/>
                        </a:solidFill>
                        <a:latin typeface="Cambria Math" panose="02040503050406030204" pitchFamily="18" charset="0"/>
                      </a:rPr>
                      <m:t>,</m:t>
                    </m:r>
                    <m:r>
                      <a:rPr lang="en-CA" sz="5000" b="0" i="1" smtClean="0">
                        <a:solidFill>
                          <a:srgbClr val="0070C0"/>
                        </a:solidFill>
                        <a:latin typeface="Cambria Math" panose="02040503050406030204" pitchFamily="18" charset="0"/>
                      </a:rPr>
                      <m:t>𝜙</m:t>
                    </m:r>
                    <m:r>
                      <a:rPr lang="en-CA" sz="5000" b="0" i="1" smtClean="0">
                        <a:solidFill>
                          <a:srgbClr val="0070C0"/>
                        </a:solidFill>
                        <a:latin typeface="Cambria Math" panose="02040503050406030204" pitchFamily="18" charset="0"/>
                      </a:rPr>
                      <m:t> </m:t>
                    </m:r>
                  </m:oMath>
                </a14:m>
                <a:r>
                  <a:rPr lang="en-CA" sz="5000" dirty="0"/>
                  <a:t>expand along with universe geodesics)</a:t>
                </a:r>
                <a:endParaRPr lang="en-CA" sz="5000" dirty="0">
                  <a:solidFill>
                    <a:schemeClr val="tx1"/>
                  </a:solidFill>
                </a:endParaRPr>
              </a:p>
            </p:txBody>
          </p:sp>
        </mc:Choice>
        <mc:Fallback xmlns="">
          <p:sp>
            <p:nvSpPr>
              <p:cNvPr id="5" name="TextBox 4">
                <a:extLst>
                  <a:ext uri="{FF2B5EF4-FFF2-40B4-BE49-F238E27FC236}">
                    <a16:creationId xmlns:a16="http://schemas.microsoft.com/office/drawing/2014/main" id="{5F517AAC-513C-F2E6-29B0-F58E135FB01E}"/>
                  </a:ext>
                </a:extLst>
              </p:cNvPr>
              <p:cNvSpPr txBox="1">
                <a:spLocks noRot="1" noChangeAspect="1" noMove="1" noResize="1" noEditPoints="1" noAdjustHandles="1" noChangeArrowheads="1" noChangeShapeType="1" noTextEdit="1"/>
              </p:cNvSpPr>
              <p:nvPr/>
            </p:nvSpPr>
            <p:spPr>
              <a:xfrm>
                <a:off x="128090" y="1027367"/>
                <a:ext cx="12063910" cy="1692771"/>
              </a:xfrm>
              <a:prstGeom prst="rect">
                <a:avLst/>
              </a:prstGeom>
              <a:blipFill>
                <a:blip r:embed="rId4"/>
                <a:stretch>
                  <a:fillRect l="-2678" t="-10108" r="-2173" b="-19495"/>
                </a:stretch>
              </a:blipFill>
            </p:spPr>
            <p:txBody>
              <a:bodyPr/>
              <a:lstStyle/>
              <a:p>
                <a:r>
                  <a:rPr lang="en-CA">
                    <a:noFill/>
                  </a:rPr>
                  <a:t> </a:t>
                </a:r>
              </a:p>
            </p:txBody>
          </p:sp>
        </mc:Fallback>
      </mc:AlternateContent>
      <p:grpSp>
        <p:nvGrpSpPr>
          <p:cNvPr id="67" name="Group 66">
            <a:extLst>
              <a:ext uri="{FF2B5EF4-FFF2-40B4-BE49-F238E27FC236}">
                <a16:creationId xmlns:a16="http://schemas.microsoft.com/office/drawing/2014/main" id="{6FE9AEA3-DE01-5F7F-FD40-EC40C5BD0B33}"/>
              </a:ext>
            </a:extLst>
          </p:cNvPr>
          <p:cNvGrpSpPr/>
          <p:nvPr/>
        </p:nvGrpSpPr>
        <p:grpSpPr>
          <a:xfrm>
            <a:off x="1786328" y="3544498"/>
            <a:ext cx="2333572" cy="2257208"/>
            <a:chOff x="1513983" y="3866359"/>
            <a:chExt cx="2013597" cy="1947704"/>
          </a:xfrm>
        </p:grpSpPr>
        <p:grpSp>
          <p:nvGrpSpPr>
            <p:cNvPr id="6" name="Group 5">
              <a:extLst>
                <a:ext uri="{FF2B5EF4-FFF2-40B4-BE49-F238E27FC236}">
                  <a16:creationId xmlns:a16="http://schemas.microsoft.com/office/drawing/2014/main" id="{2004B826-4ED1-5A2F-60F4-A44997479283}"/>
                </a:ext>
              </a:extLst>
            </p:cNvPr>
            <p:cNvGrpSpPr/>
            <p:nvPr/>
          </p:nvGrpSpPr>
          <p:grpSpPr>
            <a:xfrm>
              <a:off x="1566554" y="3867625"/>
              <a:ext cx="1911593" cy="1897971"/>
              <a:chOff x="8397964" y="2184677"/>
              <a:chExt cx="2673049" cy="2654000"/>
            </a:xfrm>
          </p:grpSpPr>
          <p:grpSp>
            <p:nvGrpSpPr>
              <p:cNvPr id="7" name="Group 6">
                <a:extLst>
                  <a:ext uri="{FF2B5EF4-FFF2-40B4-BE49-F238E27FC236}">
                    <a16:creationId xmlns:a16="http://schemas.microsoft.com/office/drawing/2014/main" id="{99AC114B-8628-4B06-39B5-2C61D4AE436A}"/>
                  </a:ext>
                </a:extLst>
              </p:cNvPr>
              <p:cNvGrpSpPr/>
              <p:nvPr/>
            </p:nvGrpSpPr>
            <p:grpSpPr>
              <a:xfrm>
                <a:off x="9392038" y="2206102"/>
                <a:ext cx="711200" cy="2618146"/>
                <a:chOff x="7019804" y="126140"/>
                <a:chExt cx="711200" cy="6432503"/>
              </a:xfrm>
            </p:grpSpPr>
            <p:cxnSp>
              <p:nvCxnSpPr>
                <p:cNvPr id="17" name="Straight Connector 16">
                  <a:extLst>
                    <a:ext uri="{FF2B5EF4-FFF2-40B4-BE49-F238E27FC236}">
                      <a16:creationId xmlns:a16="http://schemas.microsoft.com/office/drawing/2014/main" id="{187B7BF3-975B-3793-A477-3A12494781BE}"/>
                    </a:ext>
                  </a:extLst>
                </p:cNvPr>
                <p:cNvCxnSpPr>
                  <a:cxnSpLocks/>
                </p:cNvCxnSpPr>
                <p:nvPr/>
              </p:nvCxnSpPr>
              <p:spPr>
                <a:xfrm flipV="1">
                  <a:off x="7019804" y="12614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0B23619-9034-B2E6-9D90-C23C716B9BBD}"/>
                    </a:ext>
                  </a:extLst>
                </p:cNvPr>
                <p:cNvCxnSpPr>
                  <a:cxnSpLocks/>
                </p:cNvCxnSpPr>
                <p:nvPr/>
              </p:nvCxnSpPr>
              <p:spPr>
                <a:xfrm flipV="1">
                  <a:off x="7731004" y="143329"/>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3CC30C4-4206-4550-FC0D-B59AEC6BB518}"/>
                  </a:ext>
                </a:extLst>
              </p:cNvPr>
              <p:cNvGrpSpPr/>
              <p:nvPr/>
            </p:nvGrpSpPr>
            <p:grpSpPr>
              <a:xfrm rot="16200000">
                <a:off x="9369364" y="2192663"/>
                <a:ext cx="711200" cy="2654000"/>
                <a:chOff x="7019804" y="126140"/>
                <a:chExt cx="711200" cy="6432503"/>
              </a:xfrm>
            </p:grpSpPr>
            <p:cxnSp>
              <p:nvCxnSpPr>
                <p:cNvPr id="15" name="Straight Connector 14">
                  <a:extLst>
                    <a:ext uri="{FF2B5EF4-FFF2-40B4-BE49-F238E27FC236}">
                      <a16:creationId xmlns:a16="http://schemas.microsoft.com/office/drawing/2014/main" id="{CB0CFF83-BF37-F4AF-7AE0-45E5CD710B3F}"/>
                    </a:ext>
                  </a:extLst>
                </p:cNvPr>
                <p:cNvCxnSpPr>
                  <a:cxnSpLocks/>
                </p:cNvCxnSpPr>
                <p:nvPr/>
              </p:nvCxnSpPr>
              <p:spPr>
                <a:xfrm flipV="1">
                  <a:off x="7019804" y="12614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AAB91F-7112-93FA-1B51-FD35CA1AD6CF}"/>
                    </a:ext>
                  </a:extLst>
                </p:cNvPr>
                <p:cNvCxnSpPr>
                  <a:cxnSpLocks/>
                </p:cNvCxnSpPr>
                <p:nvPr/>
              </p:nvCxnSpPr>
              <p:spPr>
                <a:xfrm flipV="1">
                  <a:off x="7731004" y="143329"/>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EB2A048-7A56-AB89-6617-DB66091773B5}"/>
                  </a:ext>
                </a:extLst>
              </p:cNvPr>
              <p:cNvGrpSpPr/>
              <p:nvPr/>
            </p:nvGrpSpPr>
            <p:grpSpPr>
              <a:xfrm rot="16200000">
                <a:off x="8699648" y="2201851"/>
                <a:ext cx="2088729" cy="2654000"/>
                <a:chOff x="7017219" y="126145"/>
                <a:chExt cx="708615" cy="6432502"/>
              </a:xfrm>
            </p:grpSpPr>
            <p:cxnSp>
              <p:nvCxnSpPr>
                <p:cNvPr id="13" name="Straight Connector 12">
                  <a:extLst>
                    <a:ext uri="{FF2B5EF4-FFF2-40B4-BE49-F238E27FC236}">
                      <a16:creationId xmlns:a16="http://schemas.microsoft.com/office/drawing/2014/main" id="{30CA5505-7670-BE20-38C3-D8789B4745F9}"/>
                    </a:ext>
                  </a:extLst>
                </p:cNvPr>
                <p:cNvCxnSpPr>
                  <a:cxnSpLocks/>
                </p:cNvCxnSpPr>
                <p:nvPr/>
              </p:nvCxnSpPr>
              <p:spPr>
                <a:xfrm flipV="1">
                  <a:off x="7017219" y="126145"/>
                  <a:ext cx="0" cy="641530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F946C7-EDEB-A78F-4844-4C6739208A3E}"/>
                    </a:ext>
                  </a:extLst>
                </p:cNvPr>
                <p:cNvCxnSpPr>
                  <a:cxnSpLocks/>
                </p:cNvCxnSpPr>
                <p:nvPr/>
              </p:nvCxnSpPr>
              <p:spPr>
                <a:xfrm flipV="1">
                  <a:off x="7725834" y="143330"/>
                  <a:ext cx="0" cy="641531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4C116CF-F89C-3AE4-05D4-280FD0E4AFCD}"/>
                  </a:ext>
                </a:extLst>
              </p:cNvPr>
              <p:cNvGrpSpPr/>
              <p:nvPr/>
            </p:nvGrpSpPr>
            <p:grpSpPr>
              <a:xfrm>
                <a:off x="8698082" y="2184677"/>
                <a:ext cx="2088729" cy="2654000"/>
                <a:chOff x="7017219" y="126145"/>
                <a:chExt cx="708615" cy="6432502"/>
              </a:xfrm>
            </p:grpSpPr>
            <p:cxnSp>
              <p:nvCxnSpPr>
                <p:cNvPr id="11" name="Straight Connector 10">
                  <a:extLst>
                    <a:ext uri="{FF2B5EF4-FFF2-40B4-BE49-F238E27FC236}">
                      <a16:creationId xmlns:a16="http://schemas.microsoft.com/office/drawing/2014/main" id="{C2217038-0A9B-4D59-F463-0135D8FA81E3}"/>
                    </a:ext>
                  </a:extLst>
                </p:cNvPr>
                <p:cNvCxnSpPr>
                  <a:cxnSpLocks/>
                </p:cNvCxnSpPr>
                <p:nvPr/>
              </p:nvCxnSpPr>
              <p:spPr>
                <a:xfrm flipV="1">
                  <a:off x="7017219" y="126145"/>
                  <a:ext cx="0" cy="641530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7929B8-38AF-1B35-5782-CEE052FFCDB3}"/>
                    </a:ext>
                  </a:extLst>
                </p:cNvPr>
                <p:cNvCxnSpPr>
                  <a:cxnSpLocks/>
                </p:cNvCxnSpPr>
                <p:nvPr/>
              </p:nvCxnSpPr>
              <p:spPr>
                <a:xfrm flipV="1">
                  <a:off x="7725834" y="143330"/>
                  <a:ext cx="0" cy="641531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5F666010-A840-DF6C-6D7C-81E8DAF645B0}"/>
                </a:ext>
              </a:extLst>
            </p:cNvPr>
            <p:cNvGrpSpPr/>
            <p:nvPr/>
          </p:nvGrpSpPr>
          <p:grpSpPr>
            <a:xfrm flipH="1">
              <a:off x="1513983" y="4860199"/>
              <a:ext cx="505352" cy="457670"/>
              <a:chOff x="4047308" y="2710906"/>
              <a:chExt cx="899886" cy="814977"/>
            </a:xfrm>
            <a:solidFill>
              <a:srgbClr val="00B050"/>
            </a:solidFill>
          </p:grpSpPr>
          <p:sp>
            <p:nvSpPr>
              <p:cNvPr id="20" name="Oval 19">
                <a:extLst>
                  <a:ext uri="{FF2B5EF4-FFF2-40B4-BE49-F238E27FC236}">
                    <a16:creationId xmlns:a16="http://schemas.microsoft.com/office/drawing/2014/main" id="{B6F02257-F45B-F0CB-65D9-F557A12DEBF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Moon 20">
                <a:extLst>
                  <a:ext uri="{FF2B5EF4-FFF2-40B4-BE49-F238E27FC236}">
                    <a16:creationId xmlns:a16="http://schemas.microsoft.com/office/drawing/2014/main" id="{1F00A6BB-B3D5-4206-86E1-03E1345712DC}"/>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Moon 21">
                <a:extLst>
                  <a:ext uri="{FF2B5EF4-FFF2-40B4-BE49-F238E27FC236}">
                    <a16:creationId xmlns:a16="http://schemas.microsoft.com/office/drawing/2014/main" id="{9CD0E280-F90E-D57F-9304-5763E52285FB}"/>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3" name="Group 22">
              <a:extLst>
                <a:ext uri="{FF2B5EF4-FFF2-40B4-BE49-F238E27FC236}">
                  <a16:creationId xmlns:a16="http://schemas.microsoft.com/office/drawing/2014/main" id="{610E826B-5AB9-3EEB-6412-ADBF044D5E28}"/>
                </a:ext>
              </a:extLst>
            </p:cNvPr>
            <p:cNvGrpSpPr/>
            <p:nvPr/>
          </p:nvGrpSpPr>
          <p:grpSpPr>
            <a:xfrm flipH="1">
              <a:off x="3000713" y="3866359"/>
              <a:ext cx="505352" cy="457670"/>
              <a:chOff x="4047308" y="2710906"/>
              <a:chExt cx="899886" cy="814977"/>
            </a:xfrm>
            <a:solidFill>
              <a:srgbClr val="7030A0"/>
            </a:solidFill>
          </p:grpSpPr>
          <p:sp>
            <p:nvSpPr>
              <p:cNvPr id="24" name="Oval 23">
                <a:extLst>
                  <a:ext uri="{FF2B5EF4-FFF2-40B4-BE49-F238E27FC236}">
                    <a16:creationId xmlns:a16="http://schemas.microsoft.com/office/drawing/2014/main" id="{8DBC01FD-2793-DE24-9C53-80E6BBF46B1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Moon 24">
                <a:extLst>
                  <a:ext uri="{FF2B5EF4-FFF2-40B4-BE49-F238E27FC236}">
                    <a16:creationId xmlns:a16="http://schemas.microsoft.com/office/drawing/2014/main" id="{F11EEE35-275A-0242-16BD-59F23D7DDB8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Moon 25">
                <a:extLst>
                  <a:ext uri="{FF2B5EF4-FFF2-40B4-BE49-F238E27FC236}">
                    <a16:creationId xmlns:a16="http://schemas.microsoft.com/office/drawing/2014/main" id="{6D64A9E3-9B04-8162-D526-EEE3851FF47A}"/>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0" name="Group 49">
              <a:extLst>
                <a:ext uri="{FF2B5EF4-FFF2-40B4-BE49-F238E27FC236}">
                  <a16:creationId xmlns:a16="http://schemas.microsoft.com/office/drawing/2014/main" id="{010168B8-C166-A149-2A85-997AA77E47CA}"/>
                </a:ext>
              </a:extLst>
            </p:cNvPr>
            <p:cNvGrpSpPr/>
            <p:nvPr/>
          </p:nvGrpSpPr>
          <p:grpSpPr>
            <a:xfrm flipH="1">
              <a:off x="3022228" y="5356393"/>
              <a:ext cx="505352" cy="457670"/>
              <a:chOff x="4047308" y="2710906"/>
              <a:chExt cx="899886" cy="814977"/>
            </a:xfrm>
            <a:solidFill>
              <a:srgbClr val="0070C0"/>
            </a:solidFill>
          </p:grpSpPr>
          <p:sp>
            <p:nvSpPr>
              <p:cNvPr id="51" name="Oval 50">
                <a:extLst>
                  <a:ext uri="{FF2B5EF4-FFF2-40B4-BE49-F238E27FC236}">
                    <a16:creationId xmlns:a16="http://schemas.microsoft.com/office/drawing/2014/main" id="{6873489F-5CC6-4735-2D36-DA3539F552D6}"/>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Moon 51">
                <a:extLst>
                  <a:ext uri="{FF2B5EF4-FFF2-40B4-BE49-F238E27FC236}">
                    <a16:creationId xmlns:a16="http://schemas.microsoft.com/office/drawing/2014/main" id="{F594AB5F-3D45-BD00-BED6-92FB69AE97E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Moon 52">
                <a:extLst>
                  <a:ext uri="{FF2B5EF4-FFF2-40B4-BE49-F238E27FC236}">
                    <a16:creationId xmlns:a16="http://schemas.microsoft.com/office/drawing/2014/main" id="{FF53FCD1-CCFC-7516-B1A8-1695A76BB00D}"/>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4" name="Group 53">
              <a:extLst>
                <a:ext uri="{FF2B5EF4-FFF2-40B4-BE49-F238E27FC236}">
                  <a16:creationId xmlns:a16="http://schemas.microsoft.com/office/drawing/2014/main" id="{3C93BCCC-8DF8-B79A-3CC9-55BE22D2C984}"/>
                </a:ext>
              </a:extLst>
            </p:cNvPr>
            <p:cNvGrpSpPr/>
            <p:nvPr/>
          </p:nvGrpSpPr>
          <p:grpSpPr>
            <a:xfrm flipH="1">
              <a:off x="2015117" y="4363944"/>
              <a:ext cx="505352" cy="457670"/>
              <a:chOff x="4047308" y="2710906"/>
              <a:chExt cx="899886" cy="814977"/>
            </a:xfrm>
            <a:solidFill>
              <a:srgbClr val="FF0000"/>
            </a:solidFill>
          </p:grpSpPr>
          <p:sp>
            <p:nvSpPr>
              <p:cNvPr id="55" name="Oval 54">
                <a:extLst>
                  <a:ext uri="{FF2B5EF4-FFF2-40B4-BE49-F238E27FC236}">
                    <a16:creationId xmlns:a16="http://schemas.microsoft.com/office/drawing/2014/main" id="{BFE71E91-B43E-C7AC-D06F-C7FAFB95BEB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Moon 55">
                <a:extLst>
                  <a:ext uri="{FF2B5EF4-FFF2-40B4-BE49-F238E27FC236}">
                    <a16:creationId xmlns:a16="http://schemas.microsoft.com/office/drawing/2014/main" id="{14F25CEA-A1EE-8AE3-DEB5-D32A1B1E6E24}"/>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Moon 56">
                <a:extLst>
                  <a:ext uri="{FF2B5EF4-FFF2-40B4-BE49-F238E27FC236}">
                    <a16:creationId xmlns:a16="http://schemas.microsoft.com/office/drawing/2014/main" id="{77FE40E6-9F71-13C8-998C-64CC71556075}"/>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66" name="Group 65">
            <a:extLst>
              <a:ext uri="{FF2B5EF4-FFF2-40B4-BE49-F238E27FC236}">
                <a16:creationId xmlns:a16="http://schemas.microsoft.com/office/drawing/2014/main" id="{401DD1DC-C02E-1466-7CC0-97340961DCE4}"/>
              </a:ext>
            </a:extLst>
          </p:cNvPr>
          <p:cNvGrpSpPr/>
          <p:nvPr/>
        </p:nvGrpSpPr>
        <p:grpSpPr>
          <a:xfrm>
            <a:off x="7499868" y="2727407"/>
            <a:ext cx="3929826" cy="3901820"/>
            <a:chOff x="7647573" y="3038316"/>
            <a:chExt cx="3390976" cy="3366810"/>
          </a:xfrm>
        </p:grpSpPr>
        <p:grpSp>
          <p:nvGrpSpPr>
            <p:cNvPr id="49" name="Group 48">
              <a:extLst>
                <a:ext uri="{FF2B5EF4-FFF2-40B4-BE49-F238E27FC236}">
                  <a16:creationId xmlns:a16="http://schemas.microsoft.com/office/drawing/2014/main" id="{994140BC-605D-6231-00C7-17ED1A23E50D}"/>
                </a:ext>
              </a:extLst>
            </p:cNvPr>
            <p:cNvGrpSpPr/>
            <p:nvPr/>
          </p:nvGrpSpPr>
          <p:grpSpPr>
            <a:xfrm>
              <a:off x="7647573" y="3038316"/>
              <a:ext cx="3390976" cy="3366810"/>
              <a:chOff x="7363629" y="1687832"/>
              <a:chExt cx="4741720" cy="4707928"/>
            </a:xfrm>
          </p:grpSpPr>
          <p:grpSp>
            <p:nvGrpSpPr>
              <p:cNvPr id="28" name="Group 27">
                <a:extLst>
                  <a:ext uri="{FF2B5EF4-FFF2-40B4-BE49-F238E27FC236}">
                    <a16:creationId xmlns:a16="http://schemas.microsoft.com/office/drawing/2014/main" id="{398FEBF6-B7D2-0882-126A-368A8B8176BC}"/>
                  </a:ext>
                </a:extLst>
              </p:cNvPr>
              <p:cNvGrpSpPr/>
              <p:nvPr/>
            </p:nvGrpSpPr>
            <p:grpSpPr>
              <a:xfrm>
                <a:off x="7363629" y="1687832"/>
                <a:ext cx="4741720" cy="4707928"/>
                <a:chOff x="8397964" y="2184677"/>
                <a:chExt cx="2673049" cy="2654000"/>
              </a:xfrm>
            </p:grpSpPr>
            <p:grpSp>
              <p:nvGrpSpPr>
                <p:cNvPr id="29" name="Group 28">
                  <a:extLst>
                    <a:ext uri="{FF2B5EF4-FFF2-40B4-BE49-F238E27FC236}">
                      <a16:creationId xmlns:a16="http://schemas.microsoft.com/office/drawing/2014/main" id="{D038DCE8-1764-71A2-BA86-C9972BEF12A5}"/>
                    </a:ext>
                  </a:extLst>
                </p:cNvPr>
                <p:cNvGrpSpPr/>
                <p:nvPr/>
              </p:nvGrpSpPr>
              <p:grpSpPr>
                <a:xfrm>
                  <a:off x="9392038" y="2206102"/>
                  <a:ext cx="711200" cy="2618146"/>
                  <a:chOff x="7019804" y="126140"/>
                  <a:chExt cx="711200" cy="6432503"/>
                </a:xfrm>
              </p:grpSpPr>
              <p:cxnSp>
                <p:nvCxnSpPr>
                  <p:cNvPr id="39" name="Straight Connector 38">
                    <a:extLst>
                      <a:ext uri="{FF2B5EF4-FFF2-40B4-BE49-F238E27FC236}">
                        <a16:creationId xmlns:a16="http://schemas.microsoft.com/office/drawing/2014/main" id="{AEA9A661-60A2-83E9-D802-5F581B7E9131}"/>
                      </a:ext>
                    </a:extLst>
                  </p:cNvPr>
                  <p:cNvCxnSpPr>
                    <a:cxnSpLocks/>
                  </p:cNvCxnSpPr>
                  <p:nvPr/>
                </p:nvCxnSpPr>
                <p:spPr>
                  <a:xfrm flipV="1">
                    <a:off x="7019804" y="12614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12BC020-327A-4EFB-B173-2D21B864BA8A}"/>
                      </a:ext>
                    </a:extLst>
                  </p:cNvPr>
                  <p:cNvCxnSpPr>
                    <a:cxnSpLocks/>
                  </p:cNvCxnSpPr>
                  <p:nvPr/>
                </p:nvCxnSpPr>
                <p:spPr>
                  <a:xfrm flipV="1">
                    <a:off x="7731004" y="143329"/>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4375C4D-255F-3229-72A6-5F3930B5E26F}"/>
                    </a:ext>
                  </a:extLst>
                </p:cNvPr>
                <p:cNvGrpSpPr/>
                <p:nvPr/>
              </p:nvGrpSpPr>
              <p:grpSpPr>
                <a:xfrm rot="16200000">
                  <a:off x="9369364" y="2192663"/>
                  <a:ext cx="711200" cy="2654000"/>
                  <a:chOff x="7019804" y="126140"/>
                  <a:chExt cx="711200" cy="6432503"/>
                </a:xfrm>
              </p:grpSpPr>
              <p:cxnSp>
                <p:nvCxnSpPr>
                  <p:cNvPr id="37" name="Straight Connector 36">
                    <a:extLst>
                      <a:ext uri="{FF2B5EF4-FFF2-40B4-BE49-F238E27FC236}">
                        <a16:creationId xmlns:a16="http://schemas.microsoft.com/office/drawing/2014/main" id="{5F1E78DE-7451-674E-3937-D48673925093}"/>
                      </a:ext>
                    </a:extLst>
                  </p:cNvPr>
                  <p:cNvCxnSpPr>
                    <a:cxnSpLocks/>
                  </p:cNvCxnSpPr>
                  <p:nvPr/>
                </p:nvCxnSpPr>
                <p:spPr>
                  <a:xfrm flipV="1">
                    <a:off x="7019804" y="126140"/>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870AB20-A9F6-FA81-4627-8A5E1A6B7114}"/>
                      </a:ext>
                    </a:extLst>
                  </p:cNvPr>
                  <p:cNvCxnSpPr>
                    <a:cxnSpLocks/>
                  </p:cNvCxnSpPr>
                  <p:nvPr/>
                </p:nvCxnSpPr>
                <p:spPr>
                  <a:xfrm flipV="1">
                    <a:off x="7731004" y="143329"/>
                    <a:ext cx="0" cy="6415314"/>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16B6A0F-54C2-B6F8-8442-44DF67D87797}"/>
                    </a:ext>
                  </a:extLst>
                </p:cNvPr>
                <p:cNvGrpSpPr/>
                <p:nvPr/>
              </p:nvGrpSpPr>
              <p:grpSpPr>
                <a:xfrm rot="16200000">
                  <a:off x="8699648" y="2201851"/>
                  <a:ext cx="2088729" cy="2654000"/>
                  <a:chOff x="7017219" y="126145"/>
                  <a:chExt cx="708615" cy="6432502"/>
                </a:xfrm>
              </p:grpSpPr>
              <p:cxnSp>
                <p:nvCxnSpPr>
                  <p:cNvPr id="35" name="Straight Connector 34">
                    <a:extLst>
                      <a:ext uri="{FF2B5EF4-FFF2-40B4-BE49-F238E27FC236}">
                        <a16:creationId xmlns:a16="http://schemas.microsoft.com/office/drawing/2014/main" id="{A1EE35C5-79DC-DE0F-0199-E272B540BC87}"/>
                      </a:ext>
                    </a:extLst>
                  </p:cNvPr>
                  <p:cNvCxnSpPr>
                    <a:cxnSpLocks/>
                  </p:cNvCxnSpPr>
                  <p:nvPr/>
                </p:nvCxnSpPr>
                <p:spPr>
                  <a:xfrm flipV="1">
                    <a:off x="7017219" y="126145"/>
                    <a:ext cx="0" cy="641530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FAE85C-2C51-7B61-131A-082E57D97C7A}"/>
                      </a:ext>
                    </a:extLst>
                  </p:cNvPr>
                  <p:cNvCxnSpPr>
                    <a:cxnSpLocks/>
                  </p:cNvCxnSpPr>
                  <p:nvPr/>
                </p:nvCxnSpPr>
                <p:spPr>
                  <a:xfrm flipV="1">
                    <a:off x="7725834" y="143330"/>
                    <a:ext cx="0" cy="641531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19CF663-8C37-7AA1-6266-922F84379590}"/>
                    </a:ext>
                  </a:extLst>
                </p:cNvPr>
                <p:cNvGrpSpPr/>
                <p:nvPr/>
              </p:nvGrpSpPr>
              <p:grpSpPr>
                <a:xfrm>
                  <a:off x="8698082" y="2184677"/>
                  <a:ext cx="2088729" cy="2654000"/>
                  <a:chOff x="7017219" y="126145"/>
                  <a:chExt cx="708615" cy="6432502"/>
                </a:xfrm>
              </p:grpSpPr>
              <p:cxnSp>
                <p:nvCxnSpPr>
                  <p:cNvPr id="33" name="Straight Connector 32">
                    <a:extLst>
                      <a:ext uri="{FF2B5EF4-FFF2-40B4-BE49-F238E27FC236}">
                        <a16:creationId xmlns:a16="http://schemas.microsoft.com/office/drawing/2014/main" id="{65C82A1C-19DB-BB3B-839E-75DDC83F613A}"/>
                      </a:ext>
                    </a:extLst>
                  </p:cNvPr>
                  <p:cNvCxnSpPr>
                    <a:cxnSpLocks/>
                  </p:cNvCxnSpPr>
                  <p:nvPr/>
                </p:nvCxnSpPr>
                <p:spPr>
                  <a:xfrm flipV="1">
                    <a:off x="7017219" y="126145"/>
                    <a:ext cx="0" cy="6415309"/>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887AFD-D282-937F-5D73-D7259B9E9241}"/>
                      </a:ext>
                    </a:extLst>
                  </p:cNvPr>
                  <p:cNvCxnSpPr>
                    <a:cxnSpLocks/>
                  </p:cNvCxnSpPr>
                  <p:nvPr/>
                </p:nvCxnSpPr>
                <p:spPr>
                  <a:xfrm flipV="1">
                    <a:off x="7725834" y="143330"/>
                    <a:ext cx="0" cy="641531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D9EC095D-92F2-4A38-0C11-7D65320E9C6A}"/>
                  </a:ext>
                </a:extLst>
              </p:cNvPr>
              <p:cNvGrpSpPr/>
              <p:nvPr/>
            </p:nvGrpSpPr>
            <p:grpSpPr>
              <a:xfrm flipH="1">
                <a:off x="7523759" y="4399369"/>
                <a:ext cx="706652" cy="639976"/>
                <a:chOff x="4047308" y="2710906"/>
                <a:chExt cx="899886" cy="814977"/>
              </a:xfrm>
              <a:solidFill>
                <a:srgbClr val="00B050"/>
              </a:solidFill>
            </p:grpSpPr>
            <p:sp>
              <p:nvSpPr>
                <p:cNvPr id="42" name="Oval 41">
                  <a:extLst>
                    <a:ext uri="{FF2B5EF4-FFF2-40B4-BE49-F238E27FC236}">
                      <a16:creationId xmlns:a16="http://schemas.microsoft.com/office/drawing/2014/main" id="{BF16D6F8-2C92-3905-BF55-85C5380C3C70}"/>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Moon 42">
                  <a:extLst>
                    <a:ext uri="{FF2B5EF4-FFF2-40B4-BE49-F238E27FC236}">
                      <a16:creationId xmlns:a16="http://schemas.microsoft.com/office/drawing/2014/main" id="{B0FBD9DF-F608-926A-1CA4-2A67750050F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Moon 43">
                  <a:extLst>
                    <a:ext uri="{FF2B5EF4-FFF2-40B4-BE49-F238E27FC236}">
                      <a16:creationId xmlns:a16="http://schemas.microsoft.com/office/drawing/2014/main" id="{E0D2BFF3-EE16-68C9-6ED6-646FA331BD14}"/>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5" name="Group 44">
                <a:extLst>
                  <a:ext uri="{FF2B5EF4-FFF2-40B4-BE49-F238E27FC236}">
                    <a16:creationId xmlns:a16="http://schemas.microsoft.com/office/drawing/2014/main" id="{E2ED75CE-726B-D218-8FD0-7CA91B038AE3}"/>
                  </a:ext>
                </a:extLst>
              </p:cNvPr>
              <p:cNvGrpSpPr/>
              <p:nvPr/>
            </p:nvGrpSpPr>
            <p:grpSpPr>
              <a:xfrm flipH="1">
                <a:off x="11224709" y="1933148"/>
                <a:ext cx="706652" cy="639976"/>
                <a:chOff x="4047308" y="2710906"/>
                <a:chExt cx="899886" cy="814977"/>
              </a:xfrm>
              <a:solidFill>
                <a:srgbClr val="7030A0"/>
              </a:solidFill>
            </p:grpSpPr>
            <p:sp>
              <p:nvSpPr>
                <p:cNvPr id="46" name="Oval 45">
                  <a:extLst>
                    <a:ext uri="{FF2B5EF4-FFF2-40B4-BE49-F238E27FC236}">
                      <a16:creationId xmlns:a16="http://schemas.microsoft.com/office/drawing/2014/main" id="{1C6B75CC-B7F2-1EDC-6A5C-C529C3DCE45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Moon 46">
                  <a:extLst>
                    <a:ext uri="{FF2B5EF4-FFF2-40B4-BE49-F238E27FC236}">
                      <a16:creationId xmlns:a16="http://schemas.microsoft.com/office/drawing/2014/main" id="{E32725C2-D107-8AFE-8014-0FF876F8F9A4}"/>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Moon 47">
                  <a:extLst>
                    <a:ext uri="{FF2B5EF4-FFF2-40B4-BE49-F238E27FC236}">
                      <a16:creationId xmlns:a16="http://schemas.microsoft.com/office/drawing/2014/main" id="{F085A1E9-EBF3-02D7-CB70-87DF08D398DA}"/>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58" name="Group 57">
              <a:extLst>
                <a:ext uri="{FF2B5EF4-FFF2-40B4-BE49-F238E27FC236}">
                  <a16:creationId xmlns:a16="http://schemas.microsoft.com/office/drawing/2014/main" id="{1BD7AEDD-383B-97E9-EF81-90160354B384}"/>
                </a:ext>
              </a:extLst>
            </p:cNvPr>
            <p:cNvGrpSpPr/>
            <p:nvPr/>
          </p:nvGrpSpPr>
          <p:grpSpPr>
            <a:xfrm flipH="1">
              <a:off x="8642788" y="4068715"/>
              <a:ext cx="505352" cy="457670"/>
              <a:chOff x="4047308" y="2710906"/>
              <a:chExt cx="899886" cy="814977"/>
            </a:xfrm>
            <a:solidFill>
              <a:srgbClr val="FF0000"/>
            </a:solidFill>
          </p:grpSpPr>
          <p:sp>
            <p:nvSpPr>
              <p:cNvPr id="59" name="Oval 58">
                <a:extLst>
                  <a:ext uri="{FF2B5EF4-FFF2-40B4-BE49-F238E27FC236}">
                    <a16:creationId xmlns:a16="http://schemas.microsoft.com/office/drawing/2014/main" id="{2FDBD89F-5F40-AF9E-3F9B-340F0A60AFB1}"/>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Moon 59">
                <a:extLst>
                  <a:ext uri="{FF2B5EF4-FFF2-40B4-BE49-F238E27FC236}">
                    <a16:creationId xmlns:a16="http://schemas.microsoft.com/office/drawing/2014/main" id="{F0E50DD5-8F73-AF79-34E2-61C480B82C49}"/>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Moon 60">
                <a:extLst>
                  <a:ext uri="{FF2B5EF4-FFF2-40B4-BE49-F238E27FC236}">
                    <a16:creationId xmlns:a16="http://schemas.microsoft.com/office/drawing/2014/main" id="{2054A64E-BFD7-51B8-F9DB-1A4146E1F1D6}"/>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2" name="Group 61">
              <a:extLst>
                <a:ext uri="{FF2B5EF4-FFF2-40B4-BE49-F238E27FC236}">
                  <a16:creationId xmlns:a16="http://schemas.microsoft.com/office/drawing/2014/main" id="{6AADB903-E47C-2724-A0C3-350B7D69DFAC}"/>
                </a:ext>
              </a:extLst>
            </p:cNvPr>
            <p:cNvGrpSpPr/>
            <p:nvPr/>
          </p:nvGrpSpPr>
          <p:grpSpPr>
            <a:xfrm flipH="1">
              <a:off x="10425340" y="5856338"/>
              <a:ext cx="505352" cy="457670"/>
              <a:chOff x="4047308" y="2710906"/>
              <a:chExt cx="899886" cy="814977"/>
            </a:xfrm>
            <a:solidFill>
              <a:srgbClr val="0070C0"/>
            </a:solidFill>
          </p:grpSpPr>
          <p:sp>
            <p:nvSpPr>
              <p:cNvPr id="63" name="Oval 62">
                <a:extLst>
                  <a:ext uri="{FF2B5EF4-FFF2-40B4-BE49-F238E27FC236}">
                    <a16:creationId xmlns:a16="http://schemas.microsoft.com/office/drawing/2014/main" id="{8DB6FA62-000D-E6FC-C341-DFB479167F18}"/>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Moon 63">
                <a:extLst>
                  <a:ext uri="{FF2B5EF4-FFF2-40B4-BE49-F238E27FC236}">
                    <a16:creationId xmlns:a16="http://schemas.microsoft.com/office/drawing/2014/main" id="{F5964B1F-67A9-038B-7CE7-D446D36573DA}"/>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Moon 64">
                <a:extLst>
                  <a:ext uri="{FF2B5EF4-FFF2-40B4-BE49-F238E27FC236}">
                    <a16:creationId xmlns:a16="http://schemas.microsoft.com/office/drawing/2014/main" id="{781B7E54-1B54-0309-C1C4-3F38E8D8C70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68" name="Arrow: Right 67">
            <a:extLst>
              <a:ext uri="{FF2B5EF4-FFF2-40B4-BE49-F238E27FC236}">
                <a16:creationId xmlns:a16="http://schemas.microsoft.com/office/drawing/2014/main" id="{B7CF8EBF-8025-8C97-B931-9C8FFF154E04}"/>
              </a:ext>
            </a:extLst>
          </p:cNvPr>
          <p:cNvSpPr/>
          <p:nvPr/>
        </p:nvSpPr>
        <p:spPr>
          <a:xfrm>
            <a:off x="5450175" y="4132649"/>
            <a:ext cx="1417717" cy="105312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E126FEC-B103-2C70-8589-127AB2D20314}"/>
                  </a:ext>
                </a:extLst>
              </p:cNvPr>
              <p:cNvSpPr txBox="1"/>
              <p:nvPr/>
            </p:nvSpPr>
            <p:spPr>
              <a:xfrm>
                <a:off x="223798" y="2543394"/>
                <a:ext cx="1951065" cy="584775"/>
              </a:xfrm>
              <a:prstGeom prst="rect">
                <a:avLst/>
              </a:prstGeom>
              <a:noFill/>
            </p:spPr>
            <p:txBody>
              <a:bodyPr wrap="square" rtlCol="0">
                <a:spAutoFit/>
              </a:bodyPr>
              <a:lstStyle/>
              <a:p>
                <a:r>
                  <a:rPr lang="en-CA" sz="3200" dirty="0"/>
                  <a:t>(or </a:t>
                </a:r>
                <a14:m>
                  <m:oMath xmlns:m="http://schemas.openxmlformats.org/officeDocument/2006/math">
                    <m:r>
                      <a:rPr lang="en-CA" sz="3200" b="0" i="1" smtClean="0">
                        <a:solidFill>
                          <a:srgbClr val="0070C0"/>
                        </a:solidFill>
                        <a:latin typeface="Cambria Math" panose="02040503050406030204" pitchFamily="18" charset="0"/>
                      </a:rPr>
                      <m:t>𝑥</m:t>
                    </m:r>
                    <m:r>
                      <a:rPr lang="en-CA" sz="3200" b="0" i="1" smtClean="0">
                        <a:solidFill>
                          <a:schemeClr val="tx1"/>
                        </a:solidFill>
                        <a:latin typeface="Cambria Math" panose="02040503050406030204" pitchFamily="18" charset="0"/>
                      </a:rPr>
                      <m:t>,</m:t>
                    </m:r>
                    <m:r>
                      <a:rPr lang="en-CA" sz="3200" b="0" i="1" smtClean="0">
                        <a:solidFill>
                          <a:srgbClr val="0070C0"/>
                        </a:solidFill>
                        <a:latin typeface="Cambria Math" panose="02040503050406030204" pitchFamily="18" charset="0"/>
                      </a:rPr>
                      <m:t>𝑦</m:t>
                    </m:r>
                    <m:r>
                      <a:rPr lang="en-CA" sz="3200" b="0" i="1" smtClean="0">
                        <a:solidFill>
                          <a:schemeClr val="tx1"/>
                        </a:solidFill>
                        <a:latin typeface="Cambria Math" panose="02040503050406030204" pitchFamily="18" charset="0"/>
                      </a:rPr>
                      <m:t>,</m:t>
                    </m:r>
                    <m:r>
                      <a:rPr lang="en-CA" sz="3200" b="0" i="1" smtClean="0">
                        <a:solidFill>
                          <a:srgbClr val="0070C0"/>
                        </a:solidFill>
                        <a:latin typeface="Cambria Math" panose="02040503050406030204" pitchFamily="18" charset="0"/>
                      </a:rPr>
                      <m:t>𝑧</m:t>
                    </m:r>
                  </m:oMath>
                </a14:m>
                <a:r>
                  <a:rPr lang="en-CA" sz="3200" dirty="0"/>
                  <a:t>)</a:t>
                </a:r>
                <a:endParaRPr lang="en-CA" sz="3200" dirty="0">
                  <a:solidFill>
                    <a:schemeClr val="tx1"/>
                  </a:solidFill>
                </a:endParaRPr>
              </a:p>
            </p:txBody>
          </p:sp>
        </mc:Choice>
        <mc:Fallback xmlns="">
          <p:sp>
            <p:nvSpPr>
              <p:cNvPr id="69" name="TextBox 68">
                <a:extLst>
                  <a:ext uri="{FF2B5EF4-FFF2-40B4-BE49-F238E27FC236}">
                    <a16:creationId xmlns:a16="http://schemas.microsoft.com/office/drawing/2014/main" id="{4E126FEC-B103-2C70-8589-127AB2D20314}"/>
                  </a:ext>
                </a:extLst>
              </p:cNvPr>
              <p:cNvSpPr txBox="1">
                <a:spLocks noRot="1" noChangeAspect="1" noMove="1" noResize="1" noEditPoints="1" noAdjustHandles="1" noChangeArrowheads="1" noChangeShapeType="1" noTextEdit="1"/>
              </p:cNvSpPr>
              <p:nvPr/>
            </p:nvSpPr>
            <p:spPr>
              <a:xfrm>
                <a:off x="223798" y="2543394"/>
                <a:ext cx="1951065" cy="584775"/>
              </a:xfrm>
              <a:prstGeom prst="rect">
                <a:avLst/>
              </a:prstGeom>
              <a:blipFill>
                <a:blip r:embed="rId5"/>
                <a:stretch>
                  <a:fillRect l="-8125" t="-12500" r="-2500" b="-34375"/>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442782678"/>
      </p:ext>
    </p:extLst>
  </p:cSld>
  <p:clrMapOvr>
    <a:masterClrMapping/>
  </p:clrMapOvr>
  <mc:AlternateContent xmlns:mc="http://schemas.openxmlformats.org/markup-compatibility/2006" xmlns:p14="http://schemas.microsoft.com/office/powerpoint/2010/main">
    <mc:Choice Requires="p14">
      <p:transition spd="slow" p14:dur="2000" advTm="11800"/>
    </mc:Choice>
    <mc:Fallback xmlns="">
      <p:transition spd="slow" advTm="118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8" grpId="0" animBg="1"/>
      <p:bldP spid="6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E10FCA1-ED10-78DA-B4E4-66C16E4FE730}"/>
              </a:ext>
            </a:extLst>
          </p:cNvPr>
          <p:cNvGrpSpPr/>
          <p:nvPr/>
        </p:nvGrpSpPr>
        <p:grpSpPr>
          <a:xfrm>
            <a:off x="332722" y="1173655"/>
            <a:ext cx="10238348" cy="5443779"/>
            <a:chOff x="332722" y="1173655"/>
            <a:chExt cx="10238348" cy="5443779"/>
          </a:xfrm>
        </p:grpSpPr>
        <p:grpSp>
          <p:nvGrpSpPr>
            <p:cNvPr id="7" name="Group 6">
              <a:extLst>
                <a:ext uri="{FF2B5EF4-FFF2-40B4-BE49-F238E27FC236}">
                  <a16:creationId xmlns:a16="http://schemas.microsoft.com/office/drawing/2014/main" id="{8299C2E9-9F1C-46EB-9BE2-6084BF556F00}"/>
                </a:ext>
              </a:extLst>
            </p:cNvPr>
            <p:cNvGrpSpPr/>
            <p:nvPr/>
          </p:nvGrpSpPr>
          <p:grpSpPr>
            <a:xfrm>
              <a:off x="2470960" y="1173655"/>
              <a:ext cx="5428415" cy="5443779"/>
              <a:chOff x="587423" y="1964865"/>
              <a:chExt cx="4075388" cy="4086922"/>
            </a:xfrm>
          </p:grpSpPr>
          <p:pic>
            <p:nvPicPr>
              <p:cNvPr id="4" name="Picture 3">
                <a:extLst>
                  <a:ext uri="{FF2B5EF4-FFF2-40B4-BE49-F238E27FC236}">
                    <a16:creationId xmlns:a16="http://schemas.microsoft.com/office/drawing/2014/main" id="{1D467F7F-351F-4B82-B06E-7D29583680CE}"/>
                  </a:ext>
                </a:extLst>
              </p:cNvPr>
              <p:cNvPicPr>
                <a:picLocks noChangeAspect="1"/>
              </p:cNvPicPr>
              <p:nvPr/>
            </p:nvPicPr>
            <p:blipFill rotWithShape="1">
              <a:blip r:embed="rId3">
                <a:grayscl/>
              </a:blip>
              <a:srcRect l="33255" t="5535" r="40396" b="47276"/>
              <a:stretch/>
            </p:blipFill>
            <p:spPr>
              <a:xfrm>
                <a:off x="587423" y="1964865"/>
                <a:ext cx="4075388" cy="4086922"/>
              </a:xfrm>
              <a:prstGeom prst="rect">
                <a:avLst/>
              </a:prstGeom>
            </p:spPr>
          </p:pic>
          <p:grpSp>
            <p:nvGrpSpPr>
              <p:cNvPr id="79" name="Group 78">
                <a:extLst>
                  <a:ext uri="{FF2B5EF4-FFF2-40B4-BE49-F238E27FC236}">
                    <a16:creationId xmlns:a16="http://schemas.microsoft.com/office/drawing/2014/main" id="{69A765AB-5983-43A1-B4A7-A275280A6E53}"/>
                  </a:ext>
                </a:extLst>
              </p:cNvPr>
              <p:cNvGrpSpPr/>
              <p:nvPr/>
            </p:nvGrpSpPr>
            <p:grpSpPr>
              <a:xfrm>
                <a:off x="656869" y="2122773"/>
                <a:ext cx="3918859" cy="3918858"/>
                <a:chOff x="497212" y="362857"/>
                <a:chExt cx="3918859" cy="3918858"/>
              </a:xfrm>
            </p:grpSpPr>
            <p:grpSp>
              <p:nvGrpSpPr>
                <p:cNvPr id="80" name="Group 79">
                  <a:extLst>
                    <a:ext uri="{FF2B5EF4-FFF2-40B4-BE49-F238E27FC236}">
                      <a16:creationId xmlns:a16="http://schemas.microsoft.com/office/drawing/2014/main" id="{AF8C16D1-73F9-405E-AA22-00BA50488EF1}"/>
                    </a:ext>
                  </a:extLst>
                </p:cNvPr>
                <p:cNvGrpSpPr/>
                <p:nvPr/>
              </p:nvGrpSpPr>
              <p:grpSpPr>
                <a:xfrm>
                  <a:off x="711199" y="362857"/>
                  <a:ext cx="3497943" cy="3918858"/>
                  <a:chOff x="711199" y="362857"/>
                  <a:chExt cx="3497943" cy="3918858"/>
                </a:xfrm>
              </p:grpSpPr>
              <p:cxnSp>
                <p:nvCxnSpPr>
                  <p:cNvPr id="86" name="Straight Connector 85">
                    <a:extLst>
                      <a:ext uri="{FF2B5EF4-FFF2-40B4-BE49-F238E27FC236}">
                        <a16:creationId xmlns:a16="http://schemas.microsoft.com/office/drawing/2014/main" id="{1E878EBD-2722-4B8F-8E48-FEB456D910EC}"/>
                      </a:ext>
                    </a:extLst>
                  </p:cNvPr>
                  <p:cNvCxnSpPr>
                    <a:cxnSpLocks/>
                  </p:cNvCxnSpPr>
                  <p:nvPr/>
                </p:nvCxnSpPr>
                <p:spPr>
                  <a:xfrm>
                    <a:off x="711199" y="362857"/>
                    <a:ext cx="0" cy="3918858"/>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076A917-15E2-413C-B25B-6C7E248C69CC}"/>
                      </a:ext>
                    </a:extLst>
                  </p:cNvPr>
                  <p:cNvCxnSpPr>
                    <a:cxnSpLocks/>
                  </p:cNvCxnSpPr>
                  <p:nvPr/>
                </p:nvCxnSpPr>
                <p:spPr>
                  <a:xfrm>
                    <a:off x="1865085" y="362857"/>
                    <a:ext cx="0" cy="3918858"/>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0936F34-2E93-4280-8D05-523B7CADC573}"/>
                      </a:ext>
                    </a:extLst>
                  </p:cNvPr>
                  <p:cNvCxnSpPr>
                    <a:cxnSpLocks/>
                  </p:cNvCxnSpPr>
                  <p:nvPr/>
                </p:nvCxnSpPr>
                <p:spPr>
                  <a:xfrm>
                    <a:off x="4209142" y="362857"/>
                    <a:ext cx="0" cy="3918858"/>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6AC9A9D-1DC5-4451-8E33-7701FA6DD341}"/>
                      </a:ext>
                    </a:extLst>
                  </p:cNvPr>
                  <p:cNvCxnSpPr>
                    <a:cxnSpLocks/>
                  </p:cNvCxnSpPr>
                  <p:nvPr/>
                </p:nvCxnSpPr>
                <p:spPr>
                  <a:xfrm>
                    <a:off x="3033485" y="362857"/>
                    <a:ext cx="0" cy="3918858"/>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02AC0609-1C07-4582-8092-A9B1D260B31A}"/>
                    </a:ext>
                  </a:extLst>
                </p:cNvPr>
                <p:cNvGrpSpPr/>
                <p:nvPr/>
              </p:nvGrpSpPr>
              <p:grpSpPr>
                <a:xfrm rot="16200000">
                  <a:off x="707670" y="333828"/>
                  <a:ext cx="3497943" cy="3918859"/>
                  <a:chOff x="863599" y="515257"/>
                  <a:chExt cx="3497943" cy="3918859"/>
                </a:xfrm>
              </p:grpSpPr>
              <p:cxnSp>
                <p:nvCxnSpPr>
                  <p:cNvPr id="82" name="Straight Connector 81">
                    <a:extLst>
                      <a:ext uri="{FF2B5EF4-FFF2-40B4-BE49-F238E27FC236}">
                        <a16:creationId xmlns:a16="http://schemas.microsoft.com/office/drawing/2014/main" id="{C582F0D3-0552-47C0-8D39-4596F1176B6D}"/>
                      </a:ext>
                    </a:extLst>
                  </p:cNvPr>
                  <p:cNvCxnSpPr>
                    <a:cxnSpLocks/>
                  </p:cNvCxnSpPr>
                  <p:nvPr/>
                </p:nvCxnSpPr>
                <p:spPr>
                  <a:xfrm>
                    <a:off x="863599" y="515257"/>
                    <a:ext cx="0" cy="3918858"/>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107B3A7-B38E-4392-83E3-D19D68129663}"/>
                      </a:ext>
                    </a:extLst>
                  </p:cNvPr>
                  <p:cNvCxnSpPr>
                    <a:cxnSpLocks/>
                  </p:cNvCxnSpPr>
                  <p:nvPr/>
                </p:nvCxnSpPr>
                <p:spPr>
                  <a:xfrm>
                    <a:off x="2046513" y="515258"/>
                    <a:ext cx="0" cy="3918858"/>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7377FA5-6FEF-457D-8CA8-112DC137181F}"/>
                      </a:ext>
                    </a:extLst>
                  </p:cNvPr>
                  <p:cNvCxnSpPr>
                    <a:cxnSpLocks/>
                  </p:cNvCxnSpPr>
                  <p:nvPr/>
                </p:nvCxnSpPr>
                <p:spPr>
                  <a:xfrm>
                    <a:off x="4361542" y="515257"/>
                    <a:ext cx="0" cy="3918858"/>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433D6C-67DE-4862-895B-722BE44BEC0A}"/>
                      </a:ext>
                    </a:extLst>
                  </p:cNvPr>
                  <p:cNvCxnSpPr>
                    <a:cxnSpLocks/>
                  </p:cNvCxnSpPr>
                  <p:nvPr/>
                </p:nvCxnSpPr>
                <p:spPr>
                  <a:xfrm>
                    <a:off x="3185885" y="515257"/>
                    <a:ext cx="0" cy="3918858"/>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grpSp>
          </p:grpSp>
        </p:grpSp>
        <p:grpSp>
          <p:nvGrpSpPr>
            <p:cNvPr id="13" name="Group 12">
              <a:extLst>
                <a:ext uri="{FF2B5EF4-FFF2-40B4-BE49-F238E27FC236}">
                  <a16:creationId xmlns:a16="http://schemas.microsoft.com/office/drawing/2014/main" id="{B7FA6EE5-26FB-868D-FDFA-FEDB9921DCE3}"/>
                </a:ext>
              </a:extLst>
            </p:cNvPr>
            <p:cNvGrpSpPr/>
            <p:nvPr/>
          </p:nvGrpSpPr>
          <p:grpSpPr>
            <a:xfrm>
              <a:off x="332722" y="1293015"/>
              <a:ext cx="2028962" cy="2292093"/>
              <a:chOff x="296864" y="1293015"/>
              <a:chExt cx="2028962" cy="2292093"/>
            </a:xfrm>
          </p:grpSpPr>
          <p:cxnSp>
            <p:nvCxnSpPr>
              <p:cNvPr id="68" name="Straight Arrow Connector 67">
                <a:extLst>
                  <a:ext uri="{FF2B5EF4-FFF2-40B4-BE49-F238E27FC236}">
                    <a16:creationId xmlns:a16="http://schemas.microsoft.com/office/drawing/2014/main" id="{3399A7CA-9FE6-4531-40F2-80349A663E90}"/>
                  </a:ext>
                </a:extLst>
              </p:cNvPr>
              <p:cNvCxnSpPr>
                <a:cxnSpLocks/>
              </p:cNvCxnSpPr>
              <p:nvPr/>
            </p:nvCxnSpPr>
            <p:spPr>
              <a:xfrm flipV="1">
                <a:off x="1687863" y="2198884"/>
                <a:ext cx="0" cy="1386224"/>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E06DACF-A290-4D70-7639-0CA1ADF4DEE6}"/>
                      </a:ext>
                    </a:extLst>
                  </p:cNvPr>
                  <p:cNvSpPr txBox="1"/>
                  <p:nvPr/>
                </p:nvSpPr>
                <p:spPr>
                  <a:xfrm>
                    <a:off x="296864" y="1293015"/>
                    <a:ext cx="2028962" cy="830997"/>
                  </a:xfrm>
                  <a:prstGeom prst="rect">
                    <a:avLst/>
                  </a:prstGeom>
                  <a:solidFill>
                    <a:schemeClr val="bg1"/>
                  </a:solidFill>
                  <a:effectLst>
                    <a:softEdge rad="127000"/>
                  </a:effectLst>
                </p:spPr>
                <p:txBody>
                  <a:bodyPr wrap="square" rtlCol="0">
                    <a:spAutoFit/>
                  </a:bodyPr>
                  <a:lstStyle/>
                  <a:p>
                    <a:r>
                      <a:rPr lang="en-GB" sz="4800" dirty="0">
                        <a:solidFill>
                          <a:srgbClr val="002060"/>
                        </a:solidFill>
                      </a:rPr>
                      <a:t>time </a:t>
                    </a:r>
                    <a14:m>
                      <m:oMath xmlns:m="http://schemas.openxmlformats.org/officeDocument/2006/math">
                        <m:r>
                          <a:rPr lang="en-GB" sz="4800" b="0" i="1" smtClean="0">
                            <a:solidFill>
                              <a:schemeClr val="tx1"/>
                            </a:solidFill>
                            <a:latin typeface="Cambria Math" panose="02040503050406030204" pitchFamily="18" charset="0"/>
                          </a:rPr>
                          <m:t>𝑐</m:t>
                        </m:r>
                        <m:r>
                          <a:rPr lang="en-GB" sz="4800" b="0" i="1" smtClean="0">
                            <a:solidFill>
                              <a:srgbClr val="0070C0"/>
                            </a:solidFill>
                            <a:latin typeface="Cambria Math" panose="02040503050406030204" pitchFamily="18" charset="0"/>
                          </a:rPr>
                          <m:t>𝑡</m:t>
                        </m:r>
                      </m:oMath>
                    </a14:m>
                    <a:r>
                      <a:rPr lang="en-GB" sz="4800" dirty="0">
                        <a:solidFill>
                          <a:srgbClr val="002060"/>
                        </a:solidFill>
                      </a:rPr>
                      <a:t> </a:t>
                    </a:r>
                    <a:endParaRPr lang="en-CA" sz="4800" dirty="0">
                      <a:solidFill>
                        <a:srgbClr val="002060"/>
                      </a:solidFill>
                    </a:endParaRPr>
                  </a:p>
                </p:txBody>
              </p:sp>
            </mc:Choice>
            <mc:Fallback xmlns="">
              <p:sp>
                <p:nvSpPr>
                  <p:cNvPr id="69" name="TextBox 68">
                    <a:extLst>
                      <a:ext uri="{FF2B5EF4-FFF2-40B4-BE49-F238E27FC236}">
                        <a16:creationId xmlns:a16="http://schemas.microsoft.com/office/drawing/2014/main" id="{4E06DACF-A290-4D70-7639-0CA1ADF4DEE6}"/>
                      </a:ext>
                    </a:extLst>
                  </p:cNvPr>
                  <p:cNvSpPr txBox="1">
                    <a:spLocks noRot="1" noChangeAspect="1" noMove="1" noResize="1" noEditPoints="1" noAdjustHandles="1" noChangeArrowheads="1" noChangeShapeType="1" noTextEdit="1"/>
                  </p:cNvSpPr>
                  <p:nvPr/>
                </p:nvSpPr>
                <p:spPr>
                  <a:xfrm>
                    <a:off x="296864" y="1293015"/>
                    <a:ext cx="2028962" cy="830997"/>
                  </a:xfrm>
                  <a:prstGeom prst="rect">
                    <a:avLst/>
                  </a:prstGeom>
                  <a:blipFill>
                    <a:blip r:embed="rId4"/>
                    <a:stretch>
                      <a:fillRect l="-13855" t="-16176" b="-38971"/>
                    </a:stretch>
                  </a:blipFill>
                  <a:effectLst>
                    <a:softEdge rad="127000"/>
                  </a:effectLst>
                </p:spPr>
                <p:txBody>
                  <a:bodyPr/>
                  <a:lstStyle/>
                  <a:p>
                    <a:r>
                      <a:rPr lang="en-CA">
                        <a:noFill/>
                      </a:rPr>
                      <a:t> </a:t>
                    </a:r>
                  </a:p>
                </p:txBody>
              </p:sp>
            </mc:Fallback>
          </mc:AlternateContent>
        </p:grpSp>
        <p:grpSp>
          <p:nvGrpSpPr>
            <p:cNvPr id="12" name="Group 11">
              <a:extLst>
                <a:ext uri="{FF2B5EF4-FFF2-40B4-BE49-F238E27FC236}">
                  <a16:creationId xmlns:a16="http://schemas.microsoft.com/office/drawing/2014/main" id="{0C2262AB-36DD-D84D-19D3-452EF96CC840}"/>
                </a:ext>
              </a:extLst>
            </p:cNvPr>
            <p:cNvGrpSpPr/>
            <p:nvPr/>
          </p:nvGrpSpPr>
          <p:grpSpPr>
            <a:xfrm>
              <a:off x="8257517" y="5641323"/>
              <a:ext cx="2313553" cy="898986"/>
              <a:chOff x="2775410" y="6285469"/>
              <a:chExt cx="2313553" cy="898986"/>
            </a:xfrm>
          </p:grpSpPr>
          <p:cxnSp>
            <p:nvCxnSpPr>
              <p:cNvPr id="72" name="Straight Arrow Connector 71">
                <a:extLst>
                  <a:ext uri="{FF2B5EF4-FFF2-40B4-BE49-F238E27FC236}">
                    <a16:creationId xmlns:a16="http://schemas.microsoft.com/office/drawing/2014/main" id="{0F51EBA9-C3A1-1C51-9B05-A0063FC9779A}"/>
                  </a:ext>
                </a:extLst>
              </p:cNvPr>
              <p:cNvCxnSpPr>
                <a:cxnSpLocks/>
              </p:cNvCxnSpPr>
              <p:nvPr/>
            </p:nvCxnSpPr>
            <p:spPr>
              <a:xfrm flipV="1">
                <a:off x="2775410" y="7184454"/>
                <a:ext cx="2313553" cy="1"/>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8AF48A3-E788-0A9E-9D98-E9F42D2D26E9}"/>
                      </a:ext>
                    </a:extLst>
                  </p:cNvPr>
                  <p:cNvSpPr txBox="1"/>
                  <p:nvPr/>
                </p:nvSpPr>
                <p:spPr>
                  <a:xfrm>
                    <a:off x="2843356" y="6285469"/>
                    <a:ext cx="2068298" cy="830997"/>
                  </a:xfrm>
                  <a:prstGeom prst="rect">
                    <a:avLst/>
                  </a:prstGeom>
                  <a:noFill/>
                </p:spPr>
                <p:txBody>
                  <a:bodyPr wrap="square" rtlCol="0">
                    <a:spAutoFit/>
                  </a:bodyPr>
                  <a:lstStyle/>
                  <a:p>
                    <a:r>
                      <a:rPr lang="en-GB" sz="4800" dirty="0">
                        <a:solidFill>
                          <a:srgbClr val="002060"/>
                        </a:solidFill>
                      </a:rPr>
                      <a:t>space </a:t>
                    </a:r>
                    <a14:m>
                      <m:oMath xmlns:m="http://schemas.openxmlformats.org/officeDocument/2006/math">
                        <m:r>
                          <a:rPr lang="en-CA" sz="4800" b="0" i="1" smtClean="0">
                            <a:solidFill>
                              <a:srgbClr val="0070C0"/>
                            </a:solidFill>
                            <a:latin typeface="Cambria Math" panose="02040503050406030204" pitchFamily="18" charset="0"/>
                          </a:rPr>
                          <m:t>𝑟</m:t>
                        </m:r>
                      </m:oMath>
                    </a14:m>
                    <a:r>
                      <a:rPr lang="en-GB" sz="4800" dirty="0">
                        <a:solidFill>
                          <a:srgbClr val="002060"/>
                        </a:solidFill>
                      </a:rPr>
                      <a:t> </a:t>
                    </a:r>
                    <a:endParaRPr lang="en-CA" sz="4800" dirty="0">
                      <a:solidFill>
                        <a:srgbClr val="002060"/>
                      </a:solidFill>
                    </a:endParaRPr>
                  </a:p>
                </p:txBody>
              </p:sp>
            </mc:Choice>
            <mc:Fallback xmlns="">
              <p:sp>
                <p:nvSpPr>
                  <p:cNvPr id="73" name="TextBox 72">
                    <a:extLst>
                      <a:ext uri="{FF2B5EF4-FFF2-40B4-BE49-F238E27FC236}">
                        <a16:creationId xmlns:a16="http://schemas.microsoft.com/office/drawing/2014/main" id="{48AF48A3-E788-0A9E-9D98-E9F42D2D26E9}"/>
                      </a:ext>
                    </a:extLst>
                  </p:cNvPr>
                  <p:cNvSpPr txBox="1">
                    <a:spLocks noRot="1" noChangeAspect="1" noMove="1" noResize="1" noEditPoints="1" noAdjustHandles="1" noChangeArrowheads="1" noChangeShapeType="1" noTextEdit="1"/>
                  </p:cNvSpPr>
                  <p:nvPr/>
                </p:nvSpPr>
                <p:spPr>
                  <a:xfrm>
                    <a:off x="2843356" y="6285469"/>
                    <a:ext cx="2068298" cy="830997"/>
                  </a:xfrm>
                  <a:prstGeom prst="rect">
                    <a:avLst/>
                  </a:prstGeom>
                  <a:blipFill>
                    <a:blip r:embed="rId5"/>
                    <a:stretch>
                      <a:fillRect l="-13569" t="-16058" b="-37956"/>
                    </a:stretch>
                  </a:blipFill>
                </p:spPr>
                <p:txBody>
                  <a:bodyPr/>
                  <a:lstStyle/>
                  <a:p>
                    <a:r>
                      <a:rPr lang="en-CA">
                        <a:noFill/>
                      </a:rPr>
                      <a:t> </a:t>
                    </a:r>
                  </a:p>
                </p:txBody>
              </p:sp>
            </mc:Fallback>
          </mc:AlternateContent>
        </p:grpSp>
      </p:grpSp>
      <p:grpSp>
        <p:nvGrpSpPr>
          <p:cNvPr id="6" name="Group 5">
            <a:extLst>
              <a:ext uri="{FF2B5EF4-FFF2-40B4-BE49-F238E27FC236}">
                <a16:creationId xmlns:a16="http://schemas.microsoft.com/office/drawing/2014/main" id="{0CB80D03-19FF-4F6C-B08E-B260D11E0ACC}"/>
              </a:ext>
            </a:extLst>
          </p:cNvPr>
          <p:cNvGrpSpPr/>
          <p:nvPr/>
        </p:nvGrpSpPr>
        <p:grpSpPr>
          <a:xfrm>
            <a:off x="4195584" y="1360102"/>
            <a:ext cx="1973703" cy="5219918"/>
            <a:chOff x="4825253" y="763457"/>
            <a:chExt cx="1481760" cy="3918858"/>
          </a:xfrm>
        </p:grpSpPr>
        <p:grpSp>
          <p:nvGrpSpPr>
            <p:cNvPr id="97" name="Group 96">
              <a:extLst>
                <a:ext uri="{FF2B5EF4-FFF2-40B4-BE49-F238E27FC236}">
                  <a16:creationId xmlns:a16="http://schemas.microsoft.com/office/drawing/2014/main" id="{1AFC9036-3BD9-4273-A114-C61461F1840A}"/>
                </a:ext>
              </a:extLst>
            </p:cNvPr>
            <p:cNvGrpSpPr/>
            <p:nvPr/>
          </p:nvGrpSpPr>
          <p:grpSpPr>
            <a:xfrm>
              <a:off x="4978174" y="763457"/>
              <a:ext cx="1168399" cy="3918858"/>
              <a:chOff x="1865086" y="362857"/>
              <a:chExt cx="1168399" cy="3918858"/>
            </a:xfrm>
          </p:grpSpPr>
          <p:cxnSp>
            <p:nvCxnSpPr>
              <p:cNvPr id="108" name="Straight Connector 107">
                <a:extLst>
                  <a:ext uri="{FF2B5EF4-FFF2-40B4-BE49-F238E27FC236}">
                    <a16:creationId xmlns:a16="http://schemas.microsoft.com/office/drawing/2014/main" id="{E731E321-E6D4-459A-93B0-87F89F391A16}"/>
                  </a:ext>
                </a:extLst>
              </p:cNvPr>
              <p:cNvCxnSpPr>
                <a:cxnSpLocks/>
              </p:cNvCxnSpPr>
              <p:nvPr/>
            </p:nvCxnSpPr>
            <p:spPr>
              <a:xfrm>
                <a:off x="1865086" y="362857"/>
                <a:ext cx="0" cy="3918858"/>
              </a:xfrm>
              <a:prstGeom prst="line">
                <a:avLst/>
              </a:prstGeom>
              <a:ln w="127000">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D2B3344-B313-497C-8C09-82FB62428589}"/>
                  </a:ext>
                </a:extLst>
              </p:cNvPr>
              <p:cNvCxnSpPr>
                <a:cxnSpLocks/>
              </p:cNvCxnSpPr>
              <p:nvPr/>
            </p:nvCxnSpPr>
            <p:spPr>
              <a:xfrm>
                <a:off x="3033485" y="362857"/>
                <a:ext cx="0" cy="3918858"/>
              </a:xfrm>
              <a:prstGeom prst="line">
                <a:avLst/>
              </a:prstGeom>
              <a:ln w="127000">
                <a:solidFill>
                  <a:srgbClr val="FFC000"/>
                </a:solidFill>
                <a:prstDash val="solid"/>
              </a:ln>
            </p:spPr>
            <p:style>
              <a:lnRef idx="1">
                <a:schemeClr val="accent1"/>
              </a:lnRef>
              <a:fillRef idx="0">
                <a:schemeClr val="accent1"/>
              </a:fillRef>
              <a:effectRef idx="0">
                <a:schemeClr val="accent1"/>
              </a:effectRef>
              <a:fontRef idx="minor">
                <a:schemeClr val="tx1"/>
              </a:fontRef>
            </p:style>
          </p:cxnSp>
        </p:grpSp>
        <p:sp>
          <p:nvSpPr>
            <p:cNvPr id="113" name="Isosceles Triangle 112">
              <a:extLst>
                <a:ext uri="{FF2B5EF4-FFF2-40B4-BE49-F238E27FC236}">
                  <a16:creationId xmlns:a16="http://schemas.microsoft.com/office/drawing/2014/main" id="{E878EE00-9187-43AA-B184-1972E5DC8464}"/>
                </a:ext>
              </a:extLst>
            </p:cNvPr>
            <p:cNvSpPr/>
            <p:nvPr/>
          </p:nvSpPr>
          <p:spPr>
            <a:xfrm>
              <a:off x="4825253" y="3566758"/>
              <a:ext cx="306352" cy="34503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Isosceles Triangle 113">
              <a:extLst>
                <a:ext uri="{FF2B5EF4-FFF2-40B4-BE49-F238E27FC236}">
                  <a16:creationId xmlns:a16="http://schemas.microsoft.com/office/drawing/2014/main" id="{2091A46D-356C-402A-BBBA-E89E6526A429}"/>
                </a:ext>
              </a:extLst>
            </p:cNvPr>
            <p:cNvSpPr/>
            <p:nvPr/>
          </p:nvSpPr>
          <p:spPr>
            <a:xfrm>
              <a:off x="6000661" y="3566758"/>
              <a:ext cx="306352" cy="34503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Isosceles Triangle 114">
              <a:extLst>
                <a:ext uri="{FF2B5EF4-FFF2-40B4-BE49-F238E27FC236}">
                  <a16:creationId xmlns:a16="http://schemas.microsoft.com/office/drawing/2014/main" id="{54A5CF45-51ED-4F6D-885A-734233878937}"/>
                </a:ext>
              </a:extLst>
            </p:cNvPr>
            <p:cNvSpPr/>
            <p:nvPr/>
          </p:nvSpPr>
          <p:spPr>
            <a:xfrm>
              <a:off x="4827785" y="1228224"/>
              <a:ext cx="306352" cy="34503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Isosceles Triangle 115">
              <a:extLst>
                <a:ext uri="{FF2B5EF4-FFF2-40B4-BE49-F238E27FC236}">
                  <a16:creationId xmlns:a16="http://schemas.microsoft.com/office/drawing/2014/main" id="{B124B0AB-E60B-44F0-B6AF-9BD5314D2482}"/>
                </a:ext>
              </a:extLst>
            </p:cNvPr>
            <p:cNvSpPr/>
            <p:nvPr/>
          </p:nvSpPr>
          <p:spPr>
            <a:xfrm>
              <a:off x="5996042" y="1228224"/>
              <a:ext cx="306352" cy="34503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 name="Group 8">
            <a:extLst>
              <a:ext uri="{FF2B5EF4-FFF2-40B4-BE49-F238E27FC236}">
                <a16:creationId xmlns:a16="http://schemas.microsoft.com/office/drawing/2014/main" id="{AF5437EE-BD08-4EED-95F8-622B7C1468FA}"/>
              </a:ext>
            </a:extLst>
          </p:cNvPr>
          <p:cNvGrpSpPr/>
          <p:nvPr/>
        </p:nvGrpSpPr>
        <p:grpSpPr>
          <a:xfrm>
            <a:off x="4336341" y="1630695"/>
            <a:ext cx="1670120" cy="4654215"/>
            <a:chOff x="1960939" y="2307988"/>
            <a:chExt cx="1253844" cy="3494156"/>
          </a:xfrm>
        </p:grpSpPr>
        <p:cxnSp>
          <p:nvCxnSpPr>
            <p:cNvPr id="101" name="Straight Arrow Connector 100">
              <a:extLst>
                <a:ext uri="{FF2B5EF4-FFF2-40B4-BE49-F238E27FC236}">
                  <a16:creationId xmlns:a16="http://schemas.microsoft.com/office/drawing/2014/main" id="{1573E8F7-5F6C-41F2-B9D5-9086AFA393E7}"/>
                </a:ext>
              </a:extLst>
            </p:cNvPr>
            <p:cNvCxnSpPr>
              <a:cxnSpLocks/>
            </p:cNvCxnSpPr>
            <p:nvPr/>
          </p:nvCxnSpPr>
          <p:spPr>
            <a:xfrm>
              <a:off x="1967144" y="4908141"/>
              <a:ext cx="1225998" cy="0"/>
            </a:xfrm>
            <a:prstGeom prst="straightConnector1">
              <a:avLst/>
            </a:prstGeom>
            <a:ln w="101600">
              <a:solidFill>
                <a:srgbClr val="481F6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EF61246-C78B-4E52-A684-12327A5BC1F9}"/>
                </a:ext>
              </a:extLst>
            </p:cNvPr>
            <p:cNvCxnSpPr>
              <a:cxnSpLocks/>
            </p:cNvCxnSpPr>
            <p:nvPr/>
          </p:nvCxnSpPr>
          <p:spPr>
            <a:xfrm>
              <a:off x="1960939" y="5802144"/>
              <a:ext cx="1225998" cy="0"/>
            </a:xfrm>
            <a:prstGeom prst="straightConnector1">
              <a:avLst/>
            </a:prstGeom>
            <a:ln w="101600">
              <a:solidFill>
                <a:srgbClr val="481F6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F9EA0B5-ACC2-4301-86E6-C56F9CEBACCE}"/>
                </a:ext>
              </a:extLst>
            </p:cNvPr>
            <p:cNvCxnSpPr>
              <a:cxnSpLocks/>
            </p:cNvCxnSpPr>
            <p:nvPr/>
          </p:nvCxnSpPr>
          <p:spPr>
            <a:xfrm>
              <a:off x="1967144" y="4085889"/>
              <a:ext cx="1225998" cy="0"/>
            </a:xfrm>
            <a:prstGeom prst="straightConnector1">
              <a:avLst/>
            </a:prstGeom>
            <a:ln w="101600">
              <a:solidFill>
                <a:srgbClr val="481F6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199972-B583-453C-88E4-AB7496DEC358}"/>
                </a:ext>
              </a:extLst>
            </p:cNvPr>
            <p:cNvCxnSpPr>
              <a:cxnSpLocks/>
            </p:cNvCxnSpPr>
            <p:nvPr/>
          </p:nvCxnSpPr>
          <p:spPr>
            <a:xfrm>
              <a:off x="1967144" y="3175158"/>
              <a:ext cx="1225998" cy="0"/>
            </a:xfrm>
            <a:prstGeom prst="straightConnector1">
              <a:avLst/>
            </a:prstGeom>
            <a:ln w="101600">
              <a:solidFill>
                <a:srgbClr val="481F6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3E51D35-BCFA-465E-A725-10FCEC4C4D5F}"/>
                </a:ext>
              </a:extLst>
            </p:cNvPr>
            <p:cNvCxnSpPr>
              <a:cxnSpLocks/>
            </p:cNvCxnSpPr>
            <p:nvPr/>
          </p:nvCxnSpPr>
          <p:spPr>
            <a:xfrm>
              <a:off x="1988785" y="2307988"/>
              <a:ext cx="1225998" cy="0"/>
            </a:xfrm>
            <a:prstGeom prst="straightConnector1">
              <a:avLst/>
            </a:prstGeom>
            <a:ln w="101600">
              <a:solidFill>
                <a:srgbClr val="481F6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741176F-A3F9-46CD-A2D0-C2FF8017E42D}"/>
                  </a:ext>
                </a:extLst>
              </p:cNvPr>
              <p:cNvSpPr txBox="1"/>
              <p:nvPr/>
            </p:nvSpPr>
            <p:spPr>
              <a:xfrm>
                <a:off x="6669532" y="1427340"/>
                <a:ext cx="5219918" cy="2739211"/>
              </a:xfrm>
              <a:prstGeom prst="rect">
                <a:avLst/>
              </a:prstGeom>
              <a:solidFill>
                <a:schemeClr val="bg1"/>
              </a:solidFill>
              <a:ln w="57150">
                <a:solidFill>
                  <a:srgbClr val="481F67"/>
                </a:solidFill>
              </a:ln>
            </p:spPr>
            <p:txBody>
              <a:bodyPr wrap="square">
                <a:spAutoFit/>
              </a:bodyPr>
              <a:lstStyle/>
              <a:p>
                <a:pPr algn="ctr"/>
                <a:r>
                  <a:rPr lang="en-GB" sz="4000" b="1" dirty="0">
                    <a:solidFill>
                      <a:sysClr val="windowText" lastClr="000000"/>
                    </a:solidFill>
                  </a:rPr>
                  <a:t>We can’t trust our eyes </a:t>
                </a:r>
                <a:r>
                  <a:rPr lang="en-GB" sz="3600" b="1" dirty="0">
                    <a:solidFill>
                      <a:sysClr val="windowText" lastClr="000000"/>
                    </a:solidFill>
                  </a:rPr>
                  <a:t>(or coordinates)….</a:t>
                </a:r>
              </a:p>
              <a:p>
                <a:pPr algn="ctr"/>
                <a:endParaRPr lang="en-GB" sz="1200" b="1" dirty="0">
                  <a:solidFill>
                    <a:sysClr val="windowText" lastClr="000000"/>
                  </a:solidFill>
                </a:endParaRPr>
              </a:p>
              <a:p>
                <a:pPr algn="ctr"/>
                <a:r>
                  <a:rPr lang="en-GB" sz="4000" b="1" dirty="0">
                    <a:solidFill>
                      <a:sysClr val="windowText" lastClr="000000"/>
                    </a:solidFill>
                  </a:rPr>
                  <a:t>The proper length </a:t>
                </a:r>
                <a14:m>
                  <m:oMath xmlns:m="http://schemas.openxmlformats.org/officeDocument/2006/math">
                    <m:sSub>
                      <m:sSubPr>
                        <m:ctrlPr>
                          <a:rPr lang="en-GB" sz="4000" b="1" i="1">
                            <a:solidFill>
                              <a:srgbClr val="FFC000"/>
                            </a:solidFill>
                            <a:latin typeface="Cambria Math" panose="02040503050406030204" pitchFamily="18" charset="0"/>
                          </a:rPr>
                        </m:ctrlPr>
                      </m:sSubPr>
                      <m:e>
                        <m:r>
                          <a:rPr lang="en-GB" sz="4000" b="1" i="1">
                            <a:solidFill>
                              <a:srgbClr val="FFC000"/>
                            </a:solidFill>
                            <a:latin typeface="Cambria Math" panose="02040503050406030204" pitchFamily="18" charset="0"/>
                          </a:rPr>
                          <m:t>𝑳</m:t>
                        </m:r>
                      </m:e>
                      <m:sub>
                        <m:r>
                          <a:rPr lang="en-GB" sz="4000" b="1" i="1">
                            <a:solidFill>
                              <a:srgbClr val="FFC000"/>
                            </a:solidFill>
                            <a:latin typeface="Cambria Math" panose="02040503050406030204" pitchFamily="18" charset="0"/>
                          </a:rPr>
                          <m:t>𝟎</m:t>
                        </m:r>
                      </m:sub>
                    </m:sSub>
                  </m:oMath>
                </a14:m>
                <a:r>
                  <a:rPr lang="en-CA" sz="4000" b="1" dirty="0">
                    <a:solidFill>
                      <a:schemeClr val="accent4">
                        <a:lumMod val="75000"/>
                      </a:schemeClr>
                    </a:solidFill>
                  </a:rPr>
                  <a:t> </a:t>
                </a:r>
                <a:r>
                  <a:rPr lang="en-GB" sz="4000" b="1" dirty="0">
                    <a:solidFill>
                      <a:sysClr val="windowText" lastClr="000000"/>
                    </a:solidFill>
                  </a:rPr>
                  <a:t>could be changing.</a:t>
                </a:r>
                <a:endParaRPr lang="en-CA" sz="4000" b="1" dirty="0">
                  <a:solidFill>
                    <a:sysClr val="windowText" lastClr="000000"/>
                  </a:solidFill>
                </a:endParaRPr>
              </a:p>
            </p:txBody>
          </p:sp>
        </mc:Choice>
        <mc:Fallback xmlns="">
          <p:sp>
            <p:nvSpPr>
              <p:cNvPr id="123" name="TextBox 122">
                <a:extLst>
                  <a:ext uri="{FF2B5EF4-FFF2-40B4-BE49-F238E27FC236}">
                    <a16:creationId xmlns:a16="http://schemas.microsoft.com/office/drawing/2014/main" id="{6741176F-A3F9-46CD-A2D0-C2FF8017E42D}"/>
                  </a:ext>
                </a:extLst>
              </p:cNvPr>
              <p:cNvSpPr txBox="1">
                <a:spLocks noRot="1" noChangeAspect="1" noMove="1" noResize="1" noEditPoints="1" noAdjustHandles="1" noChangeArrowheads="1" noChangeShapeType="1" noTextEdit="1"/>
              </p:cNvSpPr>
              <p:nvPr/>
            </p:nvSpPr>
            <p:spPr>
              <a:xfrm>
                <a:off x="6669532" y="1427340"/>
                <a:ext cx="5219918" cy="2739211"/>
              </a:xfrm>
              <a:prstGeom prst="rect">
                <a:avLst/>
              </a:prstGeom>
              <a:blipFill>
                <a:blip r:embed="rId6"/>
                <a:stretch>
                  <a:fillRect l="-1965" t="-3057" r="-4277" b="-5240"/>
                </a:stretch>
              </a:blipFill>
              <a:ln w="57150">
                <a:solidFill>
                  <a:srgbClr val="481F67"/>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B2B8218-34DA-4D0B-8BB7-AA4EBB6D44FE}"/>
                  </a:ext>
                </a:extLst>
              </p:cNvPr>
              <p:cNvSpPr txBox="1"/>
              <p:nvPr/>
            </p:nvSpPr>
            <p:spPr>
              <a:xfrm>
                <a:off x="572160" y="183352"/>
                <a:ext cx="10785346" cy="926087"/>
              </a:xfrm>
              <a:prstGeom prst="rect">
                <a:avLst/>
              </a:prstGeom>
              <a:noFill/>
              <a:ln w="38100">
                <a:solidFill>
                  <a:schemeClr val="tx1"/>
                </a:solidFill>
              </a:ln>
            </p:spPr>
            <p:txBody>
              <a:bodyPr wrap="square" rtlCol="0">
                <a:spAutoFit/>
              </a:bodyPr>
              <a:lstStyle/>
              <a:p>
                <a:pPr algn="ctr">
                  <a:spcAft>
                    <a:spcPts val="600"/>
                  </a:spcAft>
                </a:pPr>
                <a:r>
                  <a:rPr lang="en-GB" sz="4800" b="0" dirty="0"/>
                  <a:t>Geodesics:   </a:t>
                </a:r>
                <a14:m>
                  <m:oMath xmlns:m="http://schemas.openxmlformats.org/officeDocument/2006/math">
                    <m:sSup>
                      <m:sSupPr>
                        <m:ctrlPr>
                          <a:rPr lang="en-GB" sz="4800" i="1">
                            <a:solidFill>
                              <a:srgbClr val="0070C0"/>
                            </a:solidFill>
                            <a:latin typeface="Cambria Math" panose="02040503050406030204" pitchFamily="18" charset="0"/>
                          </a:rPr>
                        </m:ctrlPr>
                      </m:sSupPr>
                      <m:e>
                        <m:r>
                          <a:rPr lang="en-GB" sz="4800" i="1">
                            <a:solidFill>
                              <a:srgbClr val="0070C0"/>
                            </a:solidFill>
                            <a:latin typeface="Cambria Math" panose="02040503050406030204" pitchFamily="18" charset="0"/>
                          </a:rPr>
                          <m:t>𝑥</m:t>
                        </m:r>
                      </m:e>
                      <m:sup>
                        <m:r>
                          <a:rPr lang="en-GB" sz="4800" i="1">
                            <a:solidFill>
                              <a:srgbClr val="0070C0"/>
                            </a:solidFill>
                            <a:latin typeface="Cambria Math" panose="02040503050406030204" pitchFamily="18" charset="0"/>
                          </a:rPr>
                          <m:t>𝜇</m:t>
                        </m:r>
                      </m:sup>
                    </m:sSup>
                    <m:d>
                      <m:dPr>
                        <m:ctrlPr>
                          <a:rPr lang="en-GB" sz="4800" i="1">
                            <a:latin typeface="Cambria Math" panose="02040503050406030204" pitchFamily="18" charset="0"/>
                          </a:rPr>
                        </m:ctrlPr>
                      </m:dPr>
                      <m:e>
                        <m:r>
                          <a:rPr lang="en-CA" sz="4800" i="1">
                            <a:solidFill>
                              <a:srgbClr val="FFC000"/>
                            </a:solidFill>
                            <a:latin typeface="Cambria Math" panose="02040503050406030204" pitchFamily="18" charset="0"/>
                          </a:rPr>
                          <m:t>𝜆</m:t>
                        </m:r>
                      </m:e>
                    </m:d>
                    <m:r>
                      <a:rPr lang="en-GB" sz="4800" i="1">
                        <a:latin typeface="Cambria Math" panose="02040503050406030204" pitchFamily="18" charset="0"/>
                      </a:rPr>
                      <m:t>→</m:t>
                    </m:r>
                    <m:d>
                      <m:dPr>
                        <m:ctrlPr>
                          <a:rPr lang="en-GB" sz="4800" i="1">
                            <a:latin typeface="Cambria Math" panose="02040503050406030204" pitchFamily="18" charset="0"/>
                          </a:rPr>
                        </m:ctrlPr>
                      </m:dPr>
                      <m:e>
                        <m:sSup>
                          <m:sSupPr>
                            <m:ctrlPr>
                              <a:rPr lang="en-GB" sz="4800" i="1">
                                <a:latin typeface="Cambria Math" panose="02040503050406030204" pitchFamily="18" charset="0"/>
                              </a:rPr>
                            </m:ctrlPr>
                          </m:sSupPr>
                          <m:e>
                            <m:r>
                              <a:rPr lang="en-GB" sz="4800" i="1">
                                <a:latin typeface="Cambria Math" panose="02040503050406030204" pitchFamily="18" charset="0"/>
                              </a:rPr>
                              <m:t>𝑏</m:t>
                            </m:r>
                          </m:e>
                          <m:sup>
                            <m:r>
                              <a:rPr lang="en-GB" sz="4800" i="1">
                                <a:latin typeface="Cambria Math" panose="02040503050406030204" pitchFamily="18" charset="0"/>
                              </a:rPr>
                              <m:t>𝑡</m:t>
                            </m:r>
                          </m:sup>
                        </m:sSup>
                        <m:r>
                          <a:rPr lang="en-GB" sz="4800" i="1">
                            <a:latin typeface="Cambria Math" panose="02040503050406030204" pitchFamily="18" charset="0"/>
                          </a:rPr>
                          <m:t>+</m:t>
                        </m:r>
                        <m:r>
                          <a:rPr lang="en-CA" sz="4800" i="1">
                            <a:solidFill>
                              <a:srgbClr val="FFC000"/>
                            </a:solidFill>
                            <a:latin typeface="Cambria Math" panose="02040503050406030204" pitchFamily="18" charset="0"/>
                          </a:rPr>
                          <m:t>𝜆</m:t>
                        </m:r>
                        <m:r>
                          <a:rPr lang="en-GB" sz="4800" i="1">
                            <a:latin typeface="Cambria Math" panose="02040503050406030204" pitchFamily="18" charset="0"/>
                          </a:rPr>
                          <m:t>,</m:t>
                        </m:r>
                        <m:sSup>
                          <m:sSupPr>
                            <m:ctrlPr>
                              <a:rPr lang="en-GB" sz="4800" i="1">
                                <a:latin typeface="Cambria Math" panose="02040503050406030204" pitchFamily="18" charset="0"/>
                              </a:rPr>
                            </m:ctrlPr>
                          </m:sSupPr>
                          <m:e>
                            <m:r>
                              <a:rPr lang="en-GB" sz="4800" i="1">
                                <a:latin typeface="Cambria Math" panose="02040503050406030204" pitchFamily="18" charset="0"/>
                              </a:rPr>
                              <m:t>𝑏</m:t>
                            </m:r>
                          </m:e>
                          <m:sup>
                            <m:r>
                              <a:rPr lang="en-CA" sz="4800" b="0" i="1" smtClean="0">
                                <a:latin typeface="Cambria Math" panose="02040503050406030204" pitchFamily="18" charset="0"/>
                              </a:rPr>
                              <m:t>𝑟</m:t>
                            </m:r>
                          </m:sup>
                        </m:sSup>
                        <m:r>
                          <a:rPr lang="en-GB" sz="4800" i="1">
                            <a:latin typeface="Cambria Math" panose="02040503050406030204" pitchFamily="18" charset="0"/>
                          </a:rPr>
                          <m:t>,</m:t>
                        </m:r>
                        <m:sSup>
                          <m:sSupPr>
                            <m:ctrlPr>
                              <a:rPr lang="en-GB" sz="4800" i="1">
                                <a:latin typeface="Cambria Math" panose="02040503050406030204" pitchFamily="18" charset="0"/>
                              </a:rPr>
                            </m:ctrlPr>
                          </m:sSupPr>
                          <m:e>
                            <m:r>
                              <a:rPr lang="en-GB" sz="4800" i="1">
                                <a:latin typeface="Cambria Math" panose="02040503050406030204" pitchFamily="18" charset="0"/>
                              </a:rPr>
                              <m:t>𝑏</m:t>
                            </m:r>
                          </m:e>
                          <m:sup>
                            <m:r>
                              <a:rPr lang="en-CA" sz="4800" b="0" i="1" smtClean="0">
                                <a:latin typeface="Cambria Math" panose="02040503050406030204" pitchFamily="18" charset="0"/>
                              </a:rPr>
                              <m:t>𝜃</m:t>
                            </m:r>
                          </m:sup>
                        </m:sSup>
                        <m:r>
                          <a:rPr lang="en-GB" sz="4800" i="1">
                            <a:latin typeface="Cambria Math" panose="02040503050406030204" pitchFamily="18" charset="0"/>
                          </a:rPr>
                          <m:t>,</m:t>
                        </m:r>
                        <m:sSup>
                          <m:sSupPr>
                            <m:ctrlPr>
                              <a:rPr lang="en-GB" sz="4800" i="1">
                                <a:latin typeface="Cambria Math" panose="02040503050406030204" pitchFamily="18" charset="0"/>
                              </a:rPr>
                            </m:ctrlPr>
                          </m:sSupPr>
                          <m:e>
                            <m:r>
                              <a:rPr lang="en-GB" sz="4800" i="1">
                                <a:latin typeface="Cambria Math" panose="02040503050406030204" pitchFamily="18" charset="0"/>
                              </a:rPr>
                              <m:t>𝑏</m:t>
                            </m:r>
                          </m:e>
                          <m:sup>
                            <m:r>
                              <a:rPr lang="en-CA" sz="4800" b="0" i="1" smtClean="0">
                                <a:latin typeface="Cambria Math" panose="02040503050406030204" pitchFamily="18" charset="0"/>
                              </a:rPr>
                              <m:t>𝜙</m:t>
                            </m:r>
                          </m:sup>
                        </m:sSup>
                      </m:e>
                    </m:d>
                  </m:oMath>
                </a14:m>
                <a:endParaRPr lang="en-CA" sz="4800" dirty="0"/>
              </a:p>
            </p:txBody>
          </p:sp>
        </mc:Choice>
        <mc:Fallback xmlns="">
          <p:sp>
            <p:nvSpPr>
              <p:cNvPr id="118" name="TextBox 117">
                <a:extLst>
                  <a:ext uri="{FF2B5EF4-FFF2-40B4-BE49-F238E27FC236}">
                    <a16:creationId xmlns:a16="http://schemas.microsoft.com/office/drawing/2014/main" id="{BB2B8218-34DA-4D0B-8BB7-AA4EBB6D44FE}"/>
                  </a:ext>
                </a:extLst>
              </p:cNvPr>
              <p:cNvSpPr txBox="1">
                <a:spLocks noRot="1" noChangeAspect="1" noMove="1" noResize="1" noEditPoints="1" noAdjustHandles="1" noChangeArrowheads="1" noChangeShapeType="1" noTextEdit="1"/>
              </p:cNvSpPr>
              <p:nvPr/>
            </p:nvSpPr>
            <p:spPr>
              <a:xfrm>
                <a:off x="572160" y="183352"/>
                <a:ext cx="10785346" cy="926087"/>
              </a:xfrm>
              <a:prstGeom prst="rect">
                <a:avLst/>
              </a:prstGeom>
              <a:blipFill>
                <a:blip r:embed="rId7"/>
                <a:stretch>
                  <a:fillRect l="-1183" t="-5696" b="-27848"/>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599008576"/>
      </p:ext>
    </p:extLst>
  </p:cSld>
  <p:clrMapOvr>
    <a:masterClrMapping/>
  </p:clrMapOvr>
  <mc:AlternateContent xmlns:mc="http://schemas.openxmlformats.org/markup-compatibility/2006" xmlns:p14="http://schemas.microsoft.com/office/powerpoint/2010/main">
    <mc:Choice Requires="p14">
      <p:transition spd="slow" p14:dur="2000" advTm="28318"/>
    </mc:Choice>
    <mc:Fallback xmlns="">
      <p:transition spd="slow" advTm="28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3">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E4C1A4-0680-4A63-9E25-8D9C28AC8406}"/>
                  </a:ext>
                </a:extLst>
              </p:cNvPr>
              <p:cNvSpPr txBox="1"/>
              <p:nvPr/>
            </p:nvSpPr>
            <p:spPr>
              <a:xfrm>
                <a:off x="331224" y="2693783"/>
                <a:ext cx="11529552" cy="397371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4400" b="0" i="1" smtClean="0">
                              <a:solidFill>
                                <a:srgbClr val="0070C0"/>
                              </a:solidFill>
                              <a:latin typeface="Cambria Math" panose="02040503050406030204" pitchFamily="18" charset="0"/>
                            </a:rPr>
                          </m:ctrlPr>
                        </m:sSubPr>
                        <m:e>
                          <m:r>
                            <a:rPr lang="en-GB" sz="4400" b="0" i="1" smtClean="0">
                              <a:solidFill>
                                <a:srgbClr val="0070C0"/>
                              </a:solidFill>
                              <a:latin typeface="Cambria Math" panose="02040503050406030204" pitchFamily="18" charset="0"/>
                            </a:rPr>
                            <m:t>𝑔</m:t>
                          </m:r>
                        </m:e>
                        <m:sub>
                          <m:r>
                            <a:rPr lang="en-GB" sz="4400" b="0" i="1" smtClean="0">
                              <a:solidFill>
                                <a:srgbClr val="0070C0"/>
                              </a:solidFill>
                              <a:latin typeface="Cambria Math" panose="02040503050406030204" pitchFamily="18" charset="0"/>
                            </a:rPr>
                            <m:t>𝜇𝜈</m:t>
                          </m:r>
                        </m:sub>
                      </m:sSub>
                      <m:r>
                        <a:rPr lang="en-GB" sz="4400" b="0" i="1" smtClean="0">
                          <a:latin typeface="Cambria Math" panose="02040503050406030204" pitchFamily="18" charset="0"/>
                        </a:rPr>
                        <m:t>→</m:t>
                      </m:r>
                    </m:oMath>
                  </m:oMathPara>
                </a14:m>
                <a:endParaRPr lang="en-GB" sz="4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lang="en-GB" sz="4400" i="1">
                              <a:latin typeface="Cambria Math" panose="02040503050406030204" pitchFamily="18" charset="0"/>
                            </a:rPr>
                          </m:ctrlPr>
                        </m:dPr>
                        <m:e>
                          <m:m>
                            <m:mPr>
                              <m:mcs>
                                <m:mc>
                                  <m:mcPr>
                                    <m:count m:val="2"/>
                                    <m:mcJc m:val="center"/>
                                  </m:mcPr>
                                </m:mc>
                              </m:mcs>
                              <m:ctrlPr>
                                <a:rPr lang="en-GB" sz="4400" i="1">
                                  <a:latin typeface="Cambria Math" panose="02040503050406030204" pitchFamily="18" charset="0"/>
                                </a:rPr>
                              </m:ctrlPr>
                            </m:mPr>
                            <m:mr>
                              <m:e>
                                <m:m>
                                  <m:mPr>
                                    <m:mcs>
                                      <m:mc>
                                        <m:mcPr>
                                          <m:count m:val="2"/>
                                          <m:mcJc m:val="center"/>
                                        </m:mcPr>
                                      </m:mc>
                                    </m:mcs>
                                    <m:ctrlPr>
                                      <a:rPr lang="en-GB" sz="4400" i="1">
                                        <a:latin typeface="Cambria Math" panose="02040503050406030204" pitchFamily="18" charset="0"/>
                                      </a:rPr>
                                    </m:ctrlPr>
                                  </m:mPr>
                                  <m:mr>
                                    <m:e>
                                      <m:eqArr>
                                        <m:eqArrPr>
                                          <m:ctrlPr>
                                            <a:rPr lang="en-GB" sz="4400" i="1">
                                              <a:latin typeface="Cambria Math" panose="02040503050406030204" pitchFamily="18" charset="0"/>
                                            </a:rPr>
                                          </m:ctrlPr>
                                        </m:eqArrPr>
                                        <m:e>
                                          <m:r>
                                            <a:rPr lang="en-GB" sz="4400" i="1">
                                              <a:latin typeface="Cambria Math" panose="02040503050406030204" pitchFamily="18" charset="0"/>
                                            </a:rPr>
                                            <m:t>+1</m:t>
                                          </m:r>
                                        </m:e>
                                        <m:e>
                                          <m:r>
                                            <a:rPr lang="en-GB" sz="4400" i="1">
                                              <a:latin typeface="Cambria Math" panose="02040503050406030204" pitchFamily="18" charset="0"/>
                                            </a:rPr>
                                            <m:t>0</m:t>
                                          </m:r>
                                        </m:e>
                                        <m:e>
                                          <m:r>
                                            <a:rPr lang="en-GB" sz="4400" i="1">
                                              <a:latin typeface="Cambria Math" panose="02040503050406030204" pitchFamily="18" charset="0"/>
                                            </a:rPr>
                                            <m:t>0</m:t>
                                          </m:r>
                                        </m:e>
                                        <m:e>
                                          <m:r>
                                            <a:rPr lang="en-GB" sz="4400" i="1">
                                              <a:latin typeface="Cambria Math" panose="02040503050406030204" pitchFamily="18" charset="0"/>
                                            </a:rPr>
                                            <m:t>0</m:t>
                                          </m:r>
                                        </m:e>
                                      </m:eqArr>
                                    </m:e>
                                    <m:e>
                                      <m:eqArr>
                                        <m:eqArrPr>
                                          <m:ctrlPr>
                                            <a:rPr lang="en-GB" sz="4400" i="1">
                                              <a:latin typeface="Cambria Math" panose="02040503050406030204" pitchFamily="18" charset="0"/>
                                            </a:rPr>
                                          </m:ctrlPr>
                                        </m:eqArrPr>
                                        <m:e>
                                          <m:r>
                                            <a:rPr lang="en-GB" sz="4400" i="1">
                                              <a:latin typeface="Cambria Math" panose="02040503050406030204" pitchFamily="18" charset="0"/>
                                            </a:rPr>
                                            <m:t>0</m:t>
                                          </m:r>
                                        </m:e>
                                        <m:e>
                                          <m:r>
                                            <a:rPr lang="en-GB" sz="4400" i="1">
                                              <a:latin typeface="Cambria Math" panose="02040503050406030204" pitchFamily="18" charset="0"/>
                                            </a:rPr>
                                            <m:t>−</m:t>
                                          </m:r>
                                          <m:f>
                                            <m:fPr>
                                              <m:ctrlPr>
                                                <a:rPr lang="en-GB" sz="4400" i="1">
                                                  <a:latin typeface="Cambria Math" panose="02040503050406030204" pitchFamily="18" charset="0"/>
                                                </a:rPr>
                                              </m:ctrlPr>
                                            </m:fPr>
                                            <m:num>
                                              <m:sSup>
                                                <m:sSupPr>
                                                  <m:ctrlPr>
                                                    <a:rPr lang="en-GB" sz="4400" i="1">
                                                      <a:latin typeface="Cambria Math" panose="02040503050406030204" pitchFamily="18" charset="0"/>
                                                    </a:rPr>
                                                  </m:ctrlPr>
                                                </m:sSupPr>
                                                <m:e>
                                                  <m:d>
                                                    <m:dPr>
                                                      <m:ctrlPr>
                                                        <a:rPr lang="en-GB" sz="4400" i="1">
                                                          <a:latin typeface="Cambria Math" panose="02040503050406030204" pitchFamily="18" charset="0"/>
                                                        </a:rPr>
                                                      </m:ctrlPr>
                                                    </m:dPr>
                                                    <m:e>
                                                      <m:r>
                                                        <a:rPr lang="en-GB" sz="4400" i="1">
                                                          <a:solidFill>
                                                            <a:srgbClr val="FF0000"/>
                                                          </a:solidFill>
                                                          <a:latin typeface="Cambria Math" panose="02040503050406030204" pitchFamily="18" charset="0"/>
                                                        </a:rPr>
                                                        <m:t>𝑎</m:t>
                                                      </m:r>
                                                      <m:r>
                                                        <a:rPr lang="en-GB" sz="4400" i="1">
                                                          <a:solidFill>
                                                            <a:srgbClr val="FF0000"/>
                                                          </a:solidFill>
                                                          <a:latin typeface="Cambria Math" panose="02040503050406030204" pitchFamily="18" charset="0"/>
                                                        </a:rPr>
                                                        <m:t>(</m:t>
                                                      </m:r>
                                                      <m:r>
                                                        <a:rPr lang="en-GB" sz="4400" i="1">
                                                          <a:solidFill>
                                                            <a:srgbClr val="FF0000"/>
                                                          </a:solidFill>
                                                          <a:latin typeface="Cambria Math" panose="02040503050406030204" pitchFamily="18" charset="0"/>
                                                        </a:rPr>
                                                        <m:t>𝑡</m:t>
                                                      </m:r>
                                                      <m:r>
                                                        <a:rPr lang="en-GB" sz="4400" i="1">
                                                          <a:solidFill>
                                                            <a:srgbClr val="FF0000"/>
                                                          </a:solidFill>
                                                          <a:latin typeface="Cambria Math" panose="02040503050406030204" pitchFamily="18" charset="0"/>
                                                        </a:rPr>
                                                        <m:t>)</m:t>
                                                      </m:r>
                                                    </m:e>
                                                  </m:d>
                                                </m:e>
                                                <m:sup>
                                                  <m:r>
                                                    <a:rPr lang="en-GB" sz="4400" i="1">
                                                      <a:latin typeface="Cambria Math" panose="02040503050406030204" pitchFamily="18" charset="0"/>
                                                    </a:rPr>
                                                    <m:t>2</m:t>
                                                  </m:r>
                                                </m:sup>
                                              </m:sSup>
                                            </m:num>
                                            <m:den>
                                              <m:r>
                                                <a:rPr lang="en-GB" sz="4400" i="1">
                                                  <a:latin typeface="Cambria Math" panose="02040503050406030204" pitchFamily="18" charset="0"/>
                                                </a:rPr>
                                                <m:t>1−</m:t>
                                              </m:r>
                                              <m:r>
                                                <a:rPr lang="en-GB" sz="4400" i="1">
                                                  <a:solidFill>
                                                    <a:srgbClr val="7030A0"/>
                                                  </a:solidFill>
                                                  <a:latin typeface="Cambria Math" panose="02040503050406030204" pitchFamily="18" charset="0"/>
                                                </a:rPr>
                                                <m:t>𝑘</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den>
                                          </m:f>
                                        </m:e>
                                        <m:e>
                                          <m:r>
                                            <a:rPr lang="en-GB" sz="4400" i="1">
                                              <a:latin typeface="Cambria Math" panose="02040503050406030204" pitchFamily="18" charset="0"/>
                                            </a:rPr>
                                            <m:t>0</m:t>
                                          </m:r>
                                        </m:e>
                                        <m:e>
                                          <m:r>
                                            <a:rPr lang="en-GB" sz="4400" i="1">
                                              <a:latin typeface="Cambria Math" panose="02040503050406030204" pitchFamily="18" charset="0"/>
                                            </a:rPr>
                                            <m:t>0</m:t>
                                          </m:r>
                                        </m:e>
                                      </m:eqArr>
                                    </m:e>
                                  </m:mr>
                                </m:m>
                              </m:e>
                              <m:e>
                                <m:m>
                                  <m:mPr>
                                    <m:mcs>
                                      <m:mc>
                                        <m:mcPr>
                                          <m:count m:val="2"/>
                                          <m:mcJc m:val="center"/>
                                        </m:mcPr>
                                      </m:mc>
                                    </m:mcs>
                                    <m:ctrlPr>
                                      <a:rPr lang="en-GB" sz="4400" i="1">
                                        <a:latin typeface="Cambria Math" panose="02040503050406030204" pitchFamily="18" charset="0"/>
                                      </a:rPr>
                                    </m:ctrlPr>
                                  </m:mPr>
                                  <m:mr>
                                    <m:e>
                                      <m:eqArr>
                                        <m:eqArrPr>
                                          <m:ctrlPr>
                                            <a:rPr lang="en-GB" sz="4400" i="1">
                                              <a:latin typeface="Cambria Math" panose="02040503050406030204" pitchFamily="18" charset="0"/>
                                            </a:rPr>
                                          </m:ctrlPr>
                                        </m:eqArrPr>
                                        <m:e>
                                          <m:r>
                                            <m:rPr>
                                              <m:brk m:alnAt="7"/>
                                            </m:rPr>
                                            <a:rPr lang="en-GB" sz="4400" i="1">
                                              <a:latin typeface="Cambria Math" panose="02040503050406030204" pitchFamily="18" charset="0"/>
                                            </a:rPr>
                                            <m:t>0</m:t>
                                          </m:r>
                                        </m:e>
                                        <m:e>
                                          <m:r>
                                            <a:rPr lang="en-GB" sz="4400" i="1">
                                              <a:latin typeface="Cambria Math" panose="02040503050406030204" pitchFamily="18" charset="0"/>
                                            </a:rPr>
                                            <m:t>0</m:t>
                                          </m:r>
                                        </m:e>
                                        <m:e>
                                          <m:r>
                                            <a:rPr lang="en-GB" sz="4400" i="1">
                                              <a:latin typeface="Cambria Math" panose="02040503050406030204" pitchFamily="18" charset="0"/>
                                            </a:rPr>
                                            <m:t>−</m:t>
                                          </m:r>
                                          <m:sSup>
                                            <m:sSupPr>
                                              <m:ctrlPr>
                                                <a:rPr lang="en-GB" sz="4400" i="1">
                                                  <a:latin typeface="Cambria Math" panose="02040503050406030204" pitchFamily="18" charset="0"/>
                                                </a:rPr>
                                              </m:ctrlPr>
                                            </m:sSupPr>
                                            <m:e>
                                              <m:d>
                                                <m:dPr>
                                                  <m:ctrlPr>
                                                    <a:rPr lang="en-GB" sz="4400" i="1">
                                                      <a:latin typeface="Cambria Math" panose="02040503050406030204" pitchFamily="18" charset="0"/>
                                                    </a:rPr>
                                                  </m:ctrlPr>
                                                </m:dPr>
                                                <m:e>
                                                  <m:r>
                                                    <a:rPr lang="en-GB" sz="4400" i="1">
                                                      <a:solidFill>
                                                        <a:srgbClr val="FF0000"/>
                                                      </a:solidFill>
                                                      <a:latin typeface="Cambria Math" panose="02040503050406030204" pitchFamily="18" charset="0"/>
                                                    </a:rPr>
                                                    <m:t>𝑎</m:t>
                                                  </m:r>
                                                  <m:r>
                                                    <a:rPr lang="en-GB" sz="4400" i="1">
                                                      <a:solidFill>
                                                        <a:srgbClr val="FF0000"/>
                                                      </a:solidFill>
                                                      <a:latin typeface="Cambria Math" panose="02040503050406030204" pitchFamily="18" charset="0"/>
                                                    </a:rPr>
                                                    <m:t>(</m:t>
                                                  </m:r>
                                                  <m:r>
                                                    <a:rPr lang="en-GB" sz="4400" i="1">
                                                      <a:solidFill>
                                                        <a:srgbClr val="FF0000"/>
                                                      </a:solidFill>
                                                      <a:latin typeface="Cambria Math" panose="02040503050406030204" pitchFamily="18" charset="0"/>
                                                    </a:rPr>
                                                    <m:t>𝑡</m:t>
                                                  </m:r>
                                                  <m:r>
                                                    <a:rPr lang="en-GB" sz="4400" i="1">
                                                      <a:solidFill>
                                                        <a:srgbClr val="FF0000"/>
                                                      </a:solidFill>
                                                      <a:latin typeface="Cambria Math" panose="02040503050406030204" pitchFamily="18" charset="0"/>
                                                    </a:rPr>
                                                    <m:t>)</m:t>
                                                  </m:r>
                                                  <m:r>
                                                    <a:rPr lang="en-GB" sz="4400" i="1">
                                                      <a:solidFill>
                                                        <a:srgbClr val="0070C0"/>
                                                      </a:solidFill>
                                                      <a:latin typeface="Cambria Math" panose="02040503050406030204" pitchFamily="18" charset="0"/>
                                                    </a:rPr>
                                                    <m:t>𝑟</m:t>
                                                  </m:r>
                                                </m:e>
                                              </m:d>
                                            </m:e>
                                            <m:sup>
                                              <m:r>
                                                <a:rPr lang="en-GB" sz="4400" i="1">
                                                  <a:latin typeface="Cambria Math" panose="02040503050406030204" pitchFamily="18" charset="0"/>
                                                </a:rPr>
                                                <m:t>2</m:t>
                                              </m:r>
                                            </m:sup>
                                          </m:sSup>
                                        </m:e>
                                        <m:e>
                                          <m:r>
                                            <a:rPr lang="en-GB" sz="4400" i="1">
                                              <a:latin typeface="Cambria Math" panose="02040503050406030204" pitchFamily="18" charset="0"/>
                                            </a:rPr>
                                            <m:t>0</m:t>
                                          </m:r>
                                        </m:e>
                                      </m:eqArr>
                                    </m:e>
                                    <m:e>
                                      <m:eqArr>
                                        <m:eqArrPr>
                                          <m:ctrlPr>
                                            <a:rPr lang="en-GB" sz="4400" i="1">
                                              <a:latin typeface="Cambria Math" panose="02040503050406030204" pitchFamily="18" charset="0"/>
                                            </a:rPr>
                                          </m:ctrlPr>
                                        </m:eqArrPr>
                                        <m:e>
                                          <m:r>
                                            <a:rPr lang="en-GB" sz="4400" i="1">
                                              <a:latin typeface="Cambria Math" panose="02040503050406030204" pitchFamily="18" charset="0"/>
                                            </a:rPr>
                                            <m:t>0</m:t>
                                          </m:r>
                                        </m:e>
                                        <m:e>
                                          <m:r>
                                            <a:rPr lang="en-GB" sz="4400" i="1">
                                              <a:latin typeface="Cambria Math" panose="02040503050406030204" pitchFamily="18" charset="0"/>
                                            </a:rPr>
                                            <m:t>0</m:t>
                                          </m:r>
                                        </m:e>
                                        <m:e>
                                          <m:r>
                                            <a:rPr lang="en-GB" sz="4400" i="1">
                                              <a:latin typeface="Cambria Math" panose="02040503050406030204" pitchFamily="18" charset="0"/>
                                            </a:rPr>
                                            <m:t>0</m:t>
                                          </m:r>
                                        </m:e>
                                        <m:e>
                                          <m:r>
                                            <a:rPr lang="en-GB" sz="4400" i="1">
                                              <a:latin typeface="Cambria Math" panose="02040503050406030204" pitchFamily="18" charset="0"/>
                                            </a:rPr>
                                            <m:t>−</m:t>
                                          </m:r>
                                          <m:sSup>
                                            <m:sSupPr>
                                              <m:ctrlPr>
                                                <a:rPr lang="en-GB" sz="4400" i="1">
                                                  <a:latin typeface="Cambria Math" panose="02040503050406030204" pitchFamily="18" charset="0"/>
                                                </a:rPr>
                                              </m:ctrlPr>
                                            </m:sSupPr>
                                            <m:e>
                                              <m:d>
                                                <m:dPr>
                                                  <m:ctrlPr>
                                                    <a:rPr lang="en-GB" sz="4400" i="1">
                                                      <a:latin typeface="Cambria Math" panose="02040503050406030204" pitchFamily="18" charset="0"/>
                                                    </a:rPr>
                                                  </m:ctrlPr>
                                                </m:dPr>
                                                <m:e>
                                                  <m:r>
                                                    <a:rPr lang="en-GB" sz="4400" i="1">
                                                      <a:solidFill>
                                                        <a:srgbClr val="FF0000"/>
                                                      </a:solidFill>
                                                      <a:latin typeface="Cambria Math" panose="02040503050406030204" pitchFamily="18" charset="0"/>
                                                    </a:rPr>
                                                    <m:t>𝑎</m:t>
                                                  </m:r>
                                                  <m:r>
                                                    <a:rPr lang="en-GB" sz="4400" i="1">
                                                      <a:solidFill>
                                                        <a:srgbClr val="FF0000"/>
                                                      </a:solidFill>
                                                      <a:latin typeface="Cambria Math" panose="02040503050406030204" pitchFamily="18" charset="0"/>
                                                    </a:rPr>
                                                    <m:t>(</m:t>
                                                  </m:r>
                                                  <m:r>
                                                    <a:rPr lang="en-GB" sz="4400" i="1">
                                                      <a:solidFill>
                                                        <a:srgbClr val="FF0000"/>
                                                      </a:solidFill>
                                                      <a:latin typeface="Cambria Math" panose="02040503050406030204" pitchFamily="18" charset="0"/>
                                                    </a:rPr>
                                                    <m:t>𝑡</m:t>
                                                  </m:r>
                                                  <m:r>
                                                    <a:rPr lang="en-GB" sz="4400" i="1">
                                                      <a:solidFill>
                                                        <a:srgbClr val="FF0000"/>
                                                      </a:solidFill>
                                                      <a:latin typeface="Cambria Math" panose="02040503050406030204" pitchFamily="18" charset="0"/>
                                                    </a:rPr>
                                                    <m:t>)</m:t>
                                                  </m:r>
                                                  <m:r>
                                                    <a:rPr lang="en-GB" sz="4400" i="1">
                                                      <a:solidFill>
                                                        <a:srgbClr val="0070C0"/>
                                                      </a:solidFill>
                                                      <a:latin typeface="Cambria Math" panose="02040503050406030204" pitchFamily="18" charset="0"/>
                                                    </a:rPr>
                                                    <m:t>𝑟</m:t>
                                                  </m:r>
                                                  <m:func>
                                                    <m:funcPr>
                                                      <m:ctrlPr>
                                                        <a:rPr lang="en-GB" sz="4400" i="1">
                                                          <a:latin typeface="Cambria Math" panose="02040503050406030204" pitchFamily="18" charset="0"/>
                                                        </a:rPr>
                                                      </m:ctrlPr>
                                                    </m:funcPr>
                                                    <m:fName>
                                                      <m:r>
                                                        <m:rPr>
                                                          <m:sty m:val="p"/>
                                                        </m:rPr>
                                                        <a:rPr lang="en-GB" sz="4400">
                                                          <a:latin typeface="Cambria Math" panose="02040503050406030204" pitchFamily="18" charset="0"/>
                                                        </a:rPr>
                                                        <m:t>sin</m:t>
                                                      </m:r>
                                                    </m:fName>
                                                    <m:e>
                                                      <m:r>
                                                        <a:rPr lang="en-GB" sz="4400" i="1" smtClean="0">
                                                          <a:solidFill>
                                                            <a:srgbClr val="0070C0"/>
                                                          </a:solidFill>
                                                          <a:latin typeface="Cambria Math" panose="02040503050406030204" pitchFamily="18" charset="0"/>
                                                        </a:rPr>
                                                        <m:t>𝜃</m:t>
                                                      </m:r>
                                                    </m:e>
                                                  </m:func>
                                                </m:e>
                                              </m:d>
                                            </m:e>
                                            <m:sup>
                                              <m:r>
                                                <a:rPr lang="en-GB" sz="4400" i="1">
                                                  <a:latin typeface="Cambria Math" panose="02040503050406030204" pitchFamily="18" charset="0"/>
                                                </a:rPr>
                                                <m:t>2</m:t>
                                              </m:r>
                                            </m:sup>
                                          </m:sSup>
                                        </m:e>
                                      </m:eqArr>
                                    </m:e>
                                  </m:mr>
                                </m:m>
                              </m:e>
                            </m:mr>
                          </m:m>
                        </m:e>
                      </m:d>
                    </m:oMath>
                  </m:oMathPara>
                </a14:m>
                <a:endParaRPr lang="en-CA" sz="4400" dirty="0"/>
              </a:p>
            </p:txBody>
          </p:sp>
        </mc:Choice>
        <mc:Fallback xmlns="">
          <p:sp>
            <p:nvSpPr>
              <p:cNvPr id="7" name="TextBox 6">
                <a:extLst>
                  <a:ext uri="{FF2B5EF4-FFF2-40B4-BE49-F238E27FC236}">
                    <a16:creationId xmlns:a16="http://schemas.microsoft.com/office/drawing/2014/main" id="{4BE4C1A4-0680-4A63-9E25-8D9C28AC8406}"/>
                  </a:ext>
                </a:extLst>
              </p:cNvPr>
              <p:cNvSpPr txBox="1">
                <a:spLocks noRot="1" noChangeAspect="1" noMove="1" noResize="1" noEditPoints="1" noAdjustHandles="1" noChangeArrowheads="1" noChangeShapeType="1" noTextEdit="1"/>
              </p:cNvSpPr>
              <p:nvPr/>
            </p:nvSpPr>
            <p:spPr>
              <a:xfrm>
                <a:off x="331224" y="2693783"/>
                <a:ext cx="11529552" cy="3973717"/>
              </a:xfrm>
              <a:prstGeom prst="rect">
                <a:avLst/>
              </a:prstGeom>
              <a:blipFill>
                <a:blip r:embed="rId3"/>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28E0E4BC-502C-4BD7-9301-9B3AE91ABF3D}"/>
              </a:ext>
            </a:extLst>
          </p:cNvPr>
          <p:cNvSpPr txBox="1"/>
          <p:nvPr/>
        </p:nvSpPr>
        <p:spPr>
          <a:xfrm>
            <a:off x="189205" y="472646"/>
            <a:ext cx="5887453" cy="1938992"/>
          </a:xfrm>
          <a:prstGeom prst="rect">
            <a:avLst/>
          </a:prstGeom>
          <a:noFill/>
          <a:ln w="38100">
            <a:solidFill>
              <a:schemeClr val="tx1"/>
            </a:solidFill>
          </a:ln>
        </p:spPr>
        <p:txBody>
          <a:bodyPr wrap="square">
            <a:spAutoFit/>
          </a:bodyPr>
          <a:lstStyle/>
          <a:p>
            <a:pPr algn="ctr"/>
            <a:r>
              <a:rPr lang="en-GB" sz="8000" dirty="0">
                <a:effectLst/>
                <a:latin typeface="Calibri" panose="020F0502020204030204" pitchFamily="34" charset="0"/>
                <a:ea typeface="Calibri" panose="020F0502020204030204" pitchFamily="34" charset="0"/>
                <a:cs typeface="Times New Roman" panose="02020603050405020304" pitchFamily="18" charset="0"/>
              </a:rPr>
              <a:t>FLRW metric</a:t>
            </a:r>
          </a:p>
          <a:p>
            <a:pPr algn="ctr"/>
            <a:r>
              <a:rPr lang="en-GB" sz="4000" dirty="0">
                <a:latin typeface="Calibri" panose="020F0502020204030204" pitchFamily="34" charset="0"/>
                <a:cs typeface="Times New Roman" panose="02020603050405020304" pitchFamily="18" charset="0"/>
              </a:rPr>
              <a:t>(for an expanding universe)</a:t>
            </a:r>
            <a:endParaRPr lang="en-CA" sz="8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856790-06DB-4A86-A9CF-AAA2E8C55876}"/>
                  </a:ext>
                </a:extLst>
              </p:cNvPr>
              <p:cNvSpPr txBox="1"/>
              <p:nvPr/>
            </p:nvSpPr>
            <p:spPr>
              <a:xfrm>
                <a:off x="6131386" y="190500"/>
                <a:ext cx="5887453" cy="27453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5400" i="1" smtClean="0">
                          <a:solidFill>
                            <a:srgbClr val="7030A0"/>
                          </a:solidFill>
                          <a:latin typeface="Cambria Math" panose="02040503050406030204" pitchFamily="18" charset="0"/>
                        </a:rPr>
                        <m:t>𝑘</m:t>
                      </m:r>
                      <m:r>
                        <a:rPr lang="en-GB" sz="5400" b="0" i="0" smtClean="0">
                          <a:latin typeface="Cambria Math" panose="02040503050406030204" pitchFamily="18" charset="0"/>
                        </a:rPr>
                        <m:t>=</m:t>
                      </m:r>
                      <m:d>
                        <m:dPr>
                          <m:begChr m:val="{"/>
                          <m:endChr m:val=""/>
                          <m:ctrlPr>
                            <a:rPr lang="en-GB" sz="5400" b="0" i="1" smtClean="0">
                              <a:latin typeface="Cambria Math" panose="02040503050406030204" pitchFamily="18" charset="0"/>
                            </a:rPr>
                          </m:ctrlPr>
                        </m:dPr>
                        <m:e>
                          <m:eqArr>
                            <m:eqArrPr>
                              <m:ctrlPr>
                                <a:rPr lang="en-GB" sz="5400" b="0" i="1" smtClean="0">
                                  <a:latin typeface="Cambria Math" panose="02040503050406030204" pitchFamily="18" charset="0"/>
                                </a:rPr>
                              </m:ctrlPr>
                            </m:eqArrPr>
                            <m:e>
                              <m:r>
                                <a:rPr lang="en-GB" sz="5400" i="1">
                                  <a:latin typeface="Cambria Math" panose="02040503050406030204" pitchFamily="18" charset="0"/>
                                </a:rPr>
                                <m:t>𝑐𝑙𝑜𝑠𝑒𝑑</m:t>
                              </m:r>
                              <m:r>
                                <a:rPr lang="en-GB" sz="5400" b="0" i="1" smtClean="0">
                                  <a:latin typeface="Cambria Math" panose="02040503050406030204" pitchFamily="18" charset="0"/>
                                </a:rPr>
                                <m:t>→+1</m:t>
                              </m:r>
                            </m:e>
                            <m:e>
                              <m:r>
                                <a:rPr lang="en-GB" sz="5400" b="0" i="1" smtClean="0">
                                  <a:latin typeface="Cambria Math" panose="02040503050406030204" pitchFamily="18" charset="0"/>
                                </a:rPr>
                                <m:t>𝑓𝑙𝑎𝑡</m:t>
                              </m:r>
                              <m:r>
                                <a:rPr lang="en-GB" sz="5400" i="1">
                                  <a:latin typeface="Cambria Math" panose="02040503050406030204" pitchFamily="18" charset="0"/>
                                </a:rPr>
                                <m:t>→</m:t>
                              </m:r>
                              <m:r>
                                <a:rPr lang="en-GB" sz="5400" b="0" i="1" smtClean="0">
                                  <a:latin typeface="Cambria Math" panose="02040503050406030204" pitchFamily="18" charset="0"/>
                                </a:rPr>
                                <m:t>0</m:t>
                              </m:r>
                            </m:e>
                            <m:e>
                              <m:r>
                                <a:rPr lang="en-GB" sz="5400" b="0" i="1" smtClean="0">
                                  <a:latin typeface="Cambria Math" panose="02040503050406030204" pitchFamily="18" charset="0"/>
                                </a:rPr>
                                <m:t>𝑜𝑝𝑒𝑛</m:t>
                              </m:r>
                              <m:r>
                                <a:rPr lang="en-GB" sz="5400" i="1">
                                  <a:latin typeface="Cambria Math" panose="02040503050406030204" pitchFamily="18" charset="0"/>
                                </a:rPr>
                                <m:t>→</m:t>
                              </m:r>
                              <m:r>
                                <a:rPr lang="en-GB" sz="5400" b="0" i="1" smtClean="0">
                                  <a:latin typeface="Cambria Math" panose="02040503050406030204" pitchFamily="18" charset="0"/>
                                </a:rPr>
                                <m:t>−1</m:t>
                              </m:r>
                            </m:e>
                          </m:eqArr>
                        </m:e>
                      </m:d>
                    </m:oMath>
                  </m:oMathPara>
                </a14:m>
                <a:endParaRPr lang="en-CA" sz="5400" dirty="0"/>
              </a:p>
            </p:txBody>
          </p:sp>
        </mc:Choice>
        <mc:Fallback xmlns="">
          <p:sp>
            <p:nvSpPr>
              <p:cNvPr id="8" name="TextBox 7">
                <a:extLst>
                  <a:ext uri="{FF2B5EF4-FFF2-40B4-BE49-F238E27FC236}">
                    <a16:creationId xmlns:a16="http://schemas.microsoft.com/office/drawing/2014/main" id="{96856790-06DB-4A86-A9CF-AAA2E8C55876}"/>
                  </a:ext>
                </a:extLst>
              </p:cNvPr>
              <p:cNvSpPr txBox="1">
                <a:spLocks noRot="1" noChangeAspect="1" noMove="1" noResize="1" noEditPoints="1" noAdjustHandles="1" noChangeArrowheads="1" noChangeShapeType="1" noTextEdit="1"/>
              </p:cNvSpPr>
              <p:nvPr/>
            </p:nvSpPr>
            <p:spPr>
              <a:xfrm>
                <a:off x="6131386" y="190500"/>
                <a:ext cx="5887453" cy="2745303"/>
              </a:xfrm>
              <a:prstGeom prst="rect">
                <a:avLst/>
              </a:prstGeom>
              <a:blipFill>
                <a:blip r:embed="rId4"/>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293009653"/>
      </p:ext>
    </p:extLst>
  </p:cSld>
  <p:clrMapOvr>
    <a:masterClrMapping/>
  </p:clrMapOvr>
  <mc:AlternateContent xmlns:mc="http://schemas.openxmlformats.org/markup-compatibility/2006" xmlns:p14="http://schemas.microsoft.com/office/powerpoint/2010/main">
    <mc:Choice Requires="p14">
      <p:transition spd="med" p14:dur="700" advTm="9908">
        <p:fade/>
      </p:transition>
    </mc:Choice>
    <mc:Fallback xmlns="">
      <p:transition spd="med" advTm="990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F160B21-B0E2-09E8-2C07-ADA0DC3114D1}"/>
              </a:ext>
            </a:extLst>
          </p:cNvPr>
          <p:cNvPicPr>
            <a:picLocks noChangeAspect="1"/>
          </p:cNvPicPr>
          <p:nvPr/>
        </p:nvPicPr>
        <p:blipFill rotWithShape="1">
          <a:blip r:embed="rId3">
            <a:grayscl/>
          </a:blip>
          <a:srcRect l="33255" t="5535" r="40396" b="47276"/>
          <a:stretch/>
        </p:blipFill>
        <p:spPr>
          <a:xfrm>
            <a:off x="1903801" y="170543"/>
            <a:ext cx="5428415" cy="5443779"/>
          </a:xfrm>
          <a:prstGeom prst="rect">
            <a:avLst/>
          </a:prstGeom>
        </p:spPr>
      </p:pic>
      <p:grpSp>
        <p:nvGrpSpPr>
          <p:cNvPr id="28" name="Group 27">
            <a:extLst>
              <a:ext uri="{FF2B5EF4-FFF2-40B4-BE49-F238E27FC236}">
                <a16:creationId xmlns:a16="http://schemas.microsoft.com/office/drawing/2014/main" id="{F161787A-32F1-76E0-1A60-8CA178A9E4C4}"/>
              </a:ext>
            </a:extLst>
          </p:cNvPr>
          <p:cNvGrpSpPr/>
          <p:nvPr/>
        </p:nvGrpSpPr>
        <p:grpSpPr>
          <a:xfrm>
            <a:off x="249251" y="2667542"/>
            <a:ext cx="1982734" cy="2378867"/>
            <a:chOff x="1011209" y="3013501"/>
            <a:chExt cx="1982734" cy="2378867"/>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26B05D-71B8-8D41-C259-76292750AC65}"/>
                    </a:ext>
                  </a:extLst>
                </p:cNvPr>
                <p:cNvSpPr txBox="1"/>
                <p:nvPr/>
              </p:nvSpPr>
              <p:spPr>
                <a:xfrm>
                  <a:off x="1078117" y="3013501"/>
                  <a:ext cx="838352" cy="830997"/>
                </a:xfrm>
                <a:prstGeom prst="rect">
                  <a:avLst/>
                </a:prstGeom>
                <a:solidFill>
                  <a:schemeClr val="bg1"/>
                </a:solidFill>
                <a:effectLst>
                  <a:softEdge rad="127000"/>
                </a:effectLst>
              </p:spPr>
              <p:txBody>
                <a:bodyPr wrap="square" rtlCol="0">
                  <a:spAutoFit/>
                </a:bodyPr>
                <a:lstStyle/>
                <a:p>
                  <a14:m>
                    <m:oMath xmlns:m="http://schemas.openxmlformats.org/officeDocument/2006/math">
                      <m:acc>
                        <m:accPr>
                          <m:chr m:val="⃗"/>
                          <m:ctrlPr>
                            <a:rPr lang="en-CA" sz="4800" b="0" i="1" smtClean="0">
                              <a:solidFill>
                                <a:srgbClr val="002060"/>
                              </a:solidFill>
                              <a:latin typeface="Cambria Math" panose="02040503050406030204" pitchFamily="18" charset="0"/>
                            </a:rPr>
                          </m:ctrlPr>
                        </m:accPr>
                        <m:e>
                          <m:sSub>
                            <m:sSubPr>
                              <m:ctrlPr>
                                <a:rPr lang="en-CA" sz="4800" b="0" i="1" smtClean="0">
                                  <a:solidFill>
                                    <a:srgbClr val="002060"/>
                                  </a:solidFill>
                                  <a:latin typeface="Cambria Math" panose="02040503050406030204" pitchFamily="18" charset="0"/>
                                </a:rPr>
                              </m:ctrlPr>
                            </m:sSubPr>
                            <m:e>
                              <m:r>
                                <a:rPr lang="en-CA"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𝑡</m:t>
                              </m:r>
                            </m:sub>
                          </m:sSub>
                        </m:e>
                      </m:acc>
                    </m:oMath>
                  </a14:m>
                  <a:r>
                    <a:rPr lang="en-GB" sz="4800" dirty="0">
                      <a:solidFill>
                        <a:srgbClr val="002060"/>
                      </a:solidFill>
                    </a:rPr>
                    <a:t> </a:t>
                  </a:r>
                  <a:endParaRPr lang="en-CA" sz="4800" dirty="0">
                    <a:solidFill>
                      <a:srgbClr val="002060"/>
                    </a:solidFill>
                  </a:endParaRPr>
                </a:p>
              </p:txBody>
            </p:sp>
          </mc:Choice>
          <mc:Fallback xmlns="">
            <p:sp>
              <p:nvSpPr>
                <p:cNvPr id="11" name="TextBox 10">
                  <a:extLst>
                    <a:ext uri="{FF2B5EF4-FFF2-40B4-BE49-F238E27FC236}">
                      <a16:creationId xmlns:a16="http://schemas.microsoft.com/office/drawing/2014/main" id="{B626B05D-71B8-8D41-C259-76292750AC65}"/>
                    </a:ext>
                  </a:extLst>
                </p:cNvPr>
                <p:cNvSpPr txBox="1">
                  <a:spLocks noRot="1" noChangeAspect="1" noMove="1" noResize="1" noEditPoints="1" noAdjustHandles="1" noChangeArrowheads="1" noChangeShapeType="1" noTextEdit="1"/>
                </p:cNvSpPr>
                <p:nvPr/>
              </p:nvSpPr>
              <p:spPr>
                <a:xfrm>
                  <a:off x="1078117" y="3013501"/>
                  <a:ext cx="838352" cy="830997"/>
                </a:xfrm>
                <a:prstGeom prst="rect">
                  <a:avLst/>
                </a:prstGeom>
                <a:blipFill>
                  <a:blip r:embed="rId4"/>
                  <a:stretch>
                    <a:fillRect/>
                  </a:stretch>
                </a:blipFill>
                <a:effectLst>
                  <a:softEdge rad="127000"/>
                </a:effectLst>
              </p:spPr>
              <p:txBody>
                <a:bodyPr/>
                <a:lstStyle/>
                <a:p>
                  <a:r>
                    <a:rPr lang="en-CA">
                      <a:noFill/>
                    </a:rPr>
                    <a:t> </a:t>
                  </a:r>
                </a:p>
              </p:txBody>
            </p:sp>
          </mc:Fallback>
        </mc:AlternateContent>
        <p:grpSp>
          <p:nvGrpSpPr>
            <p:cNvPr id="27" name="Group 26">
              <a:extLst>
                <a:ext uri="{FF2B5EF4-FFF2-40B4-BE49-F238E27FC236}">
                  <a16:creationId xmlns:a16="http://schemas.microsoft.com/office/drawing/2014/main" id="{466E852B-D9FB-8D3E-5B5D-5295F26BCDD1}"/>
                </a:ext>
              </a:extLst>
            </p:cNvPr>
            <p:cNvGrpSpPr/>
            <p:nvPr/>
          </p:nvGrpSpPr>
          <p:grpSpPr>
            <a:xfrm>
              <a:off x="1011209" y="3769894"/>
              <a:ext cx="1608377" cy="1622474"/>
              <a:chOff x="1011209" y="3769894"/>
              <a:chExt cx="1608377" cy="1622474"/>
            </a:xfrm>
          </p:grpSpPr>
          <p:cxnSp>
            <p:nvCxnSpPr>
              <p:cNvPr id="10" name="Straight Arrow Connector 9">
                <a:extLst>
                  <a:ext uri="{FF2B5EF4-FFF2-40B4-BE49-F238E27FC236}">
                    <a16:creationId xmlns:a16="http://schemas.microsoft.com/office/drawing/2014/main" id="{1E53372F-8157-B6DC-8F6A-311F0E89A758}"/>
                  </a:ext>
                </a:extLst>
              </p:cNvPr>
              <p:cNvCxnSpPr>
                <a:cxnSpLocks/>
              </p:cNvCxnSpPr>
              <p:nvPr/>
            </p:nvCxnSpPr>
            <p:spPr>
              <a:xfrm flipV="1">
                <a:off x="1043293" y="3769894"/>
                <a:ext cx="0" cy="1622474"/>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D3E5EA0-46C5-B4D2-5784-1C8455AA1899}"/>
                  </a:ext>
                </a:extLst>
              </p:cNvPr>
              <p:cNvCxnSpPr>
                <a:cxnSpLocks/>
              </p:cNvCxnSpPr>
              <p:nvPr/>
            </p:nvCxnSpPr>
            <p:spPr>
              <a:xfrm>
                <a:off x="1011209" y="5376326"/>
                <a:ext cx="1608377" cy="0"/>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3310159-43D0-F998-3503-9C9741CE6D7F}"/>
                    </a:ext>
                  </a:extLst>
                </p:cNvPr>
                <p:cNvSpPr txBox="1"/>
                <p:nvPr/>
              </p:nvSpPr>
              <p:spPr>
                <a:xfrm>
                  <a:off x="2155591" y="4375847"/>
                  <a:ext cx="838352" cy="830997"/>
                </a:xfrm>
                <a:prstGeom prst="rect">
                  <a:avLst/>
                </a:prstGeom>
                <a:solidFill>
                  <a:schemeClr val="bg1"/>
                </a:solidFill>
                <a:effectLst>
                  <a:softEdge rad="127000"/>
                </a:effectLst>
              </p:spPr>
              <p:txBody>
                <a:bodyPr wrap="square" rtlCol="0">
                  <a:spAutoFit/>
                </a:bodyPr>
                <a:lstStyle/>
                <a:p>
                  <a14:m>
                    <m:oMath xmlns:m="http://schemas.openxmlformats.org/officeDocument/2006/math">
                      <m:acc>
                        <m:accPr>
                          <m:chr m:val="⃗"/>
                          <m:ctrlPr>
                            <a:rPr lang="en-CA" sz="4800" b="0" i="1" smtClean="0">
                              <a:solidFill>
                                <a:srgbClr val="002060"/>
                              </a:solidFill>
                              <a:latin typeface="Cambria Math" panose="02040503050406030204" pitchFamily="18" charset="0"/>
                            </a:rPr>
                          </m:ctrlPr>
                        </m:accPr>
                        <m:e>
                          <m:sSub>
                            <m:sSubPr>
                              <m:ctrlPr>
                                <a:rPr lang="en-CA" sz="4800" b="0" i="1" smtClean="0">
                                  <a:solidFill>
                                    <a:srgbClr val="002060"/>
                                  </a:solidFill>
                                  <a:latin typeface="Cambria Math" panose="02040503050406030204" pitchFamily="18" charset="0"/>
                                </a:rPr>
                              </m:ctrlPr>
                            </m:sSubPr>
                            <m:e>
                              <m:r>
                                <a:rPr lang="en-CA" sz="4800" b="0" i="1" smtClean="0">
                                  <a:solidFill>
                                    <a:srgbClr val="002060"/>
                                  </a:solidFill>
                                  <a:latin typeface="Cambria Math" panose="02040503050406030204" pitchFamily="18" charset="0"/>
                                </a:rPr>
                                <m:t>𝑒</m:t>
                              </m:r>
                            </m:e>
                            <m:sub>
                              <m:r>
                                <a:rPr lang="en-CA" sz="4800" b="0" i="1" smtClean="0">
                                  <a:solidFill>
                                    <a:srgbClr val="002060"/>
                                  </a:solidFill>
                                  <a:latin typeface="Cambria Math" panose="02040503050406030204" pitchFamily="18" charset="0"/>
                                </a:rPr>
                                <m:t>𝑟</m:t>
                              </m:r>
                            </m:sub>
                          </m:sSub>
                        </m:e>
                      </m:acc>
                    </m:oMath>
                  </a14:m>
                  <a:r>
                    <a:rPr lang="en-GB" sz="4800" dirty="0">
                      <a:solidFill>
                        <a:srgbClr val="002060"/>
                      </a:solidFill>
                    </a:rPr>
                    <a:t> </a:t>
                  </a:r>
                  <a:endParaRPr lang="en-CA" sz="4800" dirty="0">
                    <a:solidFill>
                      <a:srgbClr val="002060"/>
                    </a:solidFill>
                  </a:endParaRPr>
                </a:p>
              </p:txBody>
            </p:sp>
          </mc:Choice>
          <mc:Fallback xmlns="">
            <p:sp>
              <p:nvSpPr>
                <p:cNvPr id="26" name="TextBox 25">
                  <a:extLst>
                    <a:ext uri="{FF2B5EF4-FFF2-40B4-BE49-F238E27FC236}">
                      <a16:creationId xmlns:a16="http://schemas.microsoft.com/office/drawing/2014/main" id="{33310159-43D0-F998-3503-9C9741CE6D7F}"/>
                    </a:ext>
                  </a:extLst>
                </p:cNvPr>
                <p:cNvSpPr txBox="1">
                  <a:spLocks noRot="1" noChangeAspect="1" noMove="1" noResize="1" noEditPoints="1" noAdjustHandles="1" noChangeArrowheads="1" noChangeShapeType="1" noTextEdit="1"/>
                </p:cNvSpPr>
                <p:nvPr/>
              </p:nvSpPr>
              <p:spPr>
                <a:xfrm>
                  <a:off x="2155591" y="4375847"/>
                  <a:ext cx="838352" cy="830997"/>
                </a:xfrm>
                <a:prstGeom prst="rect">
                  <a:avLst/>
                </a:prstGeom>
                <a:blipFill>
                  <a:blip r:embed="rId5"/>
                  <a:stretch>
                    <a:fillRect/>
                  </a:stretch>
                </a:blipFill>
                <a:effectLst>
                  <a:softEdge rad="127000"/>
                </a:effectLst>
              </p:spPr>
              <p:txBody>
                <a:bodyPr/>
                <a:lstStyle/>
                <a:p>
                  <a:r>
                    <a:rPr lang="en-CA">
                      <a:noFill/>
                    </a:rPr>
                    <a:t> </a:t>
                  </a:r>
                </a:p>
              </p:txBody>
            </p:sp>
          </mc:Fallback>
        </mc:AlternateContent>
      </p:grpSp>
      <p:grpSp>
        <p:nvGrpSpPr>
          <p:cNvPr id="39" name="Group 38">
            <a:extLst>
              <a:ext uri="{FF2B5EF4-FFF2-40B4-BE49-F238E27FC236}">
                <a16:creationId xmlns:a16="http://schemas.microsoft.com/office/drawing/2014/main" id="{FC8C9F01-4401-45C6-6071-625E3F34FF91}"/>
              </a:ext>
            </a:extLst>
          </p:cNvPr>
          <p:cNvGrpSpPr/>
          <p:nvPr/>
        </p:nvGrpSpPr>
        <p:grpSpPr>
          <a:xfrm>
            <a:off x="2049481" y="86423"/>
            <a:ext cx="411434" cy="5219918"/>
            <a:chOff x="3184442" y="86423"/>
            <a:chExt cx="411434" cy="5219918"/>
          </a:xfrm>
          <a:solidFill>
            <a:srgbClr val="00B050"/>
          </a:solidFill>
        </p:grpSpPr>
        <p:cxnSp>
          <p:nvCxnSpPr>
            <p:cNvPr id="37" name="Straight Connector 36">
              <a:extLst>
                <a:ext uri="{FF2B5EF4-FFF2-40B4-BE49-F238E27FC236}">
                  <a16:creationId xmlns:a16="http://schemas.microsoft.com/office/drawing/2014/main" id="{EAC1B579-A091-60E6-50DF-A80A23F57AA3}"/>
                </a:ext>
              </a:extLst>
            </p:cNvPr>
            <p:cNvCxnSpPr>
              <a:cxnSpLocks/>
            </p:cNvCxnSpPr>
            <p:nvPr/>
          </p:nvCxnSpPr>
          <p:spPr>
            <a:xfrm>
              <a:off x="3388133" y="86423"/>
              <a:ext cx="0" cy="5219918"/>
            </a:xfrm>
            <a:prstGeom prst="line">
              <a:avLst/>
            </a:prstGeom>
            <a:grpFill/>
            <a:ln w="127000">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4B59197E-B468-000D-4BC3-9F2C4DD1227B}"/>
                </a:ext>
              </a:extLst>
            </p:cNvPr>
            <p:cNvSpPr/>
            <p:nvPr/>
          </p:nvSpPr>
          <p:spPr>
            <a:xfrm>
              <a:off x="3184442" y="3820419"/>
              <a:ext cx="408061" cy="459591"/>
            </a:xfrm>
            <a:prstGeom prst="triangl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Isosceles Triangle 34">
              <a:extLst>
                <a:ext uri="{FF2B5EF4-FFF2-40B4-BE49-F238E27FC236}">
                  <a16:creationId xmlns:a16="http://schemas.microsoft.com/office/drawing/2014/main" id="{DBD047AF-E42C-36B6-C78F-C0EAA21CD0FA}"/>
                </a:ext>
              </a:extLst>
            </p:cNvPr>
            <p:cNvSpPr/>
            <p:nvPr/>
          </p:nvSpPr>
          <p:spPr>
            <a:xfrm>
              <a:off x="3187815" y="705493"/>
              <a:ext cx="408061" cy="459591"/>
            </a:xfrm>
            <a:prstGeom prst="triangl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0" name="Group 39">
            <a:extLst>
              <a:ext uri="{FF2B5EF4-FFF2-40B4-BE49-F238E27FC236}">
                <a16:creationId xmlns:a16="http://schemas.microsoft.com/office/drawing/2014/main" id="{7D4649D4-01C4-3259-859F-8AD1F26B2275}"/>
              </a:ext>
            </a:extLst>
          </p:cNvPr>
          <p:cNvGrpSpPr/>
          <p:nvPr/>
        </p:nvGrpSpPr>
        <p:grpSpPr>
          <a:xfrm>
            <a:off x="5574772" y="86423"/>
            <a:ext cx="408259" cy="5219918"/>
            <a:chOff x="4740559" y="86423"/>
            <a:chExt cx="408259" cy="5219918"/>
          </a:xfrm>
          <a:solidFill>
            <a:srgbClr val="8D42C6"/>
          </a:solidFill>
        </p:grpSpPr>
        <p:cxnSp>
          <p:nvCxnSpPr>
            <p:cNvPr id="38" name="Straight Connector 37">
              <a:extLst>
                <a:ext uri="{FF2B5EF4-FFF2-40B4-BE49-F238E27FC236}">
                  <a16:creationId xmlns:a16="http://schemas.microsoft.com/office/drawing/2014/main" id="{1480066D-204E-F46F-BC23-851345CFD0A2}"/>
                </a:ext>
              </a:extLst>
            </p:cNvPr>
            <p:cNvCxnSpPr>
              <a:cxnSpLocks/>
            </p:cNvCxnSpPr>
            <p:nvPr/>
          </p:nvCxnSpPr>
          <p:spPr>
            <a:xfrm>
              <a:off x="4944439" y="86423"/>
              <a:ext cx="0" cy="5219918"/>
            </a:xfrm>
            <a:prstGeom prst="line">
              <a:avLst/>
            </a:prstGeom>
            <a:grpFill/>
            <a:ln w="127000">
              <a:solidFill>
                <a:srgbClr val="8D42C6"/>
              </a:solidFill>
              <a:prstDash val="solid"/>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63424E8D-C3F1-B4B8-AD85-2768F6F4AC2F}"/>
                </a:ext>
              </a:extLst>
            </p:cNvPr>
            <p:cNvSpPr/>
            <p:nvPr/>
          </p:nvSpPr>
          <p:spPr>
            <a:xfrm>
              <a:off x="4740559" y="3820419"/>
              <a:ext cx="408061" cy="459591"/>
            </a:xfrm>
            <a:prstGeom prst="triangle">
              <a:avLst/>
            </a:prstGeom>
            <a:grpFill/>
            <a:ln>
              <a:solidFill>
                <a:srgbClr val="8D4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Isosceles Triangle 35">
              <a:extLst>
                <a:ext uri="{FF2B5EF4-FFF2-40B4-BE49-F238E27FC236}">
                  <a16:creationId xmlns:a16="http://schemas.microsoft.com/office/drawing/2014/main" id="{2F71F5C8-62E6-F159-1D3B-8BAEE6B5774B}"/>
                </a:ext>
              </a:extLst>
            </p:cNvPr>
            <p:cNvSpPr/>
            <p:nvPr/>
          </p:nvSpPr>
          <p:spPr>
            <a:xfrm>
              <a:off x="4740757" y="705493"/>
              <a:ext cx="408061" cy="459591"/>
            </a:xfrm>
            <a:prstGeom prst="triangle">
              <a:avLst/>
            </a:prstGeom>
            <a:grpFill/>
            <a:ln>
              <a:solidFill>
                <a:srgbClr val="8D4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9" name="Oval 28">
            <a:extLst>
              <a:ext uri="{FF2B5EF4-FFF2-40B4-BE49-F238E27FC236}">
                <a16:creationId xmlns:a16="http://schemas.microsoft.com/office/drawing/2014/main" id="{D5C072DF-01CB-6613-8B2E-2F120BCF4D6B}"/>
              </a:ext>
            </a:extLst>
          </p:cNvPr>
          <p:cNvSpPr/>
          <p:nvPr/>
        </p:nvSpPr>
        <p:spPr>
          <a:xfrm>
            <a:off x="2033667" y="5033794"/>
            <a:ext cx="449179" cy="44917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a:extLst>
              <a:ext uri="{FF2B5EF4-FFF2-40B4-BE49-F238E27FC236}">
                <a16:creationId xmlns:a16="http://schemas.microsoft.com/office/drawing/2014/main" id="{E356BA78-4F8E-2CF0-3A64-6D8C4360197F}"/>
              </a:ext>
            </a:extLst>
          </p:cNvPr>
          <p:cNvSpPr/>
          <p:nvPr/>
        </p:nvSpPr>
        <p:spPr>
          <a:xfrm>
            <a:off x="5562229" y="5046409"/>
            <a:ext cx="449179" cy="449179"/>
          </a:xfrm>
          <a:prstGeom prst="ellipse">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 name="Group 3">
            <a:extLst>
              <a:ext uri="{FF2B5EF4-FFF2-40B4-BE49-F238E27FC236}">
                <a16:creationId xmlns:a16="http://schemas.microsoft.com/office/drawing/2014/main" id="{1BCAE952-DD1A-53A6-66FE-B1DDADD03525}"/>
              </a:ext>
            </a:extLst>
          </p:cNvPr>
          <p:cNvGrpSpPr/>
          <p:nvPr/>
        </p:nvGrpSpPr>
        <p:grpSpPr>
          <a:xfrm>
            <a:off x="106745" y="5258383"/>
            <a:ext cx="4827706" cy="1375625"/>
            <a:chOff x="106745" y="5258383"/>
            <a:chExt cx="4827706" cy="1375625"/>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F9D83BC-8045-BD01-C8AC-3A24A0034AC8}"/>
                    </a:ext>
                  </a:extLst>
                </p:cNvPr>
                <p:cNvSpPr txBox="1"/>
                <p:nvPr/>
              </p:nvSpPr>
              <p:spPr>
                <a:xfrm>
                  <a:off x="106745" y="5926122"/>
                  <a:ext cx="4827706" cy="707886"/>
                </a:xfrm>
                <a:prstGeom prst="rect">
                  <a:avLst/>
                </a:prstGeom>
                <a:solidFill>
                  <a:schemeClr val="bg1"/>
                </a:solidFill>
                <a:ln w="57150">
                  <a:solidFill>
                    <a:schemeClr val="accent6">
                      <a:lumMod val="50000"/>
                    </a:schemeClr>
                  </a:solidFill>
                </a:ln>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en-CA" sz="4000" i="1" smtClean="0">
                                <a:solidFill>
                                  <a:sysClr val="windowText" lastClr="000000"/>
                                </a:solidFill>
                                <a:latin typeface="Cambria Math" panose="02040503050406030204" pitchFamily="18" charset="0"/>
                              </a:rPr>
                            </m:ctrlPr>
                          </m:dPr>
                          <m:e>
                            <m:r>
                              <a:rPr lang="en-CA" sz="4000" b="0" i="1" smtClean="0">
                                <a:solidFill>
                                  <a:srgbClr val="0070C0"/>
                                </a:solidFill>
                                <a:latin typeface="Cambria Math" panose="02040503050406030204" pitchFamily="18" charset="0"/>
                              </a:rPr>
                              <m:t>𝑟</m:t>
                            </m:r>
                            <m:r>
                              <a:rPr lang="en-CA" sz="4000" b="0" i="1" smtClean="0">
                                <a:solidFill>
                                  <a:sysClr val="windowText" lastClr="000000"/>
                                </a:solidFill>
                                <a:latin typeface="Cambria Math" panose="02040503050406030204" pitchFamily="18" charset="0"/>
                              </a:rPr>
                              <m:t>=0,</m:t>
                            </m:r>
                            <m:r>
                              <a:rPr lang="en-CA" sz="4000" b="0" i="1" smtClean="0">
                                <a:solidFill>
                                  <a:srgbClr val="0070C0"/>
                                </a:solidFill>
                                <a:latin typeface="Cambria Math" panose="02040503050406030204" pitchFamily="18" charset="0"/>
                              </a:rPr>
                              <m:t>𝜃</m:t>
                            </m:r>
                            <m:r>
                              <a:rPr lang="en-CA" sz="4000" b="0" i="1" smtClean="0">
                                <a:solidFill>
                                  <a:sysClr val="windowText" lastClr="000000"/>
                                </a:solidFill>
                                <a:latin typeface="Cambria Math" panose="02040503050406030204" pitchFamily="18" charset="0"/>
                              </a:rPr>
                              <m:t>=0,</m:t>
                            </m:r>
                            <m:r>
                              <a:rPr lang="en-CA" sz="4000" b="0" i="1" smtClean="0">
                                <a:solidFill>
                                  <a:srgbClr val="0070C0"/>
                                </a:solidFill>
                                <a:latin typeface="Cambria Math" panose="02040503050406030204" pitchFamily="18" charset="0"/>
                              </a:rPr>
                              <m:t>𝜙</m:t>
                            </m:r>
                            <m:r>
                              <a:rPr lang="en-CA" sz="4000" b="0" i="1" smtClean="0">
                                <a:solidFill>
                                  <a:sysClr val="windowText" lastClr="000000"/>
                                </a:solidFill>
                                <a:latin typeface="Cambria Math" panose="02040503050406030204" pitchFamily="18" charset="0"/>
                              </a:rPr>
                              <m:t>=0</m:t>
                            </m:r>
                          </m:e>
                        </m:d>
                      </m:oMath>
                    </m:oMathPara>
                  </a14:m>
                  <a:endParaRPr lang="en-CA" sz="4000" dirty="0">
                    <a:solidFill>
                      <a:sysClr val="windowText" lastClr="000000"/>
                    </a:solidFill>
                  </a:endParaRPr>
                </a:p>
              </p:txBody>
            </p:sp>
          </mc:Choice>
          <mc:Fallback xmlns="">
            <p:sp>
              <p:nvSpPr>
                <p:cNvPr id="41" name="TextBox 40">
                  <a:extLst>
                    <a:ext uri="{FF2B5EF4-FFF2-40B4-BE49-F238E27FC236}">
                      <a16:creationId xmlns:a16="http://schemas.microsoft.com/office/drawing/2014/main" id="{CF9D83BC-8045-BD01-C8AC-3A24A0034AC8}"/>
                    </a:ext>
                  </a:extLst>
                </p:cNvPr>
                <p:cNvSpPr txBox="1">
                  <a:spLocks noRot="1" noChangeAspect="1" noMove="1" noResize="1" noEditPoints="1" noAdjustHandles="1" noChangeArrowheads="1" noChangeShapeType="1" noTextEdit="1"/>
                </p:cNvSpPr>
                <p:nvPr/>
              </p:nvSpPr>
              <p:spPr>
                <a:xfrm>
                  <a:off x="106745" y="5926122"/>
                  <a:ext cx="4827706" cy="707886"/>
                </a:xfrm>
                <a:prstGeom prst="rect">
                  <a:avLst/>
                </a:prstGeom>
                <a:blipFill>
                  <a:blip r:embed="rId6"/>
                  <a:stretch>
                    <a:fillRect/>
                  </a:stretch>
                </a:blipFill>
                <a:ln w="57150">
                  <a:solidFill>
                    <a:schemeClr val="accent6">
                      <a:lumMod val="50000"/>
                    </a:schemeClr>
                  </a:solidFill>
                </a:ln>
              </p:spPr>
              <p:txBody>
                <a:bodyPr/>
                <a:lstStyle/>
                <a:p>
                  <a:r>
                    <a:rPr lang="en-CA">
                      <a:noFill/>
                    </a:rPr>
                    <a:t> </a:t>
                  </a:r>
                </a:p>
              </p:txBody>
            </p:sp>
          </mc:Fallback>
        </mc:AlternateContent>
        <p:cxnSp>
          <p:nvCxnSpPr>
            <p:cNvPr id="44" name="Straight Connector 43">
              <a:extLst>
                <a:ext uri="{FF2B5EF4-FFF2-40B4-BE49-F238E27FC236}">
                  <a16:creationId xmlns:a16="http://schemas.microsoft.com/office/drawing/2014/main" id="{EAA3836C-46CB-681B-6232-97F9D9324FF8}"/>
                </a:ext>
              </a:extLst>
            </p:cNvPr>
            <p:cNvCxnSpPr>
              <a:cxnSpLocks/>
            </p:cNvCxnSpPr>
            <p:nvPr/>
          </p:nvCxnSpPr>
          <p:spPr>
            <a:xfrm flipV="1">
              <a:off x="1385637" y="5258383"/>
              <a:ext cx="888223" cy="667739"/>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86AA8C2-71D4-1566-08C3-561BF10B30C7}"/>
              </a:ext>
            </a:extLst>
          </p:cNvPr>
          <p:cNvGrpSpPr/>
          <p:nvPr/>
        </p:nvGrpSpPr>
        <p:grpSpPr>
          <a:xfrm>
            <a:off x="5256850" y="5258383"/>
            <a:ext cx="4827706" cy="1375625"/>
            <a:chOff x="5256850" y="5258383"/>
            <a:chExt cx="4827706" cy="1375625"/>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DA16ED6-EE01-434B-DDCC-273D02A349EE}"/>
                    </a:ext>
                  </a:extLst>
                </p:cNvPr>
                <p:cNvSpPr txBox="1"/>
                <p:nvPr/>
              </p:nvSpPr>
              <p:spPr>
                <a:xfrm>
                  <a:off x="5256850" y="5926122"/>
                  <a:ext cx="4827706" cy="707886"/>
                </a:xfrm>
                <a:prstGeom prst="rect">
                  <a:avLst/>
                </a:prstGeom>
                <a:solidFill>
                  <a:schemeClr val="bg1"/>
                </a:solidFill>
                <a:ln w="57150">
                  <a:solidFill>
                    <a:srgbClr val="481F67"/>
                  </a:solidFill>
                </a:ln>
              </p:spPr>
              <p:txBody>
                <a:bodyPr wrap="square">
                  <a:spAutoFit/>
                </a:bodyPr>
                <a:lstStyle/>
                <a:p>
                  <a:pPr algn="ctr"/>
                  <a14:m>
                    <m:oMathPara xmlns:m="http://schemas.openxmlformats.org/officeDocument/2006/math">
                      <m:oMathParaPr>
                        <m:jc m:val="centerGroup"/>
                      </m:oMathParaPr>
                      <m:oMath xmlns:m="http://schemas.openxmlformats.org/officeDocument/2006/math">
                        <m:d>
                          <m:dPr>
                            <m:ctrlPr>
                              <a:rPr lang="en-CA" sz="4000" i="1" smtClean="0">
                                <a:solidFill>
                                  <a:sysClr val="windowText" lastClr="000000"/>
                                </a:solidFill>
                                <a:latin typeface="Cambria Math" panose="02040503050406030204" pitchFamily="18" charset="0"/>
                              </a:rPr>
                            </m:ctrlPr>
                          </m:dPr>
                          <m:e>
                            <m:r>
                              <a:rPr lang="en-CA" sz="4000" b="0" i="1" smtClean="0">
                                <a:solidFill>
                                  <a:srgbClr val="0070C0"/>
                                </a:solidFill>
                                <a:latin typeface="Cambria Math" panose="02040503050406030204" pitchFamily="18" charset="0"/>
                              </a:rPr>
                              <m:t>𝑟</m:t>
                            </m:r>
                            <m:r>
                              <a:rPr lang="en-CA" sz="4000" b="0" i="1" smtClean="0">
                                <a:solidFill>
                                  <a:sysClr val="windowText" lastClr="000000"/>
                                </a:solidFill>
                                <a:latin typeface="Cambria Math" panose="02040503050406030204" pitchFamily="18" charset="0"/>
                              </a:rPr>
                              <m:t>=</m:t>
                            </m:r>
                            <m:r>
                              <a:rPr lang="en-CA" sz="4000" b="0" i="1" smtClean="0">
                                <a:solidFill>
                                  <a:srgbClr val="00B0F0"/>
                                </a:solidFill>
                                <a:latin typeface="Cambria Math" panose="02040503050406030204" pitchFamily="18" charset="0"/>
                              </a:rPr>
                              <m:t>𝑑</m:t>
                            </m:r>
                            <m:r>
                              <a:rPr lang="en-CA" sz="4000" b="0" i="1" smtClean="0">
                                <a:solidFill>
                                  <a:sysClr val="windowText" lastClr="000000"/>
                                </a:solidFill>
                                <a:latin typeface="Cambria Math" panose="02040503050406030204" pitchFamily="18" charset="0"/>
                              </a:rPr>
                              <m:t>,</m:t>
                            </m:r>
                            <m:r>
                              <a:rPr lang="en-CA" sz="4000" b="0" i="1" smtClean="0">
                                <a:solidFill>
                                  <a:srgbClr val="0070C0"/>
                                </a:solidFill>
                                <a:latin typeface="Cambria Math" panose="02040503050406030204" pitchFamily="18" charset="0"/>
                              </a:rPr>
                              <m:t>𝜃</m:t>
                            </m:r>
                            <m:r>
                              <a:rPr lang="en-CA" sz="4000" b="0" i="1" smtClean="0">
                                <a:solidFill>
                                  <a:sysClr val="windowText" lastClr="000000"/>
                                </a:solidFill>
                                <a:latin typeface="Cambria Math" panose="02040503050406030204" pitchFamily="18" charset="0"/>
                              </a:rPr>
                              <m:t>=0,</m:t>
                            </m:r>
                            <m:r>
                              <a:rPr lang="en-CA" sz="4000" b="0" i="1" smtClean="0">
                                <a:solidFill>
                                  <a:srgbClr val="0070C0"/>
                                </a:solidFill>
                                <a:latin typeface="Cambria Math" panose="02040503050406030204" pitchFamily="18" charset="0"/>
                              </a:rPr>
                              <m:t>𝜙</m:t>
                            </m:r>
                            <m:r>
                              <a:rPr lang="en-CA" sz="4000" b="0" i="1" smtClean="0">
                                <a:solidFill>
                                  <a:sysClr val="windowText" lastClr="000000"/>
                                </a:solidFill>
                                <a:latin typeface="Cambria Math" panose="02040503050406030204" pitchFamily="18" charset="0"/>
                              </a:rPr>
                              <m:t>=0</m:t>
                            </m:r>
                          </m:e>
                        </m:d>
                      </m:oMath>
                    </m:oMathPara>
                  </a14:m>
                  <a:endParaRPr lang="en-CA" sz="4000" dirty="0">
                    <a:solidFill>
                      <a:sysClr val="windowText" lastClr="000000"/>
                    </a:solidFill>
                  </a:endParaRPr>
                </a:p>
              </p:txBody>
            </p:sp>
          </mc:Choice>
          <mc:Fallback xmlns="">
            <p:sp>
              <p:nvSpPr>
                <p:cNvPr id="42" name="TextBox 41">
                  <a:extLst>
                    <a:ext uri="{FF2B5EF4-FFF2-40B4-BE49-F238E27FC236}">
                      <a16:creationId xmlns:a16="http://schemas.microsoft.com/office/drawing/2014/main" id="{1DA16ED6-EE01-434B-DDCC-273D02A349EE}"/>
                    </a:ext>
                  </a:extLst>
                </p:cNvPr>
                <p:cNvSpPr txBox="1">
                  <a:spLocks noRot="1" noChangeAspect="1" noMove="1" noResize="1" noEditPoints="1" noAdjustHandles="1" noChangeArrowheads="1" noChangeShapeType="1" noTextEdit="1"/>
                </p:cNvSpPr>
                <p:nvPr/>
              </p:nvSpPr>
              <p:spPr>
                <a:xfrm>
                  <a:off x="5256850" y="5926122"/>
                  <a:ext cx="4827706" cy="707886"/>
                </a:xfrm>
                <a:prstGeom prst="rect">
                  <a:avLst/>
                </a:prstGeom>
                <a:blipFill>
                  <a:blip r:embed="rId7"/>
                  <a:stretch>
                    <a:fillRect/>
                  </a:stretch>
                </a:blipFill>
                <a:ln w="57150">
                  <a:solidFill>
                    <a:srgbClr val="481F67"/>
                  </a:solidFill>
                </a:ln>
              </p:spPr>
              <p:txBody>
                <a:bodyPr/>
                <a:lstStyle/>
                <a:p>
                  <a:r>
                    <a:rPr lang="en-CA">
                      <a:noFill/>
                    </a:rPr>
                    <a:t> </a:t>
                  </a:r>
                </a:p>
              </p:txBody>
            </p:sp>
          </mc:Fallback>
        </mc:AlternateContent>
        <p:cxnSp>
          <p:nvCxnSpPr>
            <p:cNvPr id="45" name="Straight Connector 44">
              <a:extLst>
                <a:ext uri="{FF2B5EF4-FFF2-40B4-BE49-F238E27FC236}">
                  <a16:creationId xmlns:a16="http://schemas.microsoft.com/office/drawing/2014/main" id="{5E3FB0DA-654D-C726-0D27-107673EC9645}"/>
                </a:ext>
              </a:extLst>
            </p:cNvPr>
            <p:cNvCxnSpPr>
              <a:cxnSpLocks/>
            </p:cNvCxnSpPr>
            <p:nvPr/>
          </p:nvCxnSpPr>
          <p:spPr>
            <a:xfrm flipH="1" flipV="1">
              <a:off x="5799340" y="5258383"/>
              <a:ext cx="736402" cy="667739"/>
            </a:xfrm>
            <a:prstGeom prst="line">
              <a:avLst/>
            </a:prstGeom>
            <a:ln w="38100">
              <a:solidFill>
                <a:srgbClr val="421C5E"/>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C1022B8C-E058-AC39-1587-49C95FA7F384}"/>
              </a:ext>
            </a:extLst>
          </p:cNvPr>
          <p:cNvGrpSpPr/>
          <p:nvPr/>
        </p:nvGrpSpPr>
        <p:grpSpPr>
          <a:xfrm>
            <a:off x="2253173" y="3668719"/>
            <a:ext cx="3525480" cy="1186890"/>
            <a:chOff x="2253173" y="3668719"/>
            <a:chExt cx="3525480" cy="1186890"/>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3FD148E-E5F0-CAFA-6E4C-7A305846BBFB}"/>
                    </a:ext>
                  </a:extLst>
                </p:cNvPr>
                <p:cNvSpPr txBox="1"/>
                <p:nvPr/>
              </p:nvSpPr>
              <p:spPr>
                <a:xfrm>
                  <a:off x="2835067" y="3668719"/>
                  <a:ext cx="2361690" cy="830997"/>
                </a:xfrm>
                <a:prstGeom prst="rect">
                  <a:avLst/>
                </a:prstGeom>
                <a:solidFill>
                  <a:schemeClr val="bg1"/>
                </a:solidFill>
                <a:effectLst>
                  <a:softEdge rad="63500"/>
                </a:effectLst>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4800" b="0" i="0" smtClean="0">
                            <a:solidFill>
                              <a:schemeClr val="tx1"/>
                            </a:solidFill>
                            <a:latin typeface="Cambria Math" panose="02040503050406030204" pitchFamily="18" charset="0"/>
                          </a:rPr>
                          <m:t>Δ</m:t>
                        </m:r>
                        <m:r>
                          <a:rPr lang="en-CA" sz="4800" b="0" i="1" smtClean="0">
                            <a:solidFill>
                              <a:srgbClr val="0070C0"/>
                            </a:solidFill>
                            <a:latin typeface="Cambria Math" panose="02040503050406030204" pitchFamily="18" charset="0"/>
                          </a:rPr>
                          <m:t>𝑟</m:t>
                        </m:r>
                        <m:r>
                          <a:rPr lang="en-CA" sz="4800" b="0" i="1" smtClean="0">
                            <a:solidFill>
                              <a:schemeClr val="tx1"/>
                            </a:solidFill>
                            <a:latin typeface="Cambria Math" panose="02040503050406030204" pitchFamily="18" charset="0"/>
                          </a:rPr>
                          <m:t>=</m:t>
                        </m:r>
                        <m:r>
                          <a:rPr lang="en-CA" sz="4800" b="0" i="1" smtClean="0">
                            <a:solidFill>
                              <a:srgbClr val="00B0F0"/>
                            </a:solidFill>
                            <a:latin typeface="Cambria Math" panose="02040503050406030204" pitchFamily="18" charset="0"/>
                          </a:rPr>
                          <m:t>𝑑</m:t>
                        </m:r>
                      </m:oMath>
                    </m:oMathPara>
                  </a14:m>
                  <a:endParaRPr lang="en-CA" sz="4800" dirty="0">
                    <a:solidFill>
                      <a:schemeClr val="tx1"/>
                    </a:solidFill>
                  </a:endParaRPr>
                </a:p>
              </p:txBody>
            </p:sp>
          </mc:Choice>
          <mc:Fallback xmlns="">
            <p:sp>
              <p:nvSpPr>
                <p:cNvPr id="31" name="TextBox 30">
                  <a:extLst>
                    <a:ext uri="{FF2B5EF4-FFF2-40B4-BE49-F238E27FC236}">
                      <a16:creationId xmlns:a16="http://schemas.microsoft.com/office/drawing/2014/main" id="{A3FD148E-E5F0-CAFA-6E4C-7A305846BBFB}"/>
                    </a:ext>
                  </a:extLst>
                </p:cNvPr>
                <p:cNvSpPr txBox="1">
                  <a:spLocks noRot="1" noChangeAspect="1" noMove="1" noResize="1" noEditPoints="1" noAdjustHandles="1" noChangeArrowheads="1" noChangeShapeType="1" noTextEdit="1"/>
                </p:cNvSpPr>
                <p:nvPr/>
              </p:nvSpPr>
              <p:spPr>
                <a:xfrm>
                  <a:off x="2835067" y="3668719"/>
                  <a:ext cx="2361690" cy="830997"/>
                </a:xfrm>
                <a:prstGeom prst="rect">
                  <a:avLst/>
                </a:prstGeom>
                <a:blipFill>
                  <a:blip r:embed="rId8"/>
                  <a:stretch>
                    <a:fillRect/>
                  </a:stretch>
                </a:blipFill>
                <a:effectLst>
                  <a:softEdge rad="63500"/>
                </a:effectLst>
              </p:spPr>
              <p:txBody>
                <a:bodyPr/>
                <a:lstStyle/>
                <a:p>
                  <a:r>
                    <a:rPr lang="en-CA">
                      <a:noFill/>
                    </a:rPr>
                    <a:t> </a:t>
                  </a:r>
                </a:p>
              </p:txBody>
            </p:sp>
          </mc:Fallback>
        </mc:AlternateContent>
        <p:sp>
          <p:nvSpPr>
            <p:cNvPr id="2" name="Right Brace 1">
              <a:extLst>
                <a:ext uri="{FF2B5EF4-FFF2-40B4-BE49-F238E27FC236}">
                  <a16:creationId xmlns:a16="http://schemas.microsoft.com/office/drawing/2014/main" id="{453271DB-33FD-DCBE-328C-178B945A1967}"/>
                </a:ext>
              </a:extLst>
            </p:cNvPr>
            <p:cNvSpPr/>
            <p:nvPr/>
          </p:nvSpPr>
          <p:spPr>
            <a:xfrm rot="16200000">
              <a:off x="3786117" y="2863074"/>
              <a:ext cx="459591" cy="3525480"/>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32" name="Group 31">
            <a:extLst>
              <a:ext uri="{FF2B5EF4-FFF2-40B4-BE49-F238E27FC236}">
                <a16:creationId xmlns:a16="http://schemas.microsoft.com/office/drawing/2014/main" id="{E2E44F8B-FA98-D95D-57F2-082229EB0933}"/>
              </a:ext>
            </a:extLst>
          </p:cNvPr>
          <p:cNvGrpSpPr/>
          <p:nvPr/>
        </p:nvGrpSpPr>
        <p:grpSpPr>
          <a:xfrm>
            <a:off x="2253172" y="1850691"/>
            <a:ext cx="3525480" cy="1186890"/>
            <a:chOff x="2253173" y="3668719"/>
            <a:chExt cx="3525480" cy="1186890"/>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EF5209E-05B0-D1C0-755A-7990D9CDC59F}"/>
                    </a:ext>
                  </a:extLst>
                </p:cNvPr>
                <p:cNvSpPr txBox="1"/>
                <p:nvPr/>
              </p:nvSpPr>
              <p:spPr>
                <a:xfrm>
                  <a:off x="2835067" y="3668719"/>
                  <a:ext cx="2361690" cy="830997"/>
                </a:xfrm>
                <a:prstGeom prst="rect">
                  <a:avLst/>
                </a:prstGeom>
                <a:solidFill>
                  <a:schemeClr val="bg1"/>
                </a:solidFill>
                <a:effectLst>
                  <a:softEdge rad="63500"/>
                </a:effectLst>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4800" b="0" i="0" smtClean="0">
                            <a:solidFill>
                              <a:schemeClr val="tx1"/>
                            </a:solidFill>
                            <a:latin typeface="Cambria Math" panose="02040503050406030204" pitchFamily="18" charset="0"/>
                          </a:rPr>
                          <m:t>Δ</m:t>
                        </m:r>
                        <m:r>
                          <a:rPr lang="en-CA" sz="4800" b="0" i="1" smtClean="0">
                            <a:solidFill>
                              <a:srgbClr val="0070C0"/>
                            </a:solidFill>
                            <a:latin typeface="Cambria Math" panose="02040503050406030204" pitchFamily="18" charset="0"/>
                          </a:rPr>
                          <m:t>𝑟</m:t>
                        </m:r>
                        <m:r>
                          <a:rPr lang="en-CA" sz="4800" b="0" i="1" smtClean="0">
                            <a:solidFill>
                              <a:schemeClr val="tx1"/>
                            </a:solidFill>
                            <a:latin typeface="Cambria Math" panose="02040503050406030204" pitchFamily="18" charset="0"/>
                          </a:rPr>
                          <m:t>=</m:t>
                        </m:r>
                        <m:r>
                          <a:rPr lang="en-CA" sz="4800" b="0" i="1" smtClean="0">
                            <a:solidFill>
                              <a:srgbClr val="00B0F0"/>
                            </a:solidFill>
                            <a:latin typeface="Cambria Math" panose="02040503050406030204" pitchFamily="18" charset="0"/>
                          </a:rPr>
                          <m:t>𝑑</m:t>
                        </m:r>
                      </m:oMath>
                    </m:oMathPara>
                  </a14:m>
                  <a:endParaRPr lang="en-CA" sz="4800" dirty="0">
                    <a:solidFill>
                      <a:schemeClr val="tx1"/>
                    </a:solidFill>
                  </a:endParaRPr>
                </a:p>
              </p:txBody>
            </p:sp>
          </mc:Choice>
          <mc:Fallback xmlns="">
            <p:sp>
              <p:nvSpPr>
                <p:cNvPr id="43" name="TextBox 42">
                  <a:extLst>
                    <a:ext uri="{FF2B5EF4-FFF2-40B4-BE49-F238E27FC236}">
                      <a16:creationId xmlns:a16="http://schemas.microsoft.com/office/drawing/2014/main" id="{1EF5209E-05B0-D1C0-755A-7990D9CDC59F}"/>
                    </a:ext>
                  </a:extLst>
                </p:cNvPr>
                <p:cNvSpPr txBox="1">
                  <a:spLocks noRot="1" noChangeAspect="1" noMove="1" noResize="1" noEditPoints="1" noAdjustHandles="1" noChangeArrowheads="1" noChangeShapeType="1" noTextEdit="1"/>
                </p:cNvSpPr>
                <p:nvPr/>
              </p:nvSpPr>
              <p:spPr>
                <a:xfrm>
                  <a:off x="2835067" y="3668719"/>
                  <a:ext cx="2361690" cy="830997"/>
                </a:xfrm>
                <a:prstGeom prst="rect">
                  <a:avLst/>
                </a:prstGeom>
                <a:blipFill>
                  <a:blip r:embed="rId9"/>
                  <a:stretch>
                    <a:fillRect/>
                  </a:stretch>
                </a:blipFill>
                <a:effectLst>
                  <a:softEdge rad="63500"/>
                </a:effectLst>
              </p:spPr>
              <p:txBody>
                <a:bodyPr/>
                <a:lstStyle/>
                <a:p>
                  <a:r>
                    <a:rPr lang="en-CA">
                      <a:noFill/>
                    </a:rPr>
                    <a:t> </a:t>
                  </a:r>
                </a:p>
              </p:txBody>
            </p:sp>
          </mc:Fallback>
        </mc:AlternateContent>
        <p:sp>
          <p:nvSpPr>
            <p:cNvPr id="46" name="Right Brace 45">
              <a:extLst>
                <a:ext uri="{FF2B5EF4-FFF2-40B4-BE49-F238E27FC236}">
                  <a16:creationId xmlns:a16="http://schemas.microsoft.com/office/drawing/2014/main" id="{35BEB3CE-9AC9-1B22-19EB-3306FECF1ECC}"/>
                </a:ext>
              </a:extLst>
            </p:cNvPr>
            <p:cNvSpPr/>
            <p:nvPr/>
          </p:nvSpPr>
          <p:spPr>
            <a:xfrm rot="16200000">
              <a:off x="3786117" y="2863074"/>
              <a:ext cx="459591" cy="3525480"/>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47" name="Group 46">
            <a:extLst>
              <a:ext uri="{FF2B5EF4-FFF2-40B4-BE49-F238E27FC236}">
                <a16:creationId xmlns:a16="http://schemas.microsoft.com/office/drawing/2014/main" id="{70017D61-83DF-2359-CDA3-8F0D3AAA3E04}"/>
              </a:ext>
            </a:extLst>
          </p:cNvPr>
          <p:cNvGrpSpPr/>
          <p:nvPr/>
        </p:nvGrpSpPr>
        <p:grpSpPr>
          <a:xfrm>
            <a:off x="2252764" y="188137"/>
            <a:ext cx="3525480" cy="1186890"/>
            <a:chOff x="2253173" y="3668719"/>
            <a:chExt cx="3525480" cy="1186890"/>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4AF2FBF-4A93-0BB6-5794-355BA0A107AB}"/>
                    </a:ext>
                  </a:extLst>
                </p:cNvPr>
                <p:cNvSpPr txBox="1"/>
                <p:nvPr/>
              </p:nvSpPr>
              <p:spPr>
                <a:xfrm>
                  <a:off x="2835067" y="3668719"/>
                  <a:ext cx="2361690" cy="830997"/>
                </a:xfrm>
                <a:prstGeom prst="rect">
                  <a:avLst/>
                </a:prstGeom>
                <a:solidFill>
                  <a:schemeClr val="bg1"/>
                </a:solidFill>
                <a:effectLst>
                  <a:softEdge rad="63500"/>
                </a:effectLst>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4800" b="0" i="0" smtClean="0">
                            <a:solidFill>
                              <a:schemeClr val="tx1"/>
                            </a:solidFill>
                            <a:latin typeface="Cambria Math" panose="02040503050406030204" pitchFamily="18" charset="0"/>
                          </a:rPr>
                          <m:t>Δ</m:t>
                        </m:r>
                        <m:r>
                          <a:rPr lang="en-CA" sz="4800" b="0" i="1" smtClean="0">
                            <a:solidFill>
                              <a:srgbClr val="0070C0"/>
                            </a:solidFill>
                            <a:latin typeface="Cambria Math" panose="02040503050406030204" pitchFamily="18" charset="0"/>
                          </a:rPr>
                          <m:t>𝑟</m:t>
                        </m:r>
                        <m:r>
                          <a:rPr lang="en-CA" sz="4800" b="0" i="1" smtClean="0">
                            <a:solidFill>
                              <a:schemeClr val="tx1"/>
                            </a:solidFill>
                            <a:latin typeface="Cambria Math" panose="02040503050406030204" pitchFamily="18" charset="0"/>
                          </a:rPr>
                          <m:t>=</m:t>
                        </m:r>
                        <m:r>
                          <a:rPr lang="en-CA" sz="4800" b="0" i="1" smtClean="0">
                            <a:solidFill>
                              <a:srgbClr val="00B0F0"/>
                            </a:solidFill>
                            <a:latin typeface="Cambria Math" panose="02040503050406030204" pitchFamily="18" charset="0"/>
                          </a:rPr>
                          <m:t>𝑑</m:t>
                        </m:r>
                      </m:oMath>
                    </m:oMathPara>
                  </a14:m>
                  <a:endParaRPr lang="en-CA" sz="4800" dirty="0">
                    <a:solidFill>
                      <a:schemeClr val="tx1"/>
                    </a:solidFill>
                  </a:endParaRPr>
                </a:p>
              </p:txBody>
            </p:sp>
          </mc:Choice>
          <mc:Fallback xmlns="">
            <p:sp>
              <p:nvSpPr>
                <p:cNvPr id="48" name="TextBox 47">
                  <a:extLst>
                    <a:ext uri="{FF2B5EF4-FFF2-40B4-BE49-F238E27FC236}">
                      <a16:creationId xmlns:a16="http://schemas.microsoft.com/office/drawing/2014/main" id="{D4AF2FBF-4A93-0BB6-5794-355BA0A107AB}"/>
                    </a:ext>
                  </a:extLst>
                </p:cNvPr>
                <p:cNvSpPr txBox="1">
                  <a:spLocks noRot="1" noChangeAspect="1" noMove="1" noResize="1" noEditPoints="1" noAdjustHandles="1" noChangeArrowheads="1" noChangeShapeType="1" noTextEdit="1"/>
                </p:cNvSpPr>
                <p:nvPr/>
              </p:nvSpPr>
              <p:spPr>
                <a:xfrm>
                  <a:off x="2835067" y="3668719"/>
                  <a:ext cx="2361690" cy="830997"/>
                </a:xfrm>
                <a:prstGeom prst="rect">
                  <a:avLst/>
                </a:prstGeom>
                <a:blipFill>
                  <a:blip r:embed="rId10"/>
                  <a:stretch>
                    <a:fillRect/>
                  </a:stretch>
                </a:blipFill>
                <a:effectLst>
                  <a:softEdge rad="63500"/>
                </a:effectLst>
              </p:spPr>
              <p:txBody>
                <a:bodyPr/>
                <a:lstStyle/>
                <a:p>
                  <a:r>
                    <a:rPr lang="en-CA">
                      <a:noFill/>
                    </a:rPr>
                    <a:t> </a:t>
                  </a:r>
                </a:p>
              </p:txBody>
            </p:sp>
          </mc:Fallback>
        </mc:AlternateContent>
        <p:sp>
          <p:nvSpPr>
            <p:cNvPr id="49" name="Right Brace 48">
              <a:extLst>
                <a:ext uri="{FF2B5EF4-FFF2-40B4-BE49-F238E27FC236}">
                  <a16:creationId xmlns:a16="http://schemas.microsoft.com/office/drawing/2014/main" id="{8BDD1D03-9822-FC13-87BD-7DFF6E11C806}"/>
                </a:ext>
              </a:extLst>
            </p:cNvPr>
            <p:cNvSpPr/>
            <p:nvPr/>
          </p:nvSpPr>
          <p:spPr>
            <a:xfrm rot="16200000">
              <a:off x="3786117" y="2863074"/>
              <a:ext cx="459591" cy="3525480"/>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193F954-EE79-D4AA-5269-69405B73BE63}"/>
                  </a:ext>
                </a:extLst>
              </p:cNvPr>
              <p:cNvSpPr txBox="1"/>
              <p:nvPr/>
            </p:nvSpPr>
            <p:spPr>
              <a:xfrm>
                <a:off x="6589515" y="255063"/>
                <a:ext cx="5428416" cy="1467453"/>
              </a:xfrm>
              <a:prstGeom prst="rect">
                <a:avLst/>
              </a:prstGeom>
              <a:solidFill>
                <a:schemeClr val="bg1"/>
              </a:solidFill>
              <a:effectLst>
                <a:softEdge rad="127000"/>
              </a:effectLst>
            </p:spPr>
            <p:txBody>
              <a:bodyPr wrap="square">
                <a:spAutoFit/>
              </a:bodyPr>
              <a:lstStyle/>
              <a:p>
                <a14:m>
                  <m:oMath xmlns:m="http://schemas.openxmlformats.org/officeDocument/2006/math">
                    <m:sSub>
                      <m:sSubPr>
                        <m:ctrlPr>
                          <a:rPr lang="en-GB" sz="6000" b="0" i="1" smtClean="0">
                            <a:solidFill>
                              <a:srgbClr val="FFC000"/>
                            </a:solidFill>
                            <a:latin typeface="Cambria Math" panose="02040503050406030204" pitchFamily="18" charset="0"/>
                          </a:rPr>
                        </m:ctrlPr>
                      </m:sSubPr>
                      <m:e>
                        <m:r>
                          <a:rPr lang="en-GB" sz="6000" b="0" i="1" smtClean="0">
                            <a:solidFill>
                              <a:srgbClr val="FFC000"/>
                            </a:solidFill>
                            <a:latin typeface="Cambria Math" panose="02040503050406030204" pitchFamily="18" charset="0"/>
                          </a:rPr>
                          <m:t>𝐿</m:t>
                        </m:r>
                      </m:e>
                      <m:sub>
                        <m:r>
                          <a:rPr lang="en-GB" sz="6000" b="0" i="1" smtClean="0">
                            <a:solidFill>
                              <a:srgbClr val="FFC000"/>
                            </a:solidFill>
                            <a:latin typeface="Cambria Math" panose="02040503050406030204" pitchFamily="18" charset="0"/>
                          </a:rPr>
                          <m:t>0</m:t>
                        </m:r>
                      </m:sub>
                    </m:sSub>
                    <m:r>
                      <a:rPr lang="en-GB" sz="6000" b="0" i="1" smtClean="0">
                        <a:latin typeface="Cambria Math" panose="02040503050406030204" pitchFamily="18" charset="0"/>
                      </a:rPr>
                      <m:t>=∫</m:t>
                    </m:r>
                    <m:d>
                      <m:dPr>
                        <m:begChr m:val="‖"/>
                        <m:endChr m:val="‖"/>
                        <m:ctrlPr>
                          <a:rPr lang="en-GB" sz="6000" i="1">
                            <a:latin typeface="Cambria Math" panose="02040503050406030204" pitchFamily="18" charset="0"/>
                          </a:rPr>
                        </m:ctrlPr>
                      </m:dPr>
                      <m:e>
                        <m:f>
                          <m:fPr>
                            <m:ctrlPr>
                              <a:rPr lang="en-GB" sz="6000" i="1">
                                <a:latin typeface="Cambria Math" panose="02040503050406030204" pitchFamily="18" charset="0"/>
                              </a:rPr>
                            </m:ctrlPr>
                          </m:fPr>
                          <m:num>
                            <m:r>
                              <a:rPr lang="en-GB" sz="6000" i="1">
                                <a:latin typeface="Cambria Math" panose="02040503050406030204" pitchFamily="18" charset="0"/>
                              </a:rPr>
                              <m:t>𝑑</m:t>
                            </m:r>
                          </m:num>
                          <m:den>
                            <m:r>
                              <a:rPr lang="en-GB" sz="6000" i="1">
                                <a:latin typeface="Cambria Math" panose="02040503050406030204" pitchFamily="18" charset="0"/>
                              </a:rPr>
                              <m:t>𝑑</m:t>
                            </m:r>
                            <m:r>
                              <a:rPr lang="en-GB" sz="6000" i="1">
                                <a:solidFill>
                                  <a:srgbClr val="FFC000"/>
                                </a:solidFill>
                                <a:latin typeface="Cambria Math" panose="02040503050406030204" pitchFamily="18" charset="0"/>
                              </a:rPr>
                              <m:t>𝜆</m:t>
                            </m:r>
                          </m:den>
                        </m:f>
                      </m:e>
                    </m:d>
                    <m:r>
                      <a:rPr lang="en-GB" sz="6000" b="0" i="1" smtClean="0">
                        <a:latin typeface="Cambria Math" panose="02040503050406030204" pitchFamily="18" charset="0"/>
                      </a:rPr>
                      <m:t>𝑑</m:t>
                    </m:r>
                    <m:r>
                      <a:rPr lang="en-GB" sz="6000" b="0" i="1" smtClean="0">
                        <a:solidFill>
                          <a:srgbClr val="FFC000"/>
                        </a:solidFill>
                        <a:latin typeface="Cambria Math" panose="02040503050406030204" pitchFamily="18" charset="0"/>
                      </a:rPr>
                      <m:t>𝜆</m:t>
                    </m:r>
                  </m:oMath>
                </a14:m>
                <a:r>
                  <a:rPr lang="en-GB" sz="6000" b="0" i="1" dirty="0">
                    <a:solidFill>
                      <a:srgbClr val="FFC000"/>
                    </a:solidFill>
                    <a:latin typeface="Cambria Math" panose="02040503050406030204" pitchFamily="18" charset="0"/>
                  </a:rPr>
                  <a:t> </a:t>
                </a:r>
              </a:p>
            </p:txBody>
          </p:sp>
        </mc:Choice>
        <mc:Fallback xmlns="">
          <p:sp>
            <p:nvSpPr>
              <p:cNvPr id="50" name="TextBox 49">
                <a:extLst>
                  <a:ext uri="{FF2B5EF4-FFF2-40B4-BE49-F238E27FC236}">
                    <a16:creationId xmlns:a16="http://schemas.microsoft.com/office/drawing/2014/main" id="{0193F954-EE79-D4AA-5269-69405B73BE63}"/>
                  </a:ext>
                </a:extLst>
              </p:cNvPr>
              <p:cNvSpPr txBox="1">
                <a:spLocks noRot="1" noChangeAspect="1" noMove="1" noResize="1" noEditPoints="1" noAdjustHandles="1" noChangeArrowheads="1" noChangeShapeType="1" noTextEdit="1"/>
              </p:cNvSpPr>
              <p:nvPr/>
            </p:nvSpPr>
            <p:spPr>
              <a:xfrm>
                <a:off x="6589515" y="255063"/>
                <a:ext cx="5428416" cy="1467453"/>
              </a:xfrm>
              <a:prstGeom prst="rect">
                <a:avLst/>
              </a:prstGeom>
              <a:blipFill>
                <a:blip r:embed="rId1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6" name="Ink 5">
                <a:extLst>
                  <a:ext uri="{FF2B5EF4-FFF2-40B4-BE49-F238E27FC236}">
                    <a16:creationId xmlns:a16="http://schemas.microsoft.com/office/drawing/2014/main" id="{5BA50F79-236C-6774-CB82-4CEAA28DC3D7}"/>
                  </a:ext>
                </a:extLst>
              </p14:cNvPr>
              <p14:cNvContentPartPr/>
              <p14:nvPr>
                <p:extLst>
                  <p:ext uri="{42D2F446-02D8-4167-A562-619A0277C38B}">
                    <p15:isNarration xmlns:p15="http://schemas.microsoft.com/office/powerpoint/2012/main" val="1"/>
                  </p:ext>
                </p:extLst>
              </p14:nvPr>
            </p14:nvContentPartPr>
            <p14:xfrm>
              <a:off x="5453280" y="6509520"/>
              <a:ext cx="4370400" cy="137520"/>
            </p14:xfrm>
          </p:contentPart>
        </mc:Choice>
        <mc:Fallback xmlns="">
          <p:pic>
            <p:nvPicPr>
              <p:cNvPr id="6" name="Ink 5">
                <a:extLst>
                  <a:ext uri="{FF2B5EF4-FFF2-40B4-BE49-F238E27FC236}">
                    <a16:creationId xmlns:a16="http://schemas.microsoft.com/office/drawing/2014/main" id="{5BA50F79-236C-6774-CB82-4CEAA28DC3D7}"/>
                  </a:ext>
                </a:extLst>
              </p:cNvPr>
              <p:cNvPicPr>
                <a:picLocks noGrp="1" noRot="1" noChangeAspect="1" noMove="1" noResize="1" noEditPoints="1" noAdjustHandles="1" noChangeArrowheads="1" noChangeShapeType="1"/>
              </p:cNvPicPr>
              <p:nvPr/>
            </p:nvPicPr>
            <p:blipFill>
              <a:blip r:embed="rId13"/>
              <a:stretch>
                <a:fillRect/>
              </a:stretch>
            </p:blipFill>
            <p:spPr>
              <a:xfrm>
                <a:off x="5443920" y="6500160"/>
                <a:ext cx="4389120" cy="156240"/>
              </a:xfrm>
              <a:prstGeom prst="rect">
                <a:avLst/>
              </a:prstGeom>
            </p:spPr>
          </p:pic>
        </mc:Fallback>
      </mc:AlternateContent>
    </p:spTree>
    <p:custDataLst>
      <p:tags r:id="rId1"/>
    </p:custDataLst>
    <p:extLst>
      <p:ext uri="{BB962C8B-B14F-4D97-AF65-F5344CB8AC3E}">
        <p14:creationId xmlns:p14="http://schemas.microsoft.com/office/powerpoint/2010/main" val="1344869486"/>
      </p:ext>
    </p:extLst>
  </p:cSld>
  <p:clrMapOvr>
    <a:masterClrMapping/>
  </p:clrMapOvr>
  <mc:AlternateContent xmlns:mc="http://schemas.openxmlformats.org/markup-compatibility/2006" xmlns:p14="http://schemas.microsoft.com/office/powerpoint/2010/main">
    <mc:Choice Requires="p14">
      <p:transition spd="slow" p14:dur="2000" advTm="45060"/>
    </mc:Choice>
    <mc:Fallback xmlns="">
      <p:transition spd="slow" advTm="45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2000"/>
                                        <p:tgtEl>
                                          <p:spTgt spid="39"/>
                                        </p:tgtEl>
                                      </p:cBhvr>
                                    </p:animEffect>
                                  </p:childTnLst>
                                </p:cTn>
                              </p:par>
                              <p:par>
                                <p:cTn id="37" presetID="22" presetClass="entr" presetSubtype="4"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20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anim calcmode="lin" valueType="num">
                                      <p:cBhvr>
                                        <p:cTn id="45" dur="500" fill="hold"/>
                                        <p:tgtEl>
                                          <p:spTgt spid="3"/>
                                        </p:tgtEl>
                                        <p:attrNameLst>
                                          <p:attrName>ppt_x</p:attrName>
                                        </p:attrNameLst>
                                      </p:cBhvr>
                                      <p:tavLst>
                                        <p:tav tm="0">
                                          <p:val>
                                            <p:strVal val="#ppt_x"/>
                                          </p:val>
                                        </p:tav>
                                        <p:tav tm="100000">
                                          <p:val>
                                            <p:strVal val="#ppt_x"/>
                                          </p:val>
                                        </p:tav>
                                      </p:tavLst>
                                    </p:anim>
                                    <p:anim calcmode="lin" valueType="num">
                                      <p:cBhvr>
                                        <p:cTn id="46" dur="500" fill="hold"/>
                                        <p:tgtEl>
                                          <p:spTgt spid="3"/>
                                        </p:tgtEl>
                                        <p:attrNameLst>
                                          <p:attrName>ppt_y</p:attrName>
                                        </p:attrNameLst>
                                      </p:cBhvr>
                                      <p:tavLst>
                                        <p:tav tm="0">
                                          <p:val>
                                            <p:strVal val="#ppt_y+.1"/>
                                          </p:val>
                                        </p:tav>
                                        <p:tav tm="100000">
                                          <p:val>
                                            <p:strVal val="#ppt_y"/>
                                          </p:val>
                                        </p:tav>
                                      </p:tavLst>
                                    </p:anim>
                                  </p:childTnLst>
                                </p:cTn>
                              </p:par>
                            </p:childTnLst>
                          </p:cTn>
                        </p:par>
                        <p:par>
                          <p:cTn id="47" fill="hold">
                            <p:stCondLst>
                              <p:cond delay="500"/>
                            </p:stCondLst>
                            <p:childTnLst>
                              <p:par>
                                <p:cTn id="48" presetID="42"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anim calcmode="lin" valueType="num">
                                      <p:cBhvr>
                                        <p:cTn id="51" dur="500" fill="hold"/>
                                        <p:tgtEl>
                                          <p:spTgt spid="32"/>
                                        </p:tgtEl>
                                        <p:attrNameLst>
                                          <p:attrName>ppt_x</p:attrName>
                                        </p:attrNameLst>
                                      </p:cBhvr>
                                      <p:tavLst>
                                        <p:tav tm="0">
                                          <p:val>
                                            <p:strVal val="#ppt_x"/>
                                          </p:val>
                                        </p:tav>
                                        <p:tav tm="100000">
                                          <p:val>
                                            <p:strVal val="#ppt_x"/>
                                          </p:val>
                                        </p:tav>
                                      </p:tavLst>
                                    </p:anim>
                                    <p:anim calcmode="lin" valueType="num">
                                      <p:cBhvr>
                                        <p:cTn id="52" dur="500" fill="hold"/>
                                        <p:tgtEl>
                                          <p:spTgt spid="32"/>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2" presetClass="entr" presetSubtype="0"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anim calcmode="lin" valueType="num">
                                      <p:cBhvr>
                                        <p:cTn id="57" dur="500" fill="hold"/>
                                        <p:tgtEl>
                                          <p:spTgt spid="47"/>
                                        </p:tgtEl>
                                        <p:attrNameLst>
                                          <p:attrName>ppt_x</p:attrName>
                                        </p:attrNameLst>
                                      </p:cBhvr>
                                      <p:tavLst>
                                        <p:tav tm="0">
                                          <p:val>
                                            <p:strVal val="#ppt_x"/>
                                          </p:val>
                                        </p:tav>
                                        <p:tav tm="100000">
                                          <p:val>
                                            <p:strVal val="#ppt_x"/>
                                          </p:val>
                                        </p:tav>
                                      </p:tavLst>
                                    </p:anim>
                                    <p:anim calcmode="lin" valueType="num">
                                      <p:cBhvr>
                                        <p:cTn id="58" dur="5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5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69CB503-B2B4-ED2D-C566-C412B9C1EF89}"/>
              </a:ext>
            </a:extLst>
          </p:cNvPr>
          <p:cNvGrpSpPr/>
          <p:nvPr/>
        </p:nvGrpSpPr>
        <p:grpSpPr>
          <a:xfrm>
            <a:off x="4855906" y="78546"/>
            <a:ext cx="7276246" cy="2009633"/>
            <a:chOff x="4855906" y="78546"/>
            <a:chExt cx="7276246" cy="2009633"/>
          </a:xfrm>
        </p:grpSpPr>
        <p:grpSp>
          <p:nvGrpSpPr>
            <p:cNvPr id="20" name="Group 19">
              <a:extLst>
                <a:ext uri="{FF2B5EF4-FFF2-40B4-BE49-F238E27FC236}">
                  <a16:creationId xmlns:a16="http://schemas.microsoft.com/office/drawing/2014/main" id="{E0432EF2-6D52-2563-8485-0141FA902D9F}"/>
                </a:ext>
              </a:extLst>
            </p:cNvPr>
            <p:cNvGrpSpPr/>
            <p:nvPr/>
          </p:nvGrpSpPr>
          <p:grpSpPr>
            <a:xfrm>
              <a:off x="4855906" y="78546"/>
              <a:ext cx="7276246" cy="2009633"/>
              <a:chOff x="4855906" y="78546"/>
              <a:chExt cx="7276246" cy="2009633"/>
            </a:xfrm>
          </p:grpSpPr>
          <p:grpSp>
            <p:nvGrpSpPr>
              <p:cNvPr id="4" name="Group 3">
                <a:extLst>
                  <a:ext uri="{FF2B5EF4-FFF2-40B4-BE49-F238E27FC236}">
                    <a16:creationId xmlns:a16="http://schemas.microsoft.com/office/drawing/2014/main" id="{17628EF1-50AC-4F7D-9E47-8A2379057B00}"/>
                  </a:ext>
                </a:extLst>
              </p:cNvPr>
              <p:cNvGrpSpPr/>
              <p:nvPr/>
            </p:nvGrpSpPr>
            <p:grpSpPr>
              <a:xfrm>
                <a:off x="4855906" y="257917"/>
                <a:ext cx="7276246" cy="1830262"/>
                <a:chOff x="5943600" y="5330369"/>
                <a:chExt cx="5958114" cy="1134465"/>
              </a:xfrm>
            </p:grpSpPr>
            <p:sp>
              <p:nvSpPr>
                <p:cNvPr id="5" name="Trapezoid 4">
                  <a:extLst>
                    <a:ext uri="{FF2B5EF4-FFF2-40B4-BE49-F238E27FC236}">
                      <a16:creationId xmlns:a16="http://schemas.microsoft.com/office/drawing/2014/main" id="{9B4C859A-FF55-4A5B-91DC-9530D7D4489E}"/>
                    </a:ext>
                  </a:extLst>
                </p:cNvPr>
                <p:cNvSpPr/>
                <p:nvPr/>
              </p:nvSpPr>
              <p:spPr>
                <a:xfrm>
                  <a:off x="5943600" y="5330372"/>
                  <a:ext cx="5958114" cy="1134462"/>
                </a:xfrm>
                <a:prstGeom prst="trapezoid">
                  <a:avLst>
                    <a:gd name="adj" fmla="val 81977"/>
                  </a:avLst>
                </a:prstGeom>
                <a:solidFill>
                  <a:schemeClr val="accent1">
                    <a:alpha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a:extLst>
                    <a:ext uri="{FF2B5EF4-FFF2-40B4-BE49-F238E27FC236}">
                      <a16:creationId xmlns:a16="http://schemas.microsoft.com/office/drawing/2014/main" id="{EB0236AF-C181-44FB-8611-987923B28057}"/>
                    </a:ext>
                  </a:extLst>
                </p:cNvPr>
                <p:cNvCxnSpPr>
                  <a:cxnSpLocks/>
                  <a:stCxn id="5" idx="2"/>
                  <a:endCxn id="5" idx="0"/>
                </p:cNvCxnSpPr>
                <p:nvPr/>
              </p:nvCxnSpPr>
              <p:spPr>
                <a:xfrm flipV="1">
                  <a:off x="8922657" y="5330371"/>
                  <a:ext cx="0" cy="113446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0949A1-A454-4819-943B-34ED023FABA6}"/>
                    </a:ext>
                  </a:extLst>
                </p:cNvPr>
                <p:cNvCxnSpPr>
                  <a:cxnSpLocks/>
                </p:cNvCxnSpPr>
                <p:nvPr/>
              </p:nvCxnSpPr>
              <p:spPr>
                <a:xfrm flipH="1">
                  <a:off x="6727098" y="5756195"/>
                  <a:ext cx="4434388"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11FE1DD-DD3C-4D5A-95F3-A76B6C32DA19}"/>
                    </a:ext>
                  </a:extLst>
                </p:cNvPr>
                <p:cNvCxnSpPr>
                  <a:cxnSpLocks/>
                </p:cNvCxnSpPr>
                <p:nvPr/>
              </p:nvCxnSpPr>
              <p:spPr>
                <a:xfrm flipH="1" flipV="1">
                  <a:off x="7162775" y="5330370"/>
                  <a:ext cx="4732996" cy="11241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CFF924-D692-47CF-B54E-704A66EAE298}"/>
                    </a:ext>
                  </a:extLst>
                </p:cNvPr>
                <p:cNvCxnSpPr>
                  <a:cxnSpLocks/>
                </p:cNvCxnSpPr>
                <p:nvPr/>
              </p:nvCxnSpPr>
              <p:spPr>
                <a:xfrm flipH="1">
                  <a:off x="5965514" y="5330369"/>
                  <a:ext cx="4725525" cy="11241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27D1143-18E3-9734-551D-2E84C4EBCA3B}"/>
                  </a:ext>
                </a:extLst>
              </p:cNvPr>
              <p:cNvGrpSpPr/>
              <p:nvPr/>
            </p:nvGrpSpPr>
            <p:grpSpPr>
              <a:xfrm>
                <a:off x="5779401" y="78546"/>
                <a:ext cx="5421998" cy="1992922"/>
                <a:chOff x="5779401" y="78546"/>
                <a:chExt cx="5421998" cy="1992922"/>
              </a:xfrm>
            </p:grpSpPr>
            <p:sp>
              <p:nvSpPr>
                <p:cNvPr id="3" name="Arc 2">
                  <a:extLst>
                    <a:ext uri="{FF2B5EF4-FFF2-40B4-BE49-F238E27FC236}">
                      <a16:creationId xmlns:a16="http://schemas.microsoft.com/office/drawing/2014/main" id="{E8F9BE6F-715A-20B4-BBBB-33499E824872}"/>
                    </a:ext>
                  </a:extLst>
                </p:cNvPr>
                <p:cNvSpPr/>
                <p:nvPr/>
              </p:nvSpPr>
              <p:spPr>
                <a:xfrm>
                  <a:off x="5784164" y="257915"/>
                  <a:ext cx="5415419" cy="1562254"/>
                </a:xfrm>
                <a:prstGeom prst="arc">
                  <a:avLst>
                    <a:gd name="adj1" fmla="val 10936530"/>
                    <a:gd name="adj2" fmla="val 21453424"/>
                  </a:avLst>
                </a:prstGeom>
                <a:ln w="381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6" name="Arc 25">
                  <a:extLst>
                    <a:ext uri="{FF2B5EF4-FFF2-40B4-BE49-F238E27FC236}">
                      <a16:creationId xmlns:a16="http://schemas.microsoft.com/office/drawing/2014/main" id="{45F0AAAE-4A66-9B96-63A8-FB7254E036F2}"/>
                    </a:ext>
                  </a:extLst>
                </p:cNvPr>
                <p:cNvSpPr/>
                <p:nvPr/>
              </p:nvSpPr>
              <p:spPr>
                <a:xfrm rot="10800000">
                  <a:off x="5779401" y="78546"/>
                  <a:ext cx="5421998" cy="1992922"/>
                </a:xfrm>
                <a:prstGeom prst="arc">
                  <a:avLst>
                    <a:gd name="adj1" fmla="val 10528549"/>
                    <a:gd name="adj2" fmla="val 187157"/>
                  </a:avLst>
                </a:prstGeom>
                <a:ln w="381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35" name="Group 34">
                <a:extLst>
                  <a:ext uri="{FF2B5EF4-FFF2-40B4-BE49-F238E27FC236}">
                    <a16:creationId xmlns:a16="http://schemas.microsoft.com/office/drawing/2014/main" id="{45487CE0-D62F-F41A-408B-7AC25382FCEE}"/>
                  </a:ext>
                </a:extLst>
              </p:cNvPr>
              <p:cNvGrpSpPr/>
              <p:nvPr/>
            </p:nvGrpSpPr>
            <p:grpSpPr>
              <a:xfrm>
                <a:off x="6977787" y="400247"/>
                <a:ext cx="2992281" cy="1072970"/>
                <a:chOff x="5779401" y="78546"/>
                <a:chExt cx="5421998" cy="1992922"/>
              </a:xfrm>
            </p:grpSpPr>
            <p:sp>
              <p:nvSpPr>
                <p:cNvPr id="36" name="Arc 35">
                  <a:extLst>
                    <a:ext uri="{FF2B5EF4-FFF2-40B4-BE49-F238E27FC236}">
                      <a16:creationId xmlns:a16="http://schemas.microsoft.com/office/drawing/2014/main" id="{9B1EBC6D-4EBE-D182-A274-6C8176319796}"/>
                    </a:ext>
                  </a:extLst>
                </p:cNvPr>
                <p:cNvSpPr/>
                <p:nvPr/>
              </p:nvSpPr>
              <p:spPr>
                <a:xfrm>
                  <a:off x="5784164" y="257915"/>
                  <a:ext cx="5415419" cy="1562254"/>
                </a:xfrm>
                <a:prstGeom prst="arc">
                  <a:avLst>
                    <a:gd name="adj1" fmla="val 10936530"/>
                    <a:gd name="adj2" fmla="val 21453424"/>
                  </a:avLst>
                </a:prstGeom>
                <a:ln w="381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0" name="Arc 39">
                  <a:extLst>
                    <a:ext uri="{FF2B5EF4-FFF2-40B4-BE49-F238E27FC236}">
                      <a16:creationId xmlns:a16="http://schemas.microsoft.com/office/drawing/2014/main" id="{8F7826BB-A1F2-D482-1AF2-F1050FA8623B}"/>
                    </a:ext>
                  </a:extLst>
                </p:cNvPr>
                <p:cNvSpPr/>
                <p:nvPr/>
              </p:nvSpPr>
              <p:spPr>
                <a:xfrm rot="10800000">
                  <a:off x="5779401" y="78546"/>
                  <a:ext cx="5421998" cy="1992922"/>
                </a:xfrm>
                <a:prstGeom prst="arc">
                  <a:avLst>
                    <a:gd name="adj1" fmla="val 10528549"/>
                    <a:gd name="adj2" fmla="val 187157"/>
                  </a:avLst>
                </a:prstGeom>
                <a:ln w="381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sp>
          <p:nvSpPr>
            <p:cNvPr id="60" name="Oval 59">
              <a:extLst>
                <a:ext uri="{FF2B5EF4-FFF2-40B4-BE49-F238E27FC236}">
                  <a16:creationId xmlns:a16="http://schemas.microsoft.com/office/drawing/2014/main" id="{189A2758-61F1-4BD3-689B-0CCA982364BB}"/>
                </a:ext>
              </a:extLst>
            </p:cNvPr>
            <p:cNvSpPr/>
            <p:nvPr/>
          </p:nvSpPr>
          <p:spPr>
            <a:xfrm>
              <a:off x="8256425" y="654141"/>
              <a:ext cx="449179" cy="44917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 60">
              <a:extLst>
                <a:ext uri="{FF2B5EF4-FFF2-40B4-BE49-F238E27FC236}">
                  <a16:creationId xmlns:a16="http://schemas.microsoft.com/office/drawing/2014/main" id="{82BEE346-DC7B-7BBA-C410-F024C6C24048}"/>
                </a:ext>
              </a:extLst>
            </p:cNvPr>
            <p:cNvSpPr/>
            <p:nvPr/>
          </p:nvSpPr>
          <p:spPr>
            <a:xfrm>
              <a:off x="10791212" y="1535679"/>
              <a:ext cx="449179" cy="449179"/>
            </a:xfrm>
            <a:prstGeom prst="ellipse">
              <a:avLst/>
            </a:prstGeom>
            <a:solidFill>
              <a:srgbClr val="8D4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286FD9B-E2EF-4F8E-BCB0-BF679E92897A}"/>
                  </a:ext>
                </a:extLst>
              </p:cNvPr>
              <p:cNvSpPr txBox="1"/>
              <p:nvPr/>
            </p:nvSpPr>
            <p:spPr>
              <a:xfrm>
                <a:off x="5454238" y="3658707"/>
                <a:ext cx="6502731" cy="1783309"/>
              </a:xfrm>
              <a:prstGeom prst="rect">
                <a:avLst/>
              </a:prstGeom>
              <a:noFill/>
              <a:ln w="38100">
                <a:solidFill>
                  <a:schemeClr val="tx1"/>
                </a:solidFill>
              </a:ln>
            </p:spPr>
            <p:txBody>
              <a:bodyPr wrap="square">
                <a:spAutoFit/>
              </a:bodyPr>
              <a:lstStyle/>
              <a:p>
                <a14:m>
                  <m:oMath xmlns:m="http://schemas.openxmlformats.org/officeDocument/2006/math">
                    <m:sSub>
                      <m:sSubPr>
                        <m:ctrlPr>
                          <a:rPr lang="en-GB" sz="5400" i="1">
                            <a:solidFill>
                              <a:srgbClr val="FFC000"/>
                            </a:solidFill>
                            <a:latin typeface="Cambria Math" panose="02040503050406030204" pitchFamily="18" charset="0"/>
                          </a:rPr>
                        </m:ctrlPr>
                      </m:sSubPr>
                      <m:e>
                        <m:r>
                          <a:rPr lang="en-GB" sz="5400" i="1">
                            <a:solidFill>
                              <a:srgbClr val="FFC000"/>
                            </a:solidFill>
                            <a:latin typeface="Cambria Math" panose="02040503050406030204" pitchFamily="18" charset="0"/>
                          </a:rPr>
                          <m:t>𝐿</m:t>
                        </m:r>
                      </m:e>
                      <m:sub>
                        <m:r>
                          <a:rPr lang="en-GB" sz="5400" i="1">
                            <a:solidFill>
                              <a:srgbClr val="FFC000"/>
                            </a:solidFill>
                            <a:latin typeface="Cambria Math" panose="02040503050406030204" pitchFamily="18" charset="0"/>
                          </a:rPr>
                          <m:t>0</m:t>
                        </m:r>
                      </m:sub>
                    </m:sSub>
                    <m:r>
                      <a:rPr lang="en-GB" sz="5400" i="1" smtClean="0">
                        <a:latin typeface="Cambria Math" panose="02040503050406030204" pitchFamily="18" charset="0"/>
                      </a:rPr>
                      <m:t>=</m:t>
                    </m:r>
                    <m:r>
                      <a:rPr lang="en-GB" sz="5400" i="1">
                        <a:solidFill>
                          <a:srgbClr val="FF0000"/>
                        </a:solidFill>
                        <a:latin typeface="Cambria Math" panose="02040503050406030204" pitchFamily="18" charset="0"/>
                      </a:rPr>
                      <m:t>𝑎</m:t>
                    </m:r>
                    <m:d>
                      <m:dPr>
                        <m:ctrlPr>
                          <a:rPr lang="en-CA" sz="5400" i="1">
                            <a:solidFill>
                              <a:srgbClr val="FF0000"/>
                            </a:solidFill>
                            <a:latin typeface="Cambria Math" panose="02040503050406030204" pitchFamily="18" charset="0"/>
                          </a:rPr>
                        </m:ctrlPr>
                      </m:dPr>
                      <m:e>
                        <m:r>
                          <a:rPr lang="en-CA" sz="5400" i="1">
                            <a:solidFill>
                              <a:srgbClr val="FF0000"/>
                            </a:solidFill>
                            <a:latin typeface="Cambria Math" panose="02040503050406030204" pitchFamily="18" charset="0"/>
                          </a:rPr>
                          <m:t>𝑡</m:t>
                        </m:r>
                      </m:e>
                    </m:d>
                    <m:r>
                      <a:rPr lang="en-GB" sz="5400" i="1">
                        <a:latin typeface="Cambria Math" panose="02040503050406030204" pitchFamily="18" charset="0"/>
                      </a:rPr>
                      <m:t>∫</m:t>
                    </m:r>
                    <m:rad>
                      <m:radPr>
                        <m:degHide m:val="on"/>
                        <m:ctrlPr>
                          <a:rPr lang="en-GB" sz="5400" i="1">
                            <a:latin typeface="Cambria Math" panose="02040503050406030204" pitchFamily="18" charset="0"/>
                          </a:rPr>
                        </m:ctrlPr>
                      </m:radPr>
                      <m:deg/>
                      <m:e>
                        <m:f>
                          <m:fPr>
                            <m:ctrlPr>
                              <a:rPr lang="en-GB" sz="5400" i="1">
                                <a:latin typeface="Cambria Math" panose="02040503050406030204" pitchFamily="18" charset="0"/>
                              </a:rPr>
                            </m:ctrlPr>
                          </m:fPr>
                          <m:num>
                            <m:r>
                              <a:rPr lang="en-CA" sz="5400" i="1">
                                <a:latin typeface="Cambria Math" panose="02040503050406030204" pitchFamily="18" charset="0"/>
                              </a:rPr>
                              <m:t>1</m:t>
                            </m:r>
                          </m:num>
                          <m:den>
                            <m:r>
                              <a:rPr lang="en-GB" sz="5400" i="1">
                                <a:latin typeface="Cambria Math" panose="02040503050406030204" pitchFamily="18" charset="0"/>
                              </a:rPr>
                              <m:t>1−</m:t>
                            </m:r>
                            <m:r>
                              <a:rPr lang="en-GB" sz="5400" i="1">
                                <a:solidFill>
                                  <a:srgbClr val="7030A0"/>
                                </a:solidFill>
                                <a:latin typeface="Cambria Math" panose="02040503050406030204" pitchFamily="18" charset="0"/>
                              </a:rPr>
                              <m:t>𝑘</m:t>
                            </m:r>
                            <m:sSup>
                              <m:sSupPr>
                                <m:ctrlPr>
                                  <a:rPr lang="en-GB" sz="5400" i="1">
                                    <a:latin typeface="Cambria Math" panose="02040503050406030204" pitchFamily="18" charset="0"/>
                                  </a:rPr>
                                </m:ctrlPr>
                              </m:sSupPr>
                              <m:e>
                                <m:r>
                                  <a:rPr lang="en-GB" sz="5400" i="1">
                                    <a:solidFill>
                                      <a:srgbClr val="0070C0"/>
                                    </a:solidFill>
                                    <a:latin typeface="Cambria Math" panose="02040503050406030204" pitchFamily="18" charset="0"/>
                                  </a:rPr>
                                  <m:t>𝑟</m:t>
                                </m:r>
                              </m:e>
                              <m:sup>
                                <m:r>
                                  <a:rPr lang="en-GB" sz="5400" i="1">
                                    <a:latin typeface="Cambria Math" panose="02040503050406030204" pitchFamily="18" charset="0"/>
                                  </a:rPr>
                                  <m:t>2</m:t>
                                </m:r>
                              </m:sup>
                            </m:sSup>
                          </m:den>
                        </m:f>
                      </m:e>
                    </m:rad>
                    <m:r>
                      <a:rPr lang="en-GB" sz="5400" i="1">
                        <a:latin typeface="Cambria Math" panose="02040503050406030204" pitchFamily="18" charset="0"/>
                      </a:rPr>
                      <m:t>𝑑</m:t>
                    </m:r>
                    <m:r>
                      <a:rPr lang="en-CA" sz="5400" i="1">
                        <a:solidFill>
                          <a:srgbClr val="0070C0"/>
                        </a:solidFill>
                        <a:latin typeface="Cambria Math" panose="02040503050406030204" pitchFamily="18" charset="0"/>
                      </a:rPr>
                      <m:t>𝑟</m:t>
                    </m:r>
                  </m:oMath>
                </a14:m>
                <a:r>
                  <a:rPr lang="en-CA" sz="5400" dirty="0"/>
                  <a:t> </a:t>
                </a:r>
              </a:p>
            </p:txBody>
          </p:sp>
        </mc:Choice>
        <mc:Fallback xmlns="">
          <p:sp>
            <p:nvSpPr>
              <p:cNvPr id="38" name="TextBox 37">
                <a:extLst>
                  <a:ext uri="{FF2B5EF4-FFF2-40B4-BE49-F238E27FC236}">
                    <a16:creationId xmlns:a16="http://schemas.microsoft.com/office/drawing/2014/main" id="{5286FD9B-E2EF-4F8E-BCB0-BF679E92897A}"/>
                  </a:ext>
                </a:extLst>
              </p:cNvPr>
              <p:cNvSpPr txBox="1">
                <a:spLocks noRot="1" noChangeAspect="1" noMove="1" noResize="1" noEditPoints="1" noAdjustHandles="1" noChangeArrowheads="1" noChangeShapeType="1" noTextEdit="1"/>
              </p:cNvSpPr>
              <p:nvPr/>
            </p:nvSpPr>
            <p:spPr>
              <a:xfrm>
                <a:off x="5454238" y="3658707"/>
                <a:ext cx="6502731" cy="1783309"/>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p:grpSp>
        <p:nvGrpSpPr>
          <p:cNvPr id="41" name="Group 40">
            <a:extLst>
              <a:ext uri="{FF2B5EF4-FFF2-40B4-BE49-F238E27FC236}">
                <a16:creationId xmlns:a16="http://schemas.microsoft.com/office/drawing/2014/main" id="{17C96D7E-C746-0355-31B8-011566C6CB40}"/>
              </a:ext>
            </a:extLst>
          </p:cNvPr>
          <p:cNvGrpSpPr/>
          <p:nvPr/>
        </p:nvGrpSpPr>
        <p:grpSpPr>
          <a:xfrm rot="297178">
            <a:off x="8398288" y="985866"/>
            <a:ext cx="2616742" cy="703437"/>
            <a:chOff x="11385008" y="3849597"/>
            <a:chExt cx="2616742" cy="703437"/>
          </a:xfrm>
          <a:solidFill>
            <a:srgbClr val="FFFF00"/>
          </a:solidFill>
        </p:grpSpPr>
        <p:cxnSp>
          <p:nvCxnSpPr>
            <p:cNvPr id="42" name="Straight Arrow Connector 41">
              <a:extLst>
                <a:ext uri="{FF2B5EF4-FFF2-40B4-BE49-F238E27FC236}">
                  <a16:creationId xmlns:a16="http://schemas.microsoft.com/office/drawing/2014/main" id="{C9B66296-2241-DA46-484C-52E46A096F97}"/>
                </a:ext>
              </a:extLst>
            </p:cNvPr>
            <p:cNvCxnSpPr>
              <a:cxnSpLocks/>
            </p:cNvCxnSpPr>
            <p:nvPr/>
          </p:nvCxnSpPr>
          <p:spPr>
            <a:xfrm>
              <a:off x="11385008" y="3876186"/>
              <a:ext cx="2616742" cy="612158"/>
            </a:xfrm>
            <a:prstGeom prst="straightConnector1">
              <a:avLst/>
            </a:prstGeom>
            <a:grpFill/>
            <a:ln w="127000">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2F9A963E-B8D9-FEB2-D2D8-BAF7124DEEE6}"/>
                </a:ext>
              </a:extLst>
            </p:cNvPr>
            <p:cNvSpPr/>
            <p:nvPr/>
          </p:nvSpPr>
          <p:spPr>
            <a:xfrm rot="6175968">
              <a:off x="11925867" y="3870056"/>
              <a:ext cx="400050" cy="359132"/>
            </a:xfrm>
            <a:prstGeom prst="triangl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Isosceles Triangle 43">
              <a:extLst>
                <a:ext uri="{FF2B5EF4-FFF2-40B4-BE49-F238E27FC236}">
                  <a16:creationId xmlns:a16="http://schemas.microsoft.com/office/drawing/2014/main" id="{91B350AD-2B6A-C91F-BDDB-6BF5C55A46F4}"/>
                </a:ext>
              </a:extLst>
            </p:cNvPr>
            <p:cNvSpPr/>
            <p:nvPr/>
          </p:nvSpPr>
          <p:spPr>
            <a:xfrm rot="6175968">
              <a:off x="13220550" y="4173443"/>
              <a:ext cx="400050" cy="359132"/>
            </a:xfrm>
            <a:prstGeom prst="triangle">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8A5FF0D-0389-C3F8-40C4-9D24C8E446B7}"/>
                  </a:ext>
                </a:extLst>
              </p:cNvPr>
              <p:cNvSpPr txBox="1"/>
              <p:nvPr/>
            </p:nvSpPr>
            <p:spPr>
              <a:xfrm>
                <a:off x="59848" y="36659"/>
                <a:ext cx="5787351" cy="6808595"/>
              </a:xfrm>
              <a:prstGeom prst="rect">
                <a:avLst/>
              </a:prstGeom>
              <a:noFill/>
            </p:spPr>
            <p:txBody>
              <a:bodyPr wrap="square">
                <a:spAutoFit/>
              </a:bodyPr>
              <a:lstStyle/>
              <a:p>
                <a:pPr>
                  <a:spcAft>
                    <a:spcPts val="1200"/>
                  </a:spcAft>
                </a:pPr>
                <a14:m>
                  <m:oMath xmlns:m="http://schemas.openxmlformats.org/officeDocument/2006/math">
                    <m:sSub>
                      <m:sSubPr>
                        <m:ctrlPr>
                          <a:rPr lang="en-GB" sz="4800" b="0" i="1" smtClean="0">
                            <a:solidFill>
                              <a:srgbClr val="FFC000"/>
                            </a:solidFill>
                            <a:latin typeface="Cambria Math" panose="02040503050406030204" pitchFamily="18" charset="0"/>
                          </a:rPr>
                        </m:ctrlPr>
                      </m:sSubPr>
                      <m:e>
                        <m:r>
                          <a:rPr lang="en-GB" sz="4800" b="0" i="1" smtClean="0">
                            <a:solidFill>
                              <a:srgbClr val="FFC000"/>
                            </a:solidFill>
                            <a:latin typeface="Cambria Math" panose="02040503050406030204" pitchFamily="18" charset="0"/>
                          </a:rPr>
                          <m:t>𝐿</m:t>
                        </m:r>
                      </m:e>
                      <m:sub>
                        <m:r>
                          <a:rPr lang="en-GB" sz="4800" b="0" i="1" smtClean="0">
                            <a:solidFill>
                              <a:srgbClr val="FFC000"/>
                            </a:solidFill>
                            <a:latin typeface="Cambria Math" panose="02040503050406030204" pitchFamily="18" charset="0"/>
                          </a:rPr>
                          <m:t>0</m:t>
                        </m:r>
                      </m:sub>
                    </m:sSub>
                    <m:r>
                      <a:rPr lang="en-GB" sz="4800" b="0" i="1" smtClean="0">
                        <a:latin typeface="Cambria Math" panose="02040503050406030204" pitchFamily="18" charset="0"/>
                      </a:rPr>
                      <m:t>=∫</m:t>
                    </m:r>
                    <m:d>
                      <m:dPr>
                        <m:begChr m:val="‖"/>
                        <m:endChr m:val="‖"/>
                        <m:ctrlPr>
                          <a:rPr lang="en-GB"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e>
                    </m:d>
                    <m:r>
                      <a:rPr lang="en-GB" sz="4800" b="0" i="1" smtClean="0">
                        <a:latin typeface="Cambria Math" panose="02040503050406030204" pitchFamily="18" charset="0"/>
                      </a:rPr>
                      <m:t>𝑑</m:t>
                    </m:r>
                    <m:r>
                      <a:rPr lang="en-GB" sz="4800" b="0" i="1" smtClean="0">
                        <a:solidFill>
                          <a:srgbClr val="FFC000"/>
                        </a:solidFill>
                        <a:latin typeface="Cambria Math" panose="02040503050406030204" pitchFamily="18" charset="0"/>
                      </a:rPr>
                      <m:t>𝜆</m:t>
                    </m:r>
                  </m:oMath>
                </a14:m>
                <a:r>
                  <a:rPr lang="en-GB" sz="4800" b="0" i="1" dirty="0">
                    <a:solidFill>
                      <a:srgbClr val="FFC000"/>
                    </a:solidFill>
                    <a:latin typeface="Cambria Math" panose="02040503050406030204" pitchFamily="18" charset="0"/>
                  </a:rPr>
                  <a:t> </a:t>
                </a:r>
              </a:p>
              <a:p>
                <a:pPr>
                  <a:spcAft>
                    <a:spcPts val="1200"/>
                  </a:spcAft>
                </a:pPr>
                <a14:m>
                  <m:oMath xmlns:m="http://schemas.openxmlformats.org/officeDocument/2006/math">
                    <m:sSub>
                      <m:sSubPr>
                        <m:ctrlPr>
                          <a:rPr lang="en-GB" sz="4800" i="1" smtClean="0">
                            <a:solidFill>
                              <a:schemeClr val="bg1"/>
                            </a:solidFill>
                            <a:latin typeface="Cambria Math" panose="02040503050406030204" pitchFamily="18" charset="0"/>
                          </a:rPr>
                        </m:ctrlPr>
                      </m:sSubPr>
                      <m:e>
                        <m:r>
                          <a:rPr lang="en-GB" sz="4800" i="1">
                            <a:solidFill>
                              <a:schemeClr val="bg1"/>
                            </a:solidFill>
                            <a:latin typeface="Cambria Math" panose="02040503050406030204" pitchFamily="18" charset="0"/>
                          </a:rPr>
                          <m:t>𝐿</m:t>
                        </m:r>
                      </m:e>
                      <m:sub>
                        <m:r>
                          <a:rPr lang="en-GB" sz="4800" i="1">
                            <a:solidFill>
                              <a:schemeClr val="bg1"/>
                            </a:solidFill>
                            <a:latin typeface="Cambria Math" panose="02040503050406030204" pitchFamily="18" charset="0"/>
                          </a:rPr>
                          <m:t>0</m:t>
                        </m:r>
                      </m:sub>
                    </m:sSub>
                    <m:r>
                      <a:rPr lang="en-GB" sz="4800" i="1">
                        <a:latin typeface="Cambria Math" panose="02040503050406030204" pitchFamily="18" charset="0"/>
                      </a:rPr>
                      <m:t>=∫</m:t>
                    </m:r>
                    <m:d>
                      <m:dPr>
                        <m:begChr m:val="‖"/>
                        <m:endChr m:val="‖"/>
                        <m:ctrlPr>
                          <a:rPr lang="en-GB" sz="4800" i="1">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num>
                          <m:den>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den>
                        </m:f>
                      </m:e>
                    </m:d>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oMath>
                </a14:m>
                <a:r>
                  <a:rPr lang="en-GB" sz="4800" i="1" dirty="0">
                    <a:solidFill>
                      <a:srgbClr val="FFC000"/>
                    </a:solidFill>
                    <a:latin typeface="Cambria Math" panose="02040503050406030204" pitchFamily="18" charset="0"/>
                  </a:rPr>
                  <a:t> </a:t>
                </a:r>
              </a:p>
              <a:p>
                <a:pPr>
                  <a:spcAft>
                    <a:spcPts val="1200"/>
                  </a:spcAft>
                </a:pPr>
                <a14:m>
                  <m:oMath xmlns:m="http://schemas.openxmlformats.org/officeDocument/2006/math">
                    <m:r>
                      <a:rPr lang="en-GB" sz="4800" i="1">
                        <a:latin typeface="Cambria Math" panose="02040503050406030204" pitchFamily="18" charset="0"/>
                      </a:rPr>
                      <m:t>=∫</m:t>
                    </m:r>
                    <m:rad>
                      <m:radPr>
                        <m:degHide m:val="on"/>
                        <m:ctrlPr>
                          <a:rPr lang="en-GB" sz="4800" b="0" i="1" smtClean="0">
                            <a:solidFill>
                              <a:schemeClr val="tx1"/>
                            </a:solidFill>
                            <a:latin typeface="Cambria Math" panose="02040503050406030204" pitchFamily="18" charset="0"/>
                          </a:rPr>
                        </m:ctrlPr>
                      </m:radPr>
                      <m:deg/>
                      <m:e>
                        <m:r>
                          <a:rPr lang="en-GB" sz="4800" b="0" i="1" smtClean="0">
                            <a:solidFill>
                              <a:schemeClr val="tx1"/>
                            </a:solidFill>
                            <a:latin typeface="Cambria Math" panose="02040503050406030204" pitchFamily="18" charset="0"/>
                          </a:rPr>
                          <m:t>−</m:t>
                        </m:r>
                        <m:d>
                          <m:dPr>
                            <m:ctrlPr>
                              <a:rPr lang="en-CA" sz="4800" b="0" i="1" smtClean="0">
                                <a:solidFill>
                                  <a:schemeClr val="tx1"/>
                                </a:solidFill>
                                <a:latin typeface="Cambria Math" panose="02040503050406030204" pitchFamily="18" charset="0"/>
                              </a:rPr>
                            </m:ctrlPr>
                          </m:dPr>
                          <m:e>
                            <m:f>
                              <m:fPr>
                                <m:ctrlPr>
                                  <a:rPr lang="en-GB" sz="4800" i="1">
                                    <a:latin typeface="Cambria Math" panose="02040503050406030204" pitchFamily="18" charset="0"/>
                                  </a:rPr>
                                </m:ctrlPr>
                              </m:fPr>
                              <m:num>
                                <m:r>
                                  <a:rPr lang="en-GB" sz="4800" i="1">
                                    <a:latin typeface="Cambria Math" panose="02040503050406030204" pitchFamily="18" charset="0"/>
                                  </a:rPr>
                                  <m:t>𝑑</m:t>
                                </m:r>
                              </m:num>
                              <m:den>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den>
                            </m:f>
                            <m:r>
                              <a:rPr lang="en-GB" sz="4800" i="1">
                                <a:latin typeface="Cambria Math" panose="02040503050406030204" pitchFamily="18" charset="0"/>
                              </a:rPr>
                              <m:t>⋅</m:t>
                            </m:r>
                            <m:f>
                              <m:fPr>
                                <m:ctrlPr>
                                  <a:rPr lang="en-GB" sz="4800" i="1">
                                    <a:latin typeface="Cambria Math" panose="02040503050406030204" pitchFamily="18" charset="0"/>
                                  </a:rPr>
                                </m:ctrlPr>
                              </m:fPr>
                              <m:num>
                                <m:r>
                                  <a:rPr lang="en-GB" sz="4800" i="1">
                                    <a:latin typeface="Cambria Math" panose="02040503050406030204" pitchFamily="18" charset="0"/>
                                  </a:rPr>
                                  <m:t>𝑑</m:t>
                                </m:r>
                              </m:num>
                              <m:den>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den>
                            </m:f>
                          </m:e>
                        </m:d>
                      </m:e>
                    </m:rad>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oMath>
                </a14:m>
                <a:r>
                  <a:rPr lang="en-GB" sz="4800" dirty="0"/>
                  <a:t> </a:t>
                </a:r>
              </a:p>
              <a:p>
                <a:pPr>
                  <a:spcAft>
                    <a:spcPts val="1200"/>
                  </a:spcAft>
                </a:pPr>
                <a14:m>
                  <m:oMath xmlns:m="http://schemas.openxmlformats.org/officeDocument/2006/math">
                    <m:r>
                      <a:rPr lang="en-GB" sz="4800" i="1">
                        <a:latin typeface="Cambria Math" panose="02040503050406030204" pitchFamily="18" charset="0"/>
                      </a:rPr>
                      <m:t>=∫</m:t>
                    </m:r>
                    <m:rad>
                      <m:radPr>
                        <m:degHide m:val="on"/>
                        <m:ctrlPr>
                          <a:rPr lang="en-GB" sz="4800" i="1">
                            <a:latin typeface="Cambria Math" panose="02040503050406030204" pitchFamily="18" charset="0"/>
                          </a:rPr>
                        </m:ctrlPr>
                      </m:radPr>
                      <m:deg/>
                      <m:e>
                        <m:r>
                          <a:rPr lang="en-GB" sz="4800" i="1">
                            <a:latin typeface="Cambria Math" panose="02040503050406030204" pitchFamily="18" charset="0"/>
                          </a:rPr>
                          <m:t>−</m:t>
                        </m:r>
                        <m:d>
                          <m:dPr>
                            <m:ctrlPr>
                              <a:rPr lang="en-CA" sz="4800" b="0" i="1" smtClean="0">
                                <a:latin typeface="Cambria Math" panose="02040503050406030204" pitchFamily="18" charset="0"/>
                              </a:rPr>
                            </m:ctrlPr>
                          </m:dPr>
                          <m:e>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𝑔</m:t>
                                </m:r>
                              </m:e>
                              <m:sub>
                                <m:r>
                                  <a:rPr lang="en-CA" sz="4800" i="1">
                                    <a:solidFill>
                                      <a:srgbClr val="0070C0"/>
                                    </a:solidFill>
                                    <a:latin typeface="Cambria Math" panose="02040503050406030204" pitchFamily="18" charset="0"/>
                                  </a:rPr>
                                  <m:t>𝑟𝑟</m:t>
                                </m:r>
                              </m:sub>
                            </m:sSub>
                          </m:e>
                        </m:d>
                      </m:e>
                    </m:rad>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oMath>
                </a14:m>
                <a:r>
                  <a:rPr lang="en-CA" sz="4800" dirty="0"/>
                  <a:t> </a:t>
                </a:r>
              </a:p>
              <a:p>
                <a:pPr>
                  <a:spcAft>
                    <a:spcPts val="1200"/>
                  </a:spcAft>
                </a:pPr>
                <a14:m>
                  <m:oMath xmlns:m="http://schemas.openxmlformats.org/officeDocument/2006/math">
                    <m:r>
                      <a:rPr lang="en-GB" sz="4800" i="1">
                        <a:latin typeface="Cambria Math" panose="02040503050406030204" pitchFamily="18" charset="0"/>
                      </a:rPr>
                      <m:t>=∫</m:t>
                    </m:r>
                    <m:rad>
                      <m:radPr>
                        <m:degHide m:val="on"/>
                        <m:ctrlPr>
                          <a:rPr lang="en-GB" sz="4800" i="1">
                            <a:latin typeface="Cambria Math" panose="02040503050406030204" pitchFamily="18" charset="0"/>
                          </a:rPr>
                        </m:ctrlPr>
                      </m:radPr>
                      <m:deg/>
                      <m:e>
                        <m:r>
                          <a:rPr lang="en-GB" sz="4800" i="1" smtClean="0">
                            <a:latin typeface="Cambria Math" panose="02040503050406030204" pitchFamily="18" charset="0"/>
                          </a:rPr>
                          <m:t>−</m:t>
                        </m:r>
                        <m:d>
                          <m:dPr>
                            <m:ctrlPr>
                              <a:rPr lang="en-CA" sz="4800" b="0" i="1" smtClean="0">
                                <a:latin typeface="Cambria Math" panose="02040503050406030204" pitchFamily="18" charset="0"/>
                              </a:rPr>
                            </m:ctrlPr>
                          </m:dPr>
                          <m:e>
                            <m:r>
                              <a:rPr lang="en-CA" sz="4800" b="0" i="1" smtClean="0">
                                <a:latin typeface="Cambria Math" panose="02040503050406030204" pitchFamily="18" charset="0"/>
                              </a:rPr>
                              <m:t>−</m:t>
                            </m:r>
                            <m:f>
                              <m:fPr>
                                <m:ctrlPr>
                                  <a:rPr lang="en-GB" sz="4800" i="1">
                                    <a:latin typeface="Cambria Math" panose="02040503050406030204" pitchFamily="18" charset="0"/>
                                  </a:rPr>
                                </m:ctrlPr>
                              </m:fPr>
                              <m:num>
                                <m:sSup>
                                  <m:sSupPr>
                                    <m:ctrlPr>
                                      <a:rPr lang="en-GB" sz="4800" i="1">
                                        <a:latin typeface="Cambria Math" panose="02040503050406030204" pitchFamily="18" charset="0"/>
                                      </a:rPr>
                                    </m:ctrlPr>
                                  </m:sSupPr>
                                  <m:e>
                                    <m:r>
                                      <a:rPr lang="en-GB" sz="4800" i="1" smtClean="0">
                                        <a:solidFill>
                                          <a:srgbClr val="FF0000"/>
                                        </a:solidFill>
                                        <a:latin typeface="Cambria Math" panose="02040503050406030204" pitchFamily="18" charset="0"/>
                                      </a:rPr>
                                      <m:t>𝑎</m:t>
                                    </m:r>
                                    <m:d>
                                      <m:dPr>
                                        <m:ctrlPr>
                                          <a:rPr lang="en-CA" sz="4800" b="0" i="1" smtClean="0">
                                            <a:solidFill>
                                              <a:srgbClr val="FF0000"/>
                                            </a:solidFill>
                                            <a:latin typeface="Cambria Math" panose="02040503050406030204" pitchFamily="18" charset="0"/>
                                          </a:rPr>
                                        </m:ctrlPr>
                                      </m:dPr>
                                      <m:e>
                                        <m:r>
                                          <a:rPr lang="en-CA" sz="4800" b="0" i="1" smtClean="0">
                                            <a:solidFill>
                                              <a:srgbClr val="FF0000"/>
                                            </a:solidFill>
                                            <a:latin typeface="Cambria Math" panose="02040503050406030204" pitchFamily="18" charset="0"/>
                                          </a:rPr>
                                          <m:t>𝑡</m:t>
                                        </m:r>
                                      </m:e>
                                    </m:d>
                                  </m:e>
                                  <m:sup>
                                    <m:r>
                                      <a:rPr lang="en-GB" sz="4800" i="1">
                                        <a:latin typeface="Cambria Math" panose="02040503050406030204" pitchFamily="18" charset="0"/>
                                      </a:rPr>
                                      <m:t>2</m:t>
                                    </m:r>
                                  </m:sup>
                                </m:sSup>
                              </m:num>
                              <m:den>
                                <m:r>
                                  <a:rPr lang="en-GB" sz="4800" i="1">
                                    <a:latin typeface="Cambria Math" panose="02040503050406030204" pitchFamily="18" charset="0"/>
                                  </a:rPr>
                                  <m:t>1−</m:t>
                                </m:r>
                                <m:r>
                                  <a:rPr lang="en-GB" sz="4800" i="1" smtClean="0">
                                    <a:solidFill>
                                      <a:srgbClr val="7030A0"/>
                                    </a:solidFill>
                                    <a:latin typeface="Cambria Math" panose="02040503050406030204" pitchFamily="18" charset="0"/>
                                  </a:rPr>
                                  <m:t>𝑘</m:t>
                                </m:r>
                                <m:sSup>
                                  <m:sSupPr>
                                    <m:ctrlPr>
                                      <a:rPr lang="en-GB" sz="4800" i="1">
                                        <a:latin typeface="Cambria Math" panose="02040503050406030204" pitchFamily="18" charset="0"/>
                                      </a:rPr>
                                    </m:ctrlPr>
                                  </m:sSupPr>
                                  <m:e>
                                    <m:r>
                                      <a:rPr lang="en-GB" sz="4800" i="1" smtClean="0">
                                        <a:solidFill>
                                          <a:srgbClr val="0070C0"/>
                                        </a:solidFill>
                                        <a:latin typeface="Cambria Math" panose="02040503050406030204" pitchFamily="18" charset="0"/>
                                      </a:rPr>
                                      <m:t>𝑟</m:t>
                                    </m:r>
                                  </m:e>
                                  <m:sup>
                                    <m:r>
                                      <a:rPr lang="en-GB" sz="4800" i="1">
                                        <a:latin typeface="Cambria Math" panose="02040503050406030204" pitchFamily="18" charset="0"/>
                                      </a:rPr>
                                      <m:t>2</m:t>
                                    </m:r>
                                  </m:sup>
                                </m:sSup>
                              </m:den>
                            </m:f>
                          </m:e>
                        </m:d>
                      </m:e>
                    </m:rad>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oMath>
                </a14:m>
                <a:r>
                  <a:rPr lang="en-CA" sz="4800" dirty="0"/>
                  <a:t> </a:t>
                </a:r>
              </a:p>
            </p:txBody>
          </p:sp>
        </mc:Choice>
        <mc:Fallback xmlns="">
          <p:sp>
            <p:nvSpPr>
              <p:cNvPr id="58" name="TextBox 57">
                <a:extLst>
                  <a:ext uri="{FF2B5EF4-FFF2-40B4-BE49-F238E27FC236}">
                    <a16:creationId xmlns:a16="http://schemas.microsoft.com/office/drawing/2014/main" id="{98A5FF0D-0389-C3F8-40C4-9D24C8E446B7}"/>
                  </a:ext>
                </a:extLst>
              </p:cNvPr>
              <p:cNvSpPr txBox="1">
                <a:spLocks noRot="1" noChangeAspect="1" noMove="1" noResize="1" noEditPoints="1" noAdjustHandles="1" noChangeArrowheads="1" noChangeShapeType="1" noTextEdit="1"/>
              </p:cNvSpPr>
              <p:nvPr/>
            </p:nvSpPr>
            <p:spPr>
              <a:xfrm>
                <a:off x="59848" y="36659"/>
                <a:ext cx="5787351" cy="680859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3B82F52-F63E-ED5A-09E3-78926BD209D4}"/>
                  </a:ext>
                </a:extLst>
              </p:cNvPr>
              <p:cNvSpPr txBox="1"/>
              <p:nvPr/>
            </p:nvSpPr>
            <p:spPr>
              <a:xfrm>
                <a:off x="4350027" y="1217215"/>
                <a:ext cx="1380572" cy="707886"/>
              </a:xfrm>
              <a:prstGeom prst="rect">
                <a:avLst/>
              </a:prstGeom>
              <a:solidFill>
                <a:schemeClr val="bg1"/>
              </a:solidFill>
              <a:ln w="28575">
                <a:solidFill>
                  <a:schemeClr val="tx1"/>
                </a:solidFill>
              </a:ln>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GB" sz="4000" i="1">
                          <a:solidFill>
                            <a:srgbClr val="FFC000"/>
                          </a:solidFill>
                          <a:latin typeface="Cambria Math" panose="02040503050406030204" pitchFamily="18" charset="0"/>
                        </a:rPr>
                        <m:t>𝜆</m:t>
                      </m:r>
                      <m:r>
                        <a:rPr lang="en-GB" sz="4000" b="0" i="1" smtClean="0">
                          <a:solidFill>
                            <a:schemeClr val="tx1"/>
                          </a:solidFill>
                          <a:latin typeface="Cambria Math" panose="02040503050406030204" pitchFamily="18" charset="0"/>
                        </a:rPr>
                        <m:t>=</m:t>
                      </m:r>
                      <m:r>
                        <a:rPr lang="en-CA" sz="4000" i="1">
                          <a:solidFill>
                            <a:srgbClr val="0070C0"/>
                          </a:solidFill>
                          <a:latin typeface="Cambria Math" panose="02040503050406030204" pitchFamily="18" charset="0"/>
                        </a:rPr>
                        <m:t>𝑟</m:t>
                      </m:r>
                    </m:oMath>
                  </m:oMathPara>
                </a14:m>
                <a:endParaRPr lang="en-CA" sz="4000" dirty="0">
                  <a:solidFill>
                    <a:schemeClr val="tx1"/>
                  </a:solidFill>
                </a:endParaRPr>
              </a:p>
            </p:txBody>
          </p:sp>
        </mc:Choice>
        <mc:Fallback xmlns="">
          <p:sp>
            <p:nvSpPr>
              <p:cNvPr id="59" name="TextBox 58">
                <a:extLst>
                  <a:ext uri="{FF2B5EF4-FFF2-40B4-BE49-F238E27FC236}">
                    <a16:creationId xmlns:a16="http://schemas.microsoft.com/office/drawing/2014/main" id="{93B82F52-F63E-ED5A-09E3-78926BD209D4}"/>
                  </a:ext>
                </a:extLst>
              </p:cNvPr>
              <p:cNvSpPr txBox="1">
                <a:spLocks noRot="1" noChangeAspect="1" noMove="1" noResize="1" noEditPoints="1" noAdjustHandles="1" noChangeArrowheads="1" noChangeShapeType="1" noTextEdit="1"/>
              </p:cNvSpPr>
              <p:nvPr/>
            </p:nvSpPr>
            <p:spPr>
              <a:xfrm>
                <a:off x="4350027" y="1217215"/>
                <a:ext cx="1380572" cy="707886"/>
              </a:xfrm>
              <a:prstGeom prst="rect">
                <a:avLst/>
              </a:prstGeom>
              <a:blipFill>
                <a:blip r:embed="rId5"/>
                <a:stretch>
                  <a:fillRect/>
                </a:stretch>
              </a:blipFill>
              <a:ln w="28575">
                <a:solidFill>
                  <a:schemeClr val="tx1"/>
                </a:solidFill>
              </a:ln>
              <a:effectLst/>
            </p:spPr>
            <p:txBody>
              <a:bodyPr/>
              <a:lstStyle/>
              <a:p>
                <a:r>
                  <a:rPr lang="en-CA">
                    <a:noFill/>
                  </a:rPr>
                  <a:t> </a:t>
                </a:r>
              </a:p>
            </p:txBody>
          </p:sp>
        </mc:Fallback>
      </mc:AlternateContent>
      <p:grpSp>
        <p:nvGrpSpPr>
          <p:cNvPr id="34" name="Group 33">
            <a:extLst>
              <a:ext uri="{FF2B5EF4-FFF2-40B4-BE49-F238E27FC236}">
                <a16:creationId xmlns:a16="http://schemas.microsoft.com/office/drawing/2014/main" id="{B8B9DA6B-DEC5-4CBB-B60E-19E917E466CB}"/>
              </a:ext>
            </a:extLst>
          </p:cNvPr>
          <p:cNvGrpSpPr/>
          <p:nvPr/>
        </p:nvGrpSpPr>
        <p:grpSpPr>
          <a:xfrm>
            <a:off x="6764576" y="905185"/>
            <a:ext cx="1709351" cy="1329207"/>
            <a:chOff x="6765546" y="877290"/>
            <a:chExt cx="1709351" cy="1329207"/>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2B490C1-48A5-444E-92A0-AEC626288E02}"/>
                    </a:ext>
                  </a:extLst>
                </p:cNvPr>
                <p:cNvSpPr txBox="1"/>
                <p:nvPr/>
              </p:nvSpPr>
              <p:spPr>
                <a:xfrm>
                  <a:off x="6765546" y="1498611"/>
                  <a:ext cx="1429045" cy="707886"/>
                </a:xfrm>
                <a:prstGeom prst="rect">
                  <a:avLst/>
                </a:prstGeom>
                <a:solidFill>
                  <a:schemeClr val="bg1"/>
                </a:solidFill>
                <a:ln w="28575">
                  <a:solidFill>
                    <a:schemeClr val="tx1"/>
                  </a:solidFill>
                </a:ln>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CA" sz="4000" i="1">
                            <a:solidFill>
                              <a:srgbClr val="0070C0"/>
                            </a:solidFill>
                            <a:latin typeface="Cambria Math" panose="02040503050406030204" pitchFamily="18" charset="0"/>
                          </a:rPr>
                          <m:t>𝑟</m:t>
                        </m:r>
                        <m:r>
                          <a:rPr lang="en-GB" sz="4000" b="0" i="1" smtClean="0">
                            <a:solidFill>
                              <a:schemeClr val="tx1"/>
                            </a:solidFill>
                            <a:latin typeface="Cambria Math" panose="02040503050406030204" pitchFamily="18" charset="0"/>
                          </a:rPr>
                          <m:t>=0</m:t>
                        </m:r>
                      </m:oMath>
                    </m:oMathPara>
                  </a14:m>
                  <a:endParaRPr lang="en-CA" sz="4000" dirty="0">
                    <a:solidFill>
                      <a:schemeClr val="tx1"/>
                    </a:solidFill>
                  </a:endParaRPr>
                </a:p>
              </p:txBody>
            </p:sp>
          </mc:Choice>
          <mc:Fallback xmlns="">
            <p:sp>
              <p:nvSpPr>
                <p:cNvPr id="25" name="TextBox 24">
                  <a:extLst>
                    <a:ext uri="{FF2B5EF4-FFF2-40B4-BE49-F238E27FC236}">
                      <a16:creationId xmlns:a16="http://schemas.microsoft.com/office/drawing/2014/main" id="{F2B490C1-48A5-444E-92A0-AEC626288E02}"/>
                    </a:ext>
                  </a:extLst>
                </p:cNvPr>
                <p:cNvSpPr txBox="1">
                  <a:spLocks noRot="1" noChangeAspect="1" noMove="1" noResize="1" noEditPoints="1" noAdjustHandles="1" noChangeArrowheads="1" noChangeShapeType="1" noTextEdit="1"/>
                </p:cNvSpPr>
                <p:nvPr/>
              </p:nvSpPr>
              <p:spPr>
                <a:xfrm>
                  <a:off x="6765546" y="1498611"/>
                  <a:ext cx="1429045" cy="707886"/>
                </a:xfrm>
                <a:prstGeom prst="rect">
                  <a:avLst/>
                </a:prstGeom>
                <a:blipFill>
                  <a:blip r:embed="rId6"/>
                  <a:stretch>
                    <a:fillRect/>
                  </a:stretch>
                </a:blipFill>
                <a:ln w="28575">
                  <a:solidFill>
                    <a:schemeClr val="tx1"/>
                  </a:solidFill>
                </a:ln>
                <a:effectLst/>
              </p:spPr>
              <p:txBody>
                <a:bodyPr/>
                <a:lstStyle/>
                <a:p>
                  <a:r>
                    <a:rPr lang="en-CA">
                      <a:noFill/>
                    </a:rPr>
                    <a:t> </a:t>
                  </a:r>
                </a:p>
              </p:txBody>
            </p:sp>
          </mc:Fallback>
        </mc:AlternateContent>
        <p:sp>
          <p:nvSpPr>
            <p:cNvPr id="31" name="Freeform: Shape 30">
              <a:extLst>
                <a:ext uri="{FF2B5EF4-FFF2-40B4-BE49-F238E27FC236}">
                  <a16:creationId xmlns:a16="http://schemas.microsoft.com/office/drawing/2014/main" id="{DA34F173-C97C-44BA-A6F2-C12790482D5C}"/>
                </a:ext>
              </a:extLst>
            </p:cNvPr>
            <p:cNvSpPr/>
            <p:nvPr/>
          </p:nvSpPr>
          <p:spPr>
            <a:xfrm>
              <a:off x="7267701" y="877290"/>
              <a:ext cx="1207196" cy="624060"/>
            </a:xfrm>
            <a:custGeom>
              <a:avLst/>
              <a:gdLst>
                <a:gd name="connsiteX0" fmla="*/ 0 w 1712686"/>
                <a:gd name="connsiteY0" fmla="*/ 885372 h 885372"/>
                <a:gd name="connsiteX1" fmla="*/ 986972 w 1712686"/>
                <a:gd name="connsiteY1" fmla="*/ 174172 h 885372"/>
                <a:gd name="connsiteX2" fmla="*/ 841829 w 1712686"/>
                <a:gd name="connsiteY2" fmla="*/ 595086 h 885372"/>
                <a:gd name="connsiteX3" fmla="*/ 1712686 w 1712686"/>
                <a:gd name="connsiteY3" fmla="*/ 0 h 885372"/>
              </a:gdLst>
              <a:ahLst/>
              <a:cxnLst>
                <a:cxn ang="0">
                  <a:pos x="connsiteX0" y="connsiteY0"/>
                </a:cxn>
                <a:cxn ang="0">
                  <a:pos x="connsiteX1" y="connsiteY1"/>
                </a:cxn>
                <a:cxn ang="0">
                  <a:pos x="connsiteX2" y="connsiteY2"/>
                </a:cxn>
                <a:cxn ang="0">
                  <a:pos x="connsiteX3" y="connsiteY3"/>
                </a:cxn>
              </a:cxnLst>
              <a:rect l="l" t="t" r="r" b="b"/>
              <a:pathLst>
                <a:path w="1712686" h="885372">
                  <a:moveTo>
                    <a:pt x="0" y="885372"/>
                  </a:moveTo>
                  <a:cubicBezTo>
                    <a:pt x="423333" y="553962"/>
                    <a:pt x="846667" y="222553"/>
                    <a:pt x="986972" y="174172"/>
                  </a:cubicBezTo>
                  <a:cubicBezTo>
                    <a:pt x="1127277" y="125791"/>
                    <a:pt x="720877" y="624115"/>
                    <a:pt x="841829" y="595086"/>
                  </a:cubicBezTo>
                  <a:cubicBezTo>
                    <a:pt x="962781" y="566057"/>
                    <a:pt x="1337733" y="283028"/>
                    <a:pt x="1712686"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3" name="Group 32">
            <a:extLst>
              <a:ext uri="{FF2B5EF4-FFF2-40B4-BE49-F238E27FC236}">
                <a16:creationId xmlns:a16="http://schemas.microsoft.com/office/drawing/2014/main" id="{33270A13-6934-4680-B59C-F0E62100560A}"/>
              </a:ext>
            </a:extLst>
          </p:cNvPr>
          <p:cNvGrpSpPr/>
          <p:nvPr/>
        </p:nvGrpSpPr>
        <p:grpSpPr>
          <a:xfrm>
            <a:off x="10650881" y="1880449"/>
            <a:ext cx="1429045" cy="1077320"/>
            <a:chOff x="10565255" y="1526001"/>
            <a:chExt cx="1429045" cy="107732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D45F02B-D814-4E8B-B8C4-1E7F115D899E}"/>
                    </a:ext>
                  </a:extLst>
                </p:cNvPr>
                <p:cNvSpPr txBox="1"/>
                <p:nvPr/>
              </p:nvSpPr>
              <p:spPr>
                <a:xfrm>
                  <a:off x="10565255" y="1895435"/>
                  <a:ext cx="1429045" cy="707886"/>
                </a:xfrm>
                <a:prstGeom prst="rect">
                  <a:avLst/>
                </a:prstGeom>
                <a:solidFill>
                  <a:schemeClr val="bg1"/>
                </a:solidFill>
                <a:ln w="28575">
                  <a:solidFill>
                    <a:schemeClr val="tx1"/>
                  </a:solidFill>
                </a:ln>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CA" sz="4000" i="1" smtClean="0">
                            <a:solidFill>
                              <a:srgbClr val="0070C0"/>
                            </a:solidFill>
                            <a:latin typeface="Cambria Math" panose="02040503050406030204" pitchFamily="18" charset="0"/>
                          </a:rPr>
                          <m:t>𝑟</m:t>
                        </m:r>
                        <m:r>
                          <a:rPr lang="en-GB" sz="4000" b="0" i="1" smtClean="0">
                            <a:solidFill>
                              <a:schemeClr val="tx1"/>
                            </a:solidFill>
                            <a:latin typeface="Cambria Math" panose="02040503050406030204" pitchFamily="18" charset="0"/>
                          </a:rPr>
                          <m:t>=</m:t>
                        </m:r>
                        <m:r>
                          <a:rPr lang="en-CA" sz="4000" b="0" i="1" smtClean="0">
                            <a:solidFill>
                              <a:srgbClr val="00B0F0"/>
                            </a:solidFill>
                            <a:latin typeface="Cambria Math" panose="02040503050406030204" pitchFamily="18" charset="0"/>
                          </a:rPr>
                          <m:t>𝑑</m:t>
                        </m:r>
                      </m:oMath>
                    </m:oMathPara>
                  </a14:m>
                  <a:endParaRPr lang="en-CA" sz="4000" dirty="0">
                    <a:solidFill>
                      <a:schemeClr val="tx1"/>
                    </a:solidFill>
                  </a:endParaRPr>
                </a:p>
              </p:txBody>
            </p:sp>
          </mc:Choice>
          <mc:Fallback xmlns="">
            <p:sp>
              <p:nvSpPr>
                <p:cNvPr id="24" name="TextBox 23">
                  <a:extLst>
                    <a:ext uri="{FF2B5EF4-FFF2-40B4-BE49-F238E27FC236}">
                      <a16:creationId xmlns:a16="http://schemas.microsoft.com/office/drawing/2014/main" id="{9D45F02B-D814-4E8B-B8C4-1E7F115D899E}"/>
                    </a:ext>
                  </a:extLst>
                </p:cNvPr>
                <p:cNvSpPr txBox="1">
                  <a:spLocks noRot="1" noChangeAspect="1" noMove="1" noResize="1" noEditPoints="1" noAdjustHandles="1" noChangeArrowheads="1" noChangeShapeType="1" noTextEdit="1"/>
                </p:cNvSpPr>
                <p:nvPr/>
              </p:nvSpPr>
              <p:spPr>
                <a:xfrm>
                  <a:off x="10565255" y="1895435"/>
                  <a:ext cx="1429045" cy="707886"/>
                </a:xfrm>
                <a:prstGeom prst="rect">
                  <a:avLst/>
                </a:prstGeom>
                <a:blipFill>
                  <a:blip r:embed="rId7"/>
                  <a:stretch>
                    <a:fillRect/>
                  </a:stretch>
                </a:blipFill>
                <a:ln w="28575">
                  <a:solidFill>
                    <a:schemeClr val="tx1"/>
                  </a:solidFill>
                </a:ln>
                <a:effectLst/>
              </p:spPr>
              <p:txBody>
                <a:bodyPr/>
                <a:lstStyle/>
                <a:p>
                  <a:r>
                    <a:rPr lang="en-CA">
                      <a:noFill/>
                    </a:rPr>
                    <a:t> </a:t>
                  </a:r>
                </a:p>
              </p:txBody>
            </p:sp>
          </mc:Fallback>
        </mc:AlternateContent>
        <p:sp>
          <p:nvSpPr>
            <p:cNvPr id="32" name="Freeform: Shape 31">
              <a:extLst>
                <a:ext uri="{FF2B5EF4-FFF2-40B4-BE49-F238E27FC236}">
                  <a16:creationId xmlns:a16="http://schemas.microsoft.com/office/drawing/2014/main" id="{DDF84946-27F8-460A-87CC-AB71E5DE25D7}"/>
                </a:ext>
              </a:extLst>
            </p:cNvPr>
            <p:cNvSpPr/>
            <p:nvPr/>
          </p:nvSpPr>
          <p:spPr>
            <a:xfrm rot="392695" flipH="1">
              <a:off x="10914362" y="1526001"/>
              <a:ext cx="638059" cy="329845"/>
            </a:xfrm>
            <a:custGeom>
              <a:avLst/>
              <a:gdLst>
                <a:gd name="connsiteX0" fmla="*/ 0 w 1712686"/>
                <a:gd name="connsiteY0" fmla="*/ 885372 h 885372"/>
                <a:gd name="connsiteX1" fmla="*/ 986972 w 1712686"/>
                <a:gd name="connsiteY1" fmla="*/ 174172 h 885372"/>
                <a:gd name="connsiteX2" fmla="*/ 841829 w 1712686"/>
                <a:gd name="connsiteY2" fmla="*/ 595086 h 885372"/>
                <a:gd name="connsiteX3" fmla="*/ 1712686 w 1712686"/>
                <a:gd name="connsiteY3" fmla="*/ 0 h 885372"/>
              </a:gdLst>
              <a:ahLst/>
              <a:cxnLst>
                <a:cxn ang="0">
                  <a:pos x="connsiteX0" y="connsiteY0"/>
                </a:cxn>
                <a:cxn ang="0">
                  <a:pos x="connsiteX1" y="connsiteY1"/>
                </a:cxn>
                <a:cxn ang="0">
                  <a:pos x="connsiteX2" y="connsiteY2"/>
                </a:cxn>
                <a:cxn ang="0">
                  <a:pos x="connsiteX3" y="connsiteY3"/>
                </a:cxn>
              </a:cxnLst>
              <a:rect l="l" t="t" r="r" b="b"/>
              <a:pathLst>
                <a:path w="1712686" h="885372">
                  <a:moveTo>
                    <a:pt x="0" y="885372"/>
                  </a:moveTo>
                  <a:cubicBezTo>
                    <a:pt x="423333" y="553962"/>
                    <a:pt x="846667" y="222553"/>
                    <a:pt x="986972" y="174172"/>
                  </a:cubicBezTo>
                  <a:cubicBezTo>
                    <a:pt x="1127277" y="125791"/>
                    <a:pt x="720877" y="624115"/>
                    <a:pt x="841829" y="595086"/>
                  </a:cubicBezTo>
                  <a:cubicBezTo>
                    <a:pt x="962781" y="566057"/>
                    <a:pt x="1337733" y="283028"/>
                    <a:pt x="1712686"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CC907FAA-626C-708B-7921-C2F8B69BB7FA}"/>
              </a:ext>
            </a:extLst>
          </p:cNvPr>
          <p:cNvGrpSpPr/>
          <p:nvPr/>
        </p:nvGrpSpPr>
        <p:grpSpPr>
          <a:xfrm>
            <a:off x="9191139" y="534204"/>
            <a:ext cx="1663691" cy="769441"/>
            <a:chOff x="9191139" y="534204"/>
            <a:chExt cx="1663691" cy="769441"/>
          </a:xfrm>
        </p:grpSpPr>
        <p:cxnSp>
          <p:nvCxnSpPr>
            <p:cNvPr id="8" name="Straight Arrow Connector 7">
              <a:extLst>
                <a:ext uri="{FF2B5EF4-FFF2-40B4-BE49-F238E27FC236}">
                  <a16:creationId xmlns:a16="http://schemas.microsoft.com/office/drawing/2014/main" id="{1995C9DB-A1DC-C404-1965-2887C4438496}"/>
                </a:ext>
              </a:extLst>
            </p:cNvPr>
            <p:cNvCxnSpPr>
              <a:cxnSpLocks/>
            </p:cNvCxnSpPr>
            <p:nvPr/>
          </p:nvCxnSpPr>
          <p:spPr>
            <a:xfrm>
              <a:off x="9191139" y="688315"/>
              <a:ext cx="1663691" cy="557175"/>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8F1728E-94F5-6F59-A931-BB5BF140157B}"/>
                    </a:ext>
                  </a:extLst>
                </p:cNvPr>
                <p:cNvSpPr txBox="1"/>
                <p:nvPr/>
              </p:nvSpPr>
              <p:spPr>
                <a:xfrm>
                  <a:off x="9624314" y="534204"/>
                  <a:ext cx="706387" cy="769441"/>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400" b="0" i="1" smtClean="0">
                            <a:solidFill>
                              <a:srgbClr val="FFC000"/>
                            </a:solidFill>
                            <a:latin typeface="Cambria Math" panose="02040503050406030204" pitchFamily="18" charset="0"/>
                          </a:rPr>
                          <m:t>𝜆</m:t>
                        </m:r>
                      </m:oMath>
                    </m:oMathPara>
                  </a14:m>
                  <a:endParaRPr lang="en-GB" sz="4400" b="0" i="1" dirty="0">
                    <a:solidFill>
                      <a:srgbClr val="FFC000"/>
                    </a:solidFill>
                    <a:latin typeface="Cambria Math" panose="02040503050406030204" pitchFamily="18" charset="0"/>
                  </a:endParaRPr>
                </a:p>
              </p:txBody>
            </p:sp>
          </mc:Choice>
          <mc:Fallback xmlns="">
            <p:sp>
              <p:nvSpPr>
                <p:cNvPr id="64" name="TextBox 63">
                  <a:extLst>
                    <a:ext uri="{FF2B5EF4-FFF2-40B4-BE49-F238E27FC236}">
                      <a16:creationId xmlns:a16="http://schemas.microsoft.com/office/drawing/2014/main" id="{78F1728E-94F5-6F59-A931-BB5BF140157B}"/>
                    </a:ext>
                  </a:extLst>
                </p:cNvPr>
                <p:cNvSpPr txBox="1">
                  <a:spLocks noRot="1" noChangeAspect="1" noMove="1" noResize="1" noEditPoints="1" noAdjustHandles="1" noChangeArrowheads="1" noChangeShapeType="1" noTextEdit="1"/>
                </p:cNvSpPr>
                <p:nvPr/>
              </p:nvSpPr>
              <p:spPr>
                <a:xfrm>
                  <a:off x="9624314" y="534204"/>
                  <a:ext cx="706387" cy="769441"/>
                </a:xfrm>
                <a:prstGeom prst="rect">
                  <a:avLst/>
                </a:prstGeom>
                <a:blipFill>
                  <a:blip r:embed="rId8"/>
                  <a:stretch>
                    <a:fillRect/>
                  </a:stretch>
                </a:blipFill>
                <a:effectLst>
                  <a:softEdge rad="127000"/>
                </a:effectLst>
              </p:spPr>
              <p:txBody>
                <a:bodyPr/>
                <a:lstStyle/>
                <a:p>
                  <a:r>
                    <a:rPr lang="en-CA">
                      <a:noFill/>
                    </a:rPr>
                    <a:t> </a:t>
                  </a:r>
                </a:p>
              </p:txBody>
            </p:sp>
          </mc:Fallback>
        </mc:AlternateContent>
      </p:grpSp>
      <p:grpSp>
        <p:nvGrpSpPr>
          <p:cNvPr id="72" name="Group 71">
            <a:extLst>
              <a:ext uri="{FF2B5EF4-FFF2-40B4-BE49-F238E27FC236}">
                <a16:creationId xmlns:a16="http://schemas.microsoft.com/office/drawing/2014/main" id="{703081CF-57B9-4F70-0B4C-B2FD47C8AB16}"/>
              </a:ext>
            </a:extLst>
          </p:cNvPr>
          <p:cNvGrpSpPr/>
          <p:nvPr/>
        </p:nvGrpSpPr>
        <p:grpSpPr>
          <a:xfrm>
            <a:off x="8714748" y="1297293"/>
            <a:ext cx="1663691" cy="769441"/>
            <a:chOff x="9191139" y="534204"/>
            <a:chExt cx="1663691" cy="769441"/>
          </a:xfrm>
        </p:grpSpPr>
        <p:cxnSp>
          <p:nvCxnSpPr>
            <p:cNvPr id="73" name="Straight Arrow Connector 72">
              <a:extLst>
                <a:ext uri="{FF2B5EF4-FFF2-40B4-BE49-F238E27FC236}">
                  <a16:creationId xmlns:a16="http://schemas.microsoft.com/office/drawing/2014/main" id="{4CA6B9B4-712E-6364-C808-7610E9F01632}"/>
                </a:ext>
              </a:extLst>
            </p:cNvPr>
            <p:cNvCxnSpPr>
              <a:cxnSpLocks/>
            </p:cNvCxnSpPr>
            <p:nvPr/>
          </p:nvCxnSpPr>
          <p:spPr>
            <a:xfrm>
              <a:off x="9191139" y="688315"/>
              <a:ext cx="1663691" cy="55717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394B3EE-59C9-E939-126A-6813F20B1105}"/>
                    </a:ext>
                  </a:extLst>
                </p:cNvPr>
                <p:cNvSpPr txBox="1"/>
                <p:nvPr/>
              </p:nvSpPr>
              <p:spPr>
                <a:xfrm>
                  <a:off x="9624314" y="534204"/>
                  <a:ext cx="706387" cy="769441"/>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400" b="0" i="1" smtClean="0">
                            <a:solidFill>
                              <a:srgbClr val="0070C0"/>
                            </a:solidFill>
                            <a:latin typeface="Cambria Math" panose="02040503050406030204" pitchFamily="18" charset="0"/>
                          </a:rPr>
                          <m:t>𝑟</m:t>
                        </m:r>
                      </m:oMath>
                    </m:oMathPara>
                  </a14:m>
                  <a:endParaRPr lang="en-GB" sz="4400" b="0" i="1" dirty="0">
                    <a:solidFill>
                      <a:srgbClr val="0070C0"/>
                    </a:solidFill>
                    <a:latin typeface="Cambria Math" panose="02040503050406030204" pitchFamily="18" charset="0"/>
                  </a:endParaRPr>
                </a:p>
              </p:txBody>
            </p:sp>
          </mc:Choice>
          <mc:Fallback xmlns="">
            <p:sp>
              <p:nvSpPr>
                <p:cNvPr id="74" name="TextBox 73">
                  <a:extLst>
                    <a:ext uri="{FF2B5EF4-FFF2-40B4-BE49-F238E27FC236}">
                      <a16:creationId xmlns:a16="http://schemas.microsoft.com/office/drawing/2014/main" id="{0394B3EE-59C9-E939-126A-6813F20B1105}"/>
                    </a:ext>
                  </a:extLst>
                </p:cNvPr>
                <p:cNvSpPr txBox="1">
                  <a:spLocks noRot="1" noChangeAspect="1" noMove="1" noResize="1" noEditPoints="1" noAdjustHandles="1" noChangeArrowheads="1" noChangeShapeType="1" noTextEdit="1"/>
                </p:cNvSpPr>
                <p:nvPr/>
              </p:nvSpPr>
              <p:spPr>
                <a:xfrm>
                  <a:off x="9624314" y="534204"/>
                  <a:ext cx="706387" cy="769441"/>
                </a:xfrm>
                <a:prstGeom prst="rect">
                  <a:avLst/>
                </a:prstGeom>
                <a:blipFill>
                  <a:blip r:embed="rId9"/>
                  <a:stretch>
                    <a:fillRect/>
                  </a:stretch>
                </a:blipFill>
                <a:effectLst>
                  <a:softEdge rad="127000"/>
                </a:effectLst>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127049232"/>
      </p:ext>
    </p:extLst>
  </p:cSld>
  <p:clrMapOvr>
    <a:masterClrMapping/>
  </p:clrMapOvr>
  <mc:AlternateContent xmlns:mc="http://schemas.openxmlformats.org/markup-compatibility/2006" xmlns:p14="http://schemas.microsoft.com/office/powerpoint/2010/main">
    <mc:Choice Requires="p14">
      <p:transition spd="slow" p14:dur="2000" advTm="71845"/>
    </mc:Choice>
    <mc:Fallback xmlns="">
      <p:transition spd="slow" advTm="718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1000"/>
                                        <p:tgtEl>
                                          <p:spTgt spid="59"/>
                                        </p:tgtEl>
                                      </p:cBhvr>
                                    </p:animEffect>
                                    <p:anim calcmode="lin" valueType="num">
                                      <p:cBhvr>
                                        <p:cTn id="38" dur="1000" fill="hold"/>
                                        <p:tgtEl>
                                          <p:spTgt spid="59"/>
                                        </p:tgtEl>
                                        <p:attrNameLst>
                                          <p:attrName>ppt_x</p:attrName>
                                        </p:attrNameLst>
                                      </p:cBhvr>
                                      <p:tavLst>
                                        <p:tav tm="0">
                                          <p:val>
                                            <p:strVal val="#ppt_x"/>
                                          </p:val>
                                        </p:tav>
                                        <p:tav tm="100000">
                                          <p:val>
                                            <p:strVal val="#ppt_x"/>
                                          </p:val>
                                        </p:tav>
                                      </p:tavLst>
                                    </p:anim>
                                    <p:anim calcmode="lin" valueType="num">
                                      <p:cBhvr>
                                        <p:cTn id="3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8">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8">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8">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1000"/>
                                        <p:tgtEl>
                                          <p:spTgt spid="38"/>
                                        </p:tgtEl>
                                      </p:cBhvr>
                                    </p:animEffect>
                                    <p:anim calcmode="lin" valueType="num">
                                      <p:cBhvr>
                                        <p:cTn id="61" dur="1000" fill="hold"/>
                                        <p:tgtEl>
                                          <p:spTgt spid="38"/>
                                        </p:tgtEl>
                                        <p:attrNameLst>
                                          <p:attrName>ppt_x</p:attrName>
                                        </p:attrNameLst>
                                      </p:cBhvr>
                                      <p:tavLst>
                                        <p:tav tm="0">
                                          <p:val>
                                            <p:strVal val="#ppt_x"/>
                                          </p:val>
                                        </p:tav>
                                        <p:tav tm="100000">
                                          <p:val>
                                            <p:strVal val="#ppt_x"/>
                                          </p:val>
                                        </p:tav>
                                      </p:tavLst>
                                    </p:anim>
                                    <p:anim calcmode="lin" valueType="num">
                                      <p:cBhvr>
                                        <p:cTn id="6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8" grpId="0" uiExpand="1" build="p"/>
      <p:bldP spid="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8BADAEB-B82D-4DBD-BA08-E09214704F46}"/>
              </a:ext>
            </a:extLst>
          </p:cNvPr>
          <p:cNvGrpSpPr/>
          <p:nvPr/>
        </p:nvGrpSpPr>
        <p:grpSpPr>
          <a:xfrm>
            <a:off x="4220668" y="2036672"/>
            <a:ext cx="3942192" cy="4821328"/>
            <a:chOff x="4010091" y="0"/>
            <a:chExt cx="4171819" cy="6858000"/>
          </a:xfrm>
        </p:grpSpPr>
        <p:cxnSp>
          <p:nvCxnSpPr>
            <p:cNvPr id="5" name="Straight Connector 4">
              <a:extLst>
                <a:ext uri="{FF2B5EF4-FFF2-40B4-BE49-F238E27FC236}">
                  <a16:creationId xmlns:a16="http://schemas.microsoft.com/office/drawing/2014/main" id="{614477FE-80B6-4F9E-AD03-0264D270B238}"/>
                </a:ext>
              </a:extLst>
            </p:cNvPr>
            <p:cNvCxnSpPr>
              <a:cxnSpLocks/>
            </p:cNvCxnSpPr>
            <p:nvPr/>
          </p:nvCxnSpPr>
          <p:spPr>
            <a:xfrm rot="16200000">
              <a:off x="581091" y="3429000"/>
              <a:ext cx="6858000" cy="0"/>
            </a:xfrm>
            <a:prstGeom prst="line">
              <a:avLst/>
            </a:prstGeom>
            <a:ln w="762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E049B2B-846D-417B-9AE6-C5816C8BB929}"/>
                </a:ext>
              </a:extLst>
            </p:cNvPr>
            <p:cNvCxnSpPr>
              <a:cxnSpLocks/>
            </p:cNvCxnSpPr>
            <p:nvPr/>
          </p:nvCxnSpPr>
          <p:spPr>
            <a:xfrm rot="16200000">
              <a:off x="4752910" y="3429000"/>
              <a:ext cx="6858000" cy="0"/>
            </a:xfrm>
            <a:prstGeom prst="line">
              <a:avLst/>
            </a:prstGeom>
            <a:ln w="762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902643DC-DF70-4196-8D59-3BA8DCA04CA2}"/>
              </a:ext>
            </a:extLst>
          </p:cNvPr>
          <p:cNvSpPr txBox="1"/>
          <p:nvPr/>
        </p:nvSpPr>
        <p:spPr>
          <a:xfrm>
            <a:off x="762376" y="2004672"/>
            <a:ext cx="2281102" cy="1015663"/>
          </a:xfrm>
          <a:prstGeom prst="rect">
            <a:avLst/>
          </a:prstGeom>
          <a:noFill/>
        </p:spPr>
        <p:txBody>
          <a:bodyPr wrap="square">
            <a:spAutoFit/>
          </a:bodyPr>
          <a:lstStyle/>
          <a:p>
            <a:pPr algn="ctr"/>
            <a:r>
              <a:rPr lang="en-GB" sz="6000" dirty="0"/>
              <a:t>closed</a:t>
            </a:r>
            <a:endParaRPr lang="en-CA" sz="6000" dirty="0"/>
          </a:p>
        </p:txBody>
      </p:sp>
      <p:sp>
        <p:nvSpPr>
          <p:cNvPr id="8" name="TextBox 7">
            <a:extLst>
              <a:ext uri="{FF2B5EF4-FFF2-40B4-BE49-F238E27FC236}">
                <a16:creationId xmlns:a16="http://schemas.microsoft.com/office/drawing/2014/main" id="{D720FDAE-AB67-4D06-9490-016273A07FBC}"/>
              </a:ext>
            </a:extLst>
          </p:cNvPr>
          <p:cNvSpPr txBox="1"/>
          <p:nvPr/>
        </p:nvSpPr>
        <p:spPr>
          <a:xfrm>
            <a:off x="5330951" y="2004671"/>
            <a:ext cx="1678468" cy="1015663"/>
          </a:xfrm>
          <a:prstGeom prst="rect">
            <a:avLst/>
          </a:prstGeom>
          <a:noFill/>
        </p:spPr>
        <p:txBody>
          <a:bodyPr wrap="square">
            <a:spAutoFit/>
          </a:bodyPr>
          <a:lstStyle/>
          <a:p>
            <a:pPr algn="ctr"/>
            <a:r>
              <a:rPr lang="en-GB" sz="6000" dirty="0"/>
              <a:t>flat</a:t>
            </a:r>
            <a:endParaRPr lang="en-CA" sz="6000" dirty="0"/>
          </a:p>
        </p:txBody>
      </p:sp>
      <p:sp>
        <p:nvSpPr>
          <p:cNvPr id="9" name="TextBox 8">
            <a:extLst>
              <a:ext uri="{FF2B5EF4-FFF2-40B4-BE49-F238E27FC236}">
                <a16:creationId xmlns:a16="http://schemas.microsoft.com/office/drawing/2014/main" id="{416EDDD6-EB41-4013-A9DB-C2918E87177C}"/>
              </a:ext>
            </a:extLst>
          </p:cNvPr>
          <p:cNvSpPr txBox="1"/>
          <p:nvPr/>
        </p:nvSpPr>
        <p:spPr>
          <a:xfrm>
            <a:off x="9105904" y="2010715"/>
            <a:ext cx="2281102" cy="1015663"/>
          </a:xfrm>
          <a:prstGeom prst="rect">
            <a:avLst/>
          </a:prstGeom>
          <a:noFill/>
        </p:spPr>
        <p:txBody>
          <a:bodyPr wrap="square">
            <a:spAutoFit/>
          </a:bodyPr>
          <a:lstStyle/>
          <a:p>
            <a:pPr algn="ctr"/>
            <a:r>
              <a:rPr lang="en-GB" sz="6000" dirty="0"/>
              <a:t>open</a:t>
            </a:r>
            <a:endParaRPr lang="en-CA" sz="6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3A6DC9-B111-41EF-823C-5952FA026365}"/>
                  </a:ext>
                </a:extLst>
              </p:cNvPr>
              <p:cNvSpPr txBox="1"/>
              <p:nvPr/>
            </p:nvSpPr>
            <p:spPr>
              <a:xfrm>
                <a:off x="5162815" y="2948866"/>
                <a:ext cx="2095102" cy="830997"/>
              </a:xfrm>
              <a:prstGeom prst="rect">
                <a:avLst/>
              </a:prstGeom>
              <a:noFill/>
            </p:spPr>
            <p:txBody>
              <a:bodyPr wrap="square">
                <a:spAutoFit/>
              </a:bodyPr>
              <a:lstStyle/>
              <a:p>
                <a:pPr algn="ctr">
                  <a:spcAft>
                    <a:spcPts val="1200"/>
                  </a:spcAft>
                </a:pPr>
                <a14:m>
                  <m:oMath xmlns:m="http://schemas.openxmlformats.org/officeDocument/2006/math">
                    <m:r>
                      <a:rPr lang="en-GB" sz="4800" i="1" smtClean="0">
                        <a:solidFill>
                          <a:srgbClr val="7030A0"/>
                        </a:solidFill>
                        <a:latin typeface="Cambria Math" panose="02040503050406030204" pitchFamily="18" charset="0"/>
                      </a:rPr>
                      <m:t>𝑘</m:t>
                    </m:r>
                    <m:r>
                      <a:rPr lang="en-GB" sz="4800" b="0" i="1" smtClean="0">
                        <a:latin typeface="Cambria Math" panose="02040503050406030204" pitchFamily="18" charset="0"/>
                      </a:rPr>
                      <m:t>=0</m:t>
                    </m:r>
                  </m:oMath>
                </a14:m>
                <a:r>
                  <a:rPr lang="en-CA" sz="4800" dirty="0"/>
                  <a:t> </a:t>
                </a:r>
              </a:p>
            </p:txBody>
          </p:sp>
        </mc:Choice>
        <mc:Fallback xmlns="">
          <p:sp>
            <p:nvSpPr>
              <p:cNvPr id="10" name="TextBox 9">
                <a:extLst>
                  <a:ext uri="{FF2B5EF4-FFF2-40B4-BE49-F238E27FC236}">
                    <a16:creationId xmlns:a16="http://schemas.microsoft.com/office/drawing/2014/main" id="{0D3A6DC9-B111-41EF-823C-5952FA026365}"/>
                  </a:ext>
                </a:extLst>
              </p:cNvPr>
              <p:cNvSpPr txBox="1">
                <a:spLocks noRot="1" noChangeAspect="1" noMove="1" noResize="1" noEditPoints="1" noAdjustHandles="1" noChangeArrowheads="1" noChangeShapeType="1" noTextEdit="1"/>
              </p:cNvSpPr>
              <p:nvPr/>
            </p:nvSpPr>
            <p:spPr>
              <a:xfrm>
                <a:off x="5162815" y="2948866"/>
                <a:ext cx="2095102"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A298DC-30E3-4967-892E-A952901E5B12}"/>
                  </a:ext>
                </a:extLst>
              </p:cNvPr>
              <p:cNvSpPr txBox="1"/>
              <p:nvPr/>
            </p:nvSpPr>
            <p:spPr>
              <a:xfrm>
                <a:off x="8862705" y="2957143"/>
                <a:ext cx="2481582" cy="830997"/>
              </a:xfrm>
              <a:prstGeom prst="rect">
                <a:avLst/>
              </a:prstGeom>
              <a:noFill/>
            </p:spPr>
            <p:txBody>
              <a:bodyPr wrap="square">
                <a:spAutoFit/>
              </a:bodyPr>
              <a:lstStyle/>
              <a:p>
                <a:pPr algn="ctr">
                  <a:spcAft>
                    <a:spcPts val="1200"/>
                  </a:spcAft>
                </a:pPr>
                <a14:m>
                  <m:oMath xmlns:m="http://schemas.openxmlformats.org/officeDocument/2006/math">
                    <m:r>
                      <a:rPr lang="en-GB" sz="4800" i="1" smtClean="0">
                        <a:solidFill>
                          <a:srgbClr val="7030A0"/>
                        </a:solidFill>
                        <a:latin typeface="Cambria Math" panose="02040503050406030204" pitchFamily="18" charset="0"/>
                      </a:rPr>
                      <m:t>𝑘</m:t>
                    </m:r>
                    <m:r>
                      <a:rPr lang="en-GB" sz="4800" b="0" i="1" smtClean="0">
                        <a:latin typeface="Cambria Math" panose="02040503050406030204" pitchFamily="18" charset="0"/>
                      </a:rPr>
                      <m:t>=−1</m:t>
                    </m:r>
                  </m:oMath>
                </a14:m>
                <a:r>
                  <a:rPr lang="en-CA" sz="4800" dirty="0"/>
                  <a:t> </a:t>
                </a:r>
              </a:p>
            </p:txBody>
          </p:sp>
        </mc:Choice>
        <mc:Fallback xmlns="">
          <p:sp>
            <p:nvSpPr>
              <p:cNvPr id="11" name="TextBox 10">
                <a:extLst>
                  <a:ext uri="{FF2B5EF4-FFF2-40B4-BE49-F238E27FC236}">
                    <a16:creationId xmlns:a16="http://schemas.microsoft.com/office/drawing/2014/main" id="{86A298DC-30E3-4967-892E-A952901E5B12}"/>
                  </a:ext>
                </a:extLst>
              </p:cNvPr>
              <p:cNvSpPr txBox="1">
                <a:spLocks noRot="1" noChangeAspect="1" noMove="1" noResize="1" noEditPoints="1" noAdjustHandles="1" noChangeArrowheads="1" noChangeShapeType="1" noTextEdit="1"/>
              </p:cNvSpPr>
              <p:nvPr/>
            </p:nvSpPr>
            <p:spPr>
              <a:xfrm>
                <a:off x="8862705" y="2957143"/>
                <a:ext cx="2481582" cy="83099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1C3AEC-FD2E-47C7-96AF-13C0940B555E}"/>
                  </a:ext>
                </a:extLst>
              </p:cNvPr>
              <p:cNvSpPr txBox="1"/>
              <p:nvPr/>
            </p:nvSpPr>
            <p:spPr>
              <a:xfrm>
                <a:off x="649571" y="2952203"/>
                <a:ext cx="2481582" cy="830997"/>
              </a:xfrm>
              <a:prstGeom prst="rect">
                <a:avLst/>
              </a:prstGeom>
              <a:noFill/>
            </p:spPr>
            <p:txBody>
              <a:bodyPr wrap="square">
                <a:spAutoFit/>
              </a:bodyPr>
              <a:lstStyle/>
              <a:p>
                <a:pPr algn="ctr">
                  <a:spcAft>
                    <a:spcPts val="1200"/>
                  </a:spcAft>
                </a:pPr>
                <a14:m>
                  <m:oMath xmlns:m="http://schemas.openxmlformats.org/officeDocument/2006/math">
                    <m:r>
                      <a:rPr lang="en-GB" sz="4800" i="1" smtClean="0">
                        <a:solidFill>
                          <a:srgbClr val="7030A0"/>
                        </a:solidFill>
                        <a:latin typeface="Cambria Math" panose="02040503050406030204" pitchFamily="18" charset="0"/>
                      </a:rPr>
                      <m:t>𝑘</m:t>
                    </m:r>
                    <m:r>
                      <a:rPr lang="en-GB" sz="4800" b="0" i="1" smtClean="0">
                        <a:latin typeface="Cambria Math" panose="02040503050406030204" pitchFamily="18" charset="0"/>
                      </a:rPr>
                      <m:t>=+1</m:t>
                    </m:r>
                  </m:oMath>
                </a14:m>
                <a:r>
                  <a:rPr lang="en-CA" sz="4800" dirty="0"/>
                  <a:t> </a:t>
                </a:r>
              </a:p>
            </p:txBody>
          </p:sp>
        </mc:Choice>
        <mc:Fallback xmlns="">
          <p:sp>
            <p:nvSpPr>
              <p:cNvPr id="12" name="TextBox 11">
                <a:extLst>
                  <a:ext uri="{FF2B5EF4-FFF2-40B4-BE49-F238E27FC236}">
                    <a16:creationId xmlns:a16="http://schemas.microsoft.com/office/drawing/2014/main" id="{781C3AEC-FD2E-47C7-96AF-13C0940B555E}"/>
                  </a:ext>
                </a:extLst>
              </p:cNvPr>
              <p:cNvSpPr txBox="1">
                <a:spLocks noRot="1" noChangeAspect="1" noMove="1" noResize="1" noEditPoints="1" noAdjustHandles="1" noChangeArrowheads="1" noChangeShapeType="1" noTextEdit="1"/>
              </p:cNvSpPr>
              <p:nvPr/>
            </p:nvSpPr>
            <p:spPr>
              <a:xfrm>
                <a:off x="649571" y="2952203"/>
                <a:ext cx="2481582"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6FF141C-1C32-49DC-8A2C-0A947137D427}"/>
                  </a:ext>
                </a:extLst>
              </p:cNvPr>
              <p:cNvSpPr txBox="1"/>
              <p:nvPr/>
            </p:nvSpPr>
            <p:spPr>
              <a:xfrm>
                <a:off x="3270321" y="154781"/>
                <a:ext cx="5835583" cy="1595437"/>
              </a:xfrm>
              <a:prstGeom prst="rect">
                <a:avLst/>
              </a:prstGeom>
              <a:noFill/>
              <a:ln w="38100">
                <a:solidFill>
                  <a:schemeClr val="tx1"/>
                </a:solidFill>
              </a:ln>
            </p:spPr>
            <p:txBody>
              <a:bodyPr wrap="square">
                <a:spAutoFit/>
              </a:bodyPr>
              <a:lstStyle/>
              <a:p>
                <a14:m>
                  <m:oMath xmlns:m="http://schemas.openxmlformats.org/officeDocument/2006/math">
                    <m:sSub>
                      <m:sSubPr>
                        <m:ctrlPr>
                          <a:rPr lang="en-GB" sz="4800" i="1">
                            <a:solidFill>
                              <a:srgbClr val="FFC000"/>
                            </a:solidFill>
                            <a:latin typeface="Cambria Math" panose="02040503050406030204" pitchFamily="18" charset="0"/>
                          </a:rPr>
                        </m:ctrlPr>
                      </m:sSubPr>
                      <m:e>
                        <m:r>
                          <a:rPr lang="en-GB" sz="4800" i="1">
                            <a:solidFill>
                              <a:srgbClr val="FFC000"/>
                            </a:solidFill>
                            <a:latin typeface="Cambria Math" panose="02040503050406030204" pitchFamily="18" charset="0"/>
                          </a:rPr>
                          <m:t>𝐿</m:t>
                        </m:r>
                      </m:e>
                      <m:sub>
                        <m:r>
                          <a:rPr lang="en-GB" sz="4800" i="1">
                            <a:solidFill>
                              <a:srgbClr val="FFC000"/>
                            </a:solidFill>
                            <a:latin typeface="Cambria Math" panose="02040503050406030204" pitchFamily="18" charset="0"/>
                          </a:rPr>
                          <m:t>0</m:t>
                        </m:r>
                      </m:sub>
                    </m:sSub>
                    <m:r>
                      <a:rPr lang="en-GB" sz="4800" i="1" smtClean="0">
                        <a:latin typeface="Cambria Math" panose="02040503050406030204" pitchFamily="18" charset="0"/>
                      </a:rPr>
                      <m:t>=</m:t>
                    </m:r>
                    <m:r>
                      <a:rPr lang="en-GB" sz="4800" i="1">
                        <a:solidFill>
                          <a:srgbClr val="FF0000"/>
                        </a:solidFill>
                        <a:latin typeface="Cambria Math" panose="02040503050406030204" pitchFamily="18" charset="0"/>
                      </a:rPr>
                      <m:t>𝑎</m:t>
                    </m:r>
                    <m:d>
                      <m:dPr>
                        <m:ctrlPr>
                          <a:rPr lang="en-CA" sz="4800" i="1">
                            <a:solidFill>
                              <a:srgbClr val="FF0000"/>
                            </a:solidFill>
                            <a:latin typeface="Cambria Math" panose="02040503050406030204" pitchFamily="18" charset="0"/>
                          </a:rPr>
                        </m:ctrlPr>
                      </m:dPr>
                      <m:e>
                        <m:r>
                          <a:rPr lang="en-CA" sz="4800" i="1">
                            <a:solidFill>
                              <a:srgbClr val="FF0000"/>
                            </a:solidFill>
                            <a:latin typeface="Cambria Math" panose="02040503050406030204" pitchFamily="18" charset="0"/>
                          </a:rPr>
                          <m:t>𝑡</m:t>
                        </m:r>
                      </m:e>
                    </m:d>
                    <m:r>
                      <a:rPr lang="en-GB" sz="4800" i="1">
                        <a:latin typeface="Cambria Math" panose="02040503050406030204" pitchFamily="18" charset="0"/>
                      </a:rPr>
                      <m:t>∫</m:t>
                    </m:r>
                    <m:rad>
                      <m:radPr>
                        <m:degHide m:val="on"/>
                        <m:ctrlPr>
                          <a:rPr lang="en-GB" sz="4800" i="1">
                            <a:latin typeface="Cambria Math" panose="02040503050406030204" pitchFamily="18" charset="0"/>
                          </a:rPr>
                        </m:ctrlPr>
                      </m:radPr>
                      <m:deg/>
                      <m:e>
                        <m:f>
                          <m:fPr>
                            <m:ctrlPr>
                              <a:rPr lang="en-GB" sz="4800" i="1">
                                <a:latin typeface="Cambria Math" panose="02040503050406030204" pitchFamily="18" charset="0"/>
                              </a:rPr>
                            </m:ctrlPr>
                          </m:fPr>
                          <m:num>
                            <m:r>
                              <a:rPr lang="en-CA" sz="4800" i="1">
                                <a:latin typeface="Cambria Math" panose="02040503050406030204" pitchFamily="18" charset="0"/>
                              </a:rPr>
                              <m:t>1</m:t>
                            </m:r>
                          </m:num>
                          <m:den>
                            <m:r>
                              <a:rPr lang="en-GB" sz="4800" i="1">
                                <a:latin typeface="Cambria Math" panose="02040503050406030204" pitchFamily="18" charset="0"/>
                              </a:rPr>
                              <m:t>1−</m:t>
                            </m:r>
                            <m:r>
                              <a:rPr lang="en-GB" sz="4800" i="1">
                                <a:solidFill>
                                  <a:srgbClr val="7030A0"/>
                                </a:solidFill>
                                <a:latin typeface="Cambria Math" panose="02040503050406030204" pitchFamily="18" charset="0"/>
                              </a:rPr>
                              <m:t>𝑘</m:t>
                            </m:r>
                            <m:sSup>
                              <m:sSupPr>
                                <m:ctrlPr>
                                  <a:rPr lang="en-GB" sz="4800" i="1">
                                    <a:latin typeface="Cambria Math" panose="02040503050406030204" pitchFamily="18" charset="0"/>
                                  </a:rPr>
                                </m:ctrlPr>
                              </m:sSupPr>
                              <m:e>
                                <m:r>
                                  <a:rPr lang="en-GB" sz="4800" i="1">
                                    <a:solidFill>
                                      <a:srgbClr val="0070C0"/>
                                    </a:solidFill>
                                    <a:latin typeface="Cambria Math" panose="02040503050406030204" pitchFamily="18" charset="0"/>
                                  </a:rPr>
                                  <m:t>𝑟</m:t>
                                </m:r>
                              </m:e>
                              <m:sup>
                                <m:r>
                                  <a:rPr lang="en-GB" sz="4800" i="1">
                                    <a:latin typeface="Cambria Math" panose="02040503050406030204" pitchFamily="18" charset="0"/>
                                  </a:rPr>
                                  <m:t>2</m:t>
                                </m:r>
                              </m:sup>
                            </m:sSup>
                          </m:den>
                        </m:f>
                      </m:e>
                    </m:rad>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oMath>
                </a14:m>
                <a:r>
                  <a:rPr lang="en-CA" sz="4800" dirty="0"/>
                  <a:t> </a:t>
                </a:r>
              </a:p>
            </p:txBody>
          </p:sp>
        </mc:Choice>
        <mc:Fallback xmlns="">
          <p:sp>
            <p:nvSpPr>
              <p:cNvPr id="13" name="TextBox 12">
                <a:extLst>
                  <a:ext uri="{FF2B5EF4-FFF2-40B4-BE49-F238E27FC236}">
                    <a16:creationId xmlns:a16="http://schemas.microsoft.com/office/drawing/2014/main" id="{26FF141C-1C32-49DC-8A2C-0A947137D427}"/>
                  </a:ext>
                </a:extLst>
              </p:cNvPr>
              <p:cNvSpPr txBox="1">
                <a:spLocks noRot="1" noChangeAspect="1" noMove="1" noResize="1" noEditPoints="1" noAdjustHandles="1" noChangeArrowheads="1" noChangeShapeType="1" noTextEdit="1"/>
              </p:cNvSpPr>
              <p:nvPr/>
            </p:nvSpPr>
            <p:spPr>
              <a:xfrm>
                <a:off x="3270321" y="154781"/>
                <a:ext cx="5835583" cy="1595437"/>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cxnSp>
        <p:nvCxnSpPr>
          <p:cNvPr id="14" name="Straight Connector 13">
            <a:extLst>
              <a:ext uri="{FF2B5EF4-FFF2-40B4-BE49-F238E27FC236}">
                <a16:creationId xmlns:a16="http://schemas.microsoft.com/office/drawing/2014/main" id="{A7253B03-F1C8-4EA7-9D09-86B791F2B204}"/>
              </a:ext>
            </a:extLst>
          </p:cNvPr>
          <p:cNvCxnSpPr>
            <a:cxnSpLocks/>
          </p:cNvCxnSpPr>
          <p:nvPr/>
        </p:nvCxnSpPr>
        <p:spPr>
          <a:xfrm>
            <a:off x="0" y="2023693"/>
            <a:ext cx="12192000" cy="0"/>
          </a:xfrm>
          <a:prstGeom prst="line">
            <a:avLst/>
          </a:prstGeom>
          <a:ln w="762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6CAAB3D-5C16-44E5-AB44-D19BE73B814F}"/>
                  </a:ext>
                </a:extLst>
              </p:cNvPr>
              <p:cNvSpPr txBox="1"/>
              <p:nvPr/>
            </p:nvSpPr>
            <p:spPr>
              <a:xfrm>
                <a:off x="4239719" y="3774843"/>
                <a:ext cx="3978690" cy="1344984"/>
              </a:xfrm>
              <a:prstGeom prst="rect">
                <a:avLst/>
              </a:prstGeom>
              <a:noFill/>
              <a:ln w="38100">
                <a:noFill/>
              </a:ln>
            </p:spPr>
            <p:txBody>
              <a:bodyPr wrap="square">
                <a:spAutoFit/>
              </a:bodyPr>
              <a:lstStyle/>
              <a:p>
                <a14:m>
                  <m:oMath xmlns:m="http://schemas.openxmlformats.org/officeDocument/2006/math">
                    <m:sSub>
                      <m:sSubPr>
                        <m:ctrlPr>
                          <a:rPr lang="en-GB" sz="4000" i="1">
                            <a:solidFill>
                              <a:srgbClr val="FFC000"/>
                            </a:solidFill>
                            <a:latin typeface="Cambria Math" panose="02040503050406030204" pitchFamily="18" charset="0"/>
                          </a:rPr>
                        </m:ctrlPr>
                      </m:sSubPr>
                      <m:e>
                        <m:r>
                          <a:rPr lang="en-GB" sz="4000" i="1">
                            <a:solidFill>
                              <a:srgbClr val="FFC000"/>
                            </a:solidFill>
                            <a:latin typeface="Cambria Math" panose="02040503050406030204" pitchFamily="18" charset="0"/>
                          </a:rPr>
                          <m:t>𝐿</m:t>
                        </m:r>
                      </m:e>
                      <m:sub>
                        <m:r>
                          <a:rPr lang="en-GB" sz="4000" i="1">
                            <a:solidFill>
                              <a:srgbClr val="FFC000"/>
                            </a:solidFill>
                            <a:latin typeface="Cambria Math" panose="02040503050406030204" pitchFamily="18" charset="0"/>
                          </a:rPr>
                          <m:t>0</m:t>
                        </m:r>
                      </m:sub>
                    </m:sSub>
                    <m:r>
                      <a:rPr lang="en-GB" sz="4000" i="1" smtClean="0">
                        <a:latin typeface="Cambria Math" panose="02040503050406030204" pitchFamily="18" charset="0"/>
                      </a:rPr>
                      <m:t>=</m:t>
                    </m:r>
                    <m:r>
                      <a:rPr lang="en-GB" sz="4000" i="1">
                        <a:solidFill>
                          <a:srgbClr val="FF0000"/>
                        </a:solidFill>
                        <a:latin typeface="Cambria Math" panose="02040503050406030204" pitchFamily="18" charset="0"/>
                      </a:rPr>
                      <m:t>𝑎</m:t>
                    </m:r>
                    <m:d>
                      <m:dPr>
                        <m:ctrlPr>
                          <a:rPr lang="en-CA" sz="4000" i="1">
                            <a:solidFill>
                              <a:srgbClr val="FF0000"/>
                            </a:solidFill>
                            <a:latin typeface="Cambria Math" panose="02040503050406030204" pitchFamily="18" charset="0"/>
                          </a:rPr>
                        </m:ctrlPr>
                      </m:dPr>
                      <m:e>
                        <m:r>
                          <a:rPr lang="en-CA" sz="4000" i="1">
                            <a:solidFill>
                              <a:srgbClr val="FF0000"/>
                            </a:solidFill>
                            <a:latin typeface="Cambria Math" panose="02040503050406030204" pitchFamily="18" charset="0"/>
                          </a:rPr>
                          <m:t>𝑡</m:t>
                        </m:r>
                      </m:e>
                    </m:d>
                    <m:r>
                      <a:rPr lang="en-GB" sz="4000" i="1">
                        <a:latin typeface="Cambria Math" panose="02040503050406030204" pitchFamily="18" charset="0"/>
                      </a:rPr>
                      <m:t>∫</m:t>
                    </m:r>
                    <m:rad>
                      <m:radPr>
                        <m:degHide m:val="on"/>
                        <m:ctrlPr>
                          <a:rPr lang="en-GB" sz="4000" i="1">
                            <a:latin typeface="Cambria Math" panose="02040503050406030204" pitchFamily="18" charset="0"/>
                          </a:rPr>
                        </m:ctrlPr>
                      </m:radPr>
                      <m:deg/>
                      <m:e>
                        <m:f>
                          <m:fPr>
                            <m:ctrlPr>
                              <a:rPr lang="en-GB" sz="4000" i="1">
                                <a:latin typeface="Cambria Math" panose="02040503050406030204" pitchFamily="18" charset="0"/>
                              </a:rPr>
                            </m:ctrlPr>
                          </m:fPr>
                          <m:num>
                            <m:r>
                              <a:rPr lang="en-CA" sz="4000" i="1">
                                <a:latin typeface="Cambria Math" panose="02040503050406030204" pitchFamily="18" charset="0"/>
                              </a:rPr>
                              <m:t>1</m:t>
                            </m:r>
                          </m:num>
                          <m:den>
                            <m:r>
                              <a:rPr lang="en-GB" sz="4000" i="1">
                                <a:latin typeface="Cambria Math" panose="02040503050406030204" pitchFamily="18" charset="0"/>
                              </a:rPr>
                              <m:t>1</m:t>
                            </m:r>
                          </m:den>
                        </m:f>
                      </m:e>
                    </m:rad>
                    <m:r>
                      <a:rPr lang="en-GB" sz="4000" i="1">
                        <a:latin typeface="Cambria Math" panose="02040503050406030204" pitchFamily="18" charset="0"/>
                      </a:rPr>
                      <m:t>𝑑</m:t>
                    </m:r>
                    <m:r>
                      <a:rPr lang="en-CA" sz="4000" i="1">
                        <a:solidFill>
                          <a:srgbClr val="0070C0"/>
                        </a:solidFill>
                        <a:latin typeface="Cambria Math" panose="02040503050406030204" pitchFamily="18" charset="0"/>
                      </a:rPr>
                      <m:t>𝑟</m:t>
                    </m:r>
                  </m:oMath>
                </a14:m>
                <a:r>
                  <a:rPr lang="en-CA" sz="4000" dirty="0"/>
                  <a:t> </a:t>
                </a:r>
              </a:p>
            </p:txBody>
          </p:sp>
        </mc:Choice>
        <mc:Fallback xmlns="">
          <p:sp>
            <p:nvSpPr>
              <p:cNvPr id="18" name="TextBox 17">
                <a:extLst>
                  <a:ext uri="{FF2B5EF4-FFF2-40B4-BE49-F238E27FC236}">
                    <a16:creationId xmlns:a16="http://schemas.microsoft.com/office/drawing/2014/main" id="{E6CAAB3D-5C16-44E5-AB44-D19BE73B814F}"/>
                  </a:ext>
                </a:extLst>
              </p:cNvPr>
              <p:cNvSpPr txBox="1">
                <a:spLocks noRot="1" noChangeAspect="1" noMove="1" noResize="1" noEditPoints="1" noAdjustHandles="1" noChangeArrowheads="1" noChangeShapeType="1" noTextEdit="1"/>
              </p:cNvSpPr>
              <p:nvPr/>
            </p:nvSpPr>
            <p:spPr>
              <a:xfrm>
                <a:off x="4239719" y="3774843"/>
                <a:ext cx="3978690" cy="1344984"/>
              </a:xfrm>
              <a:prstGeom prst="rect">
                <a:avLst/>
              </a:prstGeom>
              <a:blipFill>
                <a:blip r:embed="rId7"/>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FF84FA8-FF4E-41BA-AB8C-0D8B34AFED5E}"/>
                  </a:ext>
                </a:extLst>
              </p:cNvPr>
              <p:cNvSpPr txBox="1"/>
              <p:nvPr/>
            </p:nvSpPr>
            <p:spPr>
              <a:xfrm>
                <a:off x="4125806" y="5556998"/>
                <a:ext cx="3978690" cy="830997"/>
              </a:xfrm>
              <a:prstGeom prst="rect">
                <a:avLst/>
              </a:prstGeom>
              <a:noFill/>
              <a:ln w="3810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4800" i="1">
                              <a:solidFill>
                                <a:srgbClr val="FFC000"/>
                              </a:solidFill>
                              <a:latin typeface="Cambria Math" panose="02040503050406030204" pitchFamily="18" charset="0"/>
                            </a:rPr>
                          </m:ctrlPr>
                        </m:sSubPr>
                        <m:e>
                          <m:r>
                            <a:rPr lang="en-GB" sz="4800" i="1">
                              <a:solidFill>
                                <a:srgbClr val="FFC000"/>
                              </a:solidFill>
                              <a:latin typeface="Cambria Math" panose="02040503050406030204" pitchFamily="18" charset="0"/>
                            </a:rPr>
                            <m:t>𝐿</m:t>
                          </m:r>
                        </m:e>
                        <m:sub>
                          <m:r>
                            <a:rPr lang="en-GB" sz="4800" i="1">
                              <a:solidFill>
                                <a:srgbClr val="FFC000"/>
                              </a:solidFill>
                              <a:latin typeface="Cambria Math" panose="02040503050406030204" pitchFamily="18" charset="0"/>
                            </a:rPr>
                            <m:t>0</m:t>
                          </m:r>
                        </m:sub>
                      </m:sSub>
                      <m:r>
                        <a:rPr lang="en-GB" sz="4800" i="1" smtClean="0">
                          <a:latin typeface="Cambria Math" panose="02040503050406030204" pitchFamily="18" charset="0"/>
                        </a:rPr>
                        <m:t>=</m:t>
                      </m:r>
                      <m:r>
                        <a:rPr lang="en-GB" sz="4800" i="1">
                          <a:solidFill>
                            <a:srgbClr val="FF0000"/>
                          </a:solidFill>
                          <a:latin typeface="Cambria Math" panose="02040503050406030204" pitchFamily="18" charset="0"/>
                        </a:rPr>
                        <m:t>𝑎</m:t>
                      </m:r>
                      <m:d>
                        <m:dPr>
                          <m:ctrlPr>
                            <a:rPr lang="en-CA" sz="4800" i="1">
                              <a:solidFill>
                                <a:srgbClr val="FF0000"/>
                              </a:solidFill>
                              <a:latin typeface="Cambria Math" panose="02040503050406030204" pitchFamily="18" charset="0"/>
                            </a:rPr>
                          </m:ctrlPr>
                        </m:dPr>
                        <m:e>
                          <m:r>
                            <a:rPr lang="en-CA" sz="4800" i="1">
                              <a:solidFill>
                                <a:srgbClr val="FF0000"/>
                              </a:solidFill>
                              <a:latin typeface="Cambria Math" panose="02040503050406030204" pitchFamily="18" charset="0"/>
                            </a:rPr>
                            <m:t>𝑡</m:t>
                          </m:r>
                        </m:e>
                      </m:d>
                      <m:r>
                        <a:rPr lang="en-CA" sz="4800" i="1">
                          <a:solidFill>
                            <a:srgbClr val="0070C0"/>
                          </a:solidFill>
                          <a:latin typeface="Cambria Math" panose="02040503050406030204" pitchFamily="18" charset="0"/>
                        </a:rPr>
                        <m:t>𝑟</m:t>
                      </m:r>
                    </m:oMath>
                  </m:oMathPara>
                </a14:m>
                <a:endParaRPr lang="en-CA" sz="4800" dirty="0"/>
              </a:p>
            </p:txBody>
          </p:sp>
        </mc:Choice>
        <mc:Fallback xmlns="">
          <p:sp>
            <p:nvSpPr>
              <p:cNvPr id="19" name="TextBox 18">
                <a:extLst>
                  <a:ext uri="{FF2B5EF4-FFF2-40B4-BE49-F238E27FC236}">
                    <a16:creationId xmlns:a16="http://schemas.microsoft.com/office/drawing/2014/main" id="{EFF84FA8-FF4E-41BA-AB8C-0D8B34AFED5E}"/>
                  </a:ext>
                </a:extLst>
              </p:cNvPr>
              <p:cNvSpPr txBox="1">
                <a:spLocks noRot="1" noChangeAspect="1" noMove="1" noResize="1" noEditPoints="1" noAdjustHandles="1" noChangeArrowheads="1" noChangeShapeType="1" noTextEdit="1"/>
              </p:cNvSpPr>
              <p:nvPr/>
            </p:nvSpPr>
            <p:spPr>
              <a:xfrm>
                <a:off x="4125806" y="5556998"/>
                <a:ext cx="3978690" cy="830997"/>
              </a:xfrm>
              <a:prstGeom prst="rect">
                <a:avLst/>
              </a:prstGeom>
              <a:blipFill>
                <a:blip r:embed="rId8"/>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6B15DE0-5FFD-4765-AC7D-ED35C9B0C185}"/>
                  </a:ext>
                </a:extLst>
              </p:cNvPr>
              <p:cNvSpPr txBox="1"/>
              <p:nvPr/>
            </p:nvSpPr>
            <p:spPr>
              <a:xfrm>
                <a:off x="0" y="3895511"/>
                <a:ext cx="4239720" cy="1219693"/>
              </a:xfrm>
              <a:prstGeom prst="rect">
                <a:avLst/>
              </a:prstGeom>
              <a:noFill/>
              <a:ln w="38100">
                <a:noFill/>
              </a:ln>
            </p:spPr>
            <p:txBody>
              <a:bodyPr wrap="square">
                <a:spAutoFit/>
              </a:bodyPr>
              <a:lstStyle/>
              <a:p>
                <a14:m>
                  <m:oMath xmlns:m="http://schemas.openxmlformats.org/officeDocument/2006/math">
                    <m:sSub>
                      <m:sSubPr>
                        <m:ctrlPr>
                          <a:rPr lang="en-GB" sz="3600" i="1">
                            <a:solidFill>
                              <a:srgbClr val="FFC000"/>
                            </a:solidFill>
                            <a:latin typeface="Cambria Math" panose="02040503050406030204" pitchFamily="18" charset="0"/>
                          </a:rPr>
                        </m:ctrlPr>
                      </m:sSubPr>
                      <m:e>
                        <m:r>
                          <a:rPr lang="en-GB" sz="3600" i="1">
                            <a:solidFill>
                              <a:srgbClr val="FFC000"/>
                            </a:solidFill>
                            <a:latin typeface="Cambria Math" panose="02040503050406030204" pitchFamily="18" charset="0"/>
                          </a:rPr>
                          <m:t>𝐿</m:t>
                        </m:r>
                      </m:e>
                      <m:sub>
                        <m:r>
                          <a:rPr lang="en-GB" sz="3600" i="1">
                            <a:solidFill>
                              <a:srgbClr val="FFC000"/>
                            </a:solidFill>
                            <a:latin typeface="Cambria Math" panose="02040503050406030204" pitchFamily="18" charset="0"/>
                          </a:rPr>
                          <m:t>0</m:t>
                        </m:r>
                      </m:sub>
                    </m:sSub>
                    <m:r>
                      <a:rPr lang="en-GB" sz="3600" i="1" smtClean="0">
                        <a:latin typeface="Cambria Math" panose="02040503050406030204" pitchFamily="18" charset="0"/>
                      </a:rPr>
                      <m:t>=</m:t>
                    </m:r>
                    <m:r>
                      <a:rPr lang="en-GB" sz="3600" i="1">
                        <a:solidFill>
                          <a:srgbClr val="FF0000"/>
                        </a:solidFill>
                        <a:latin typeface="Cambria Math" panose="02040503050406030204" pitchFamily="18" charset="0"/>
                      </a:rPr>
                      <m:t>𝑎</m:t>
                    </m:r>
                    <m:d>
                      <m:dPr>
                        <m:ctrlPr>
                          <a:rPr lang="en-CA" sz="3600" i="1">
                            <a:solidFill>
                              <a:srgbClr val="FF0000"/>
                            </a:solidFill>
                            <a:latin typeface="Cambria Math" panose="02040503050406030204" pitchFamily="18" charset="0"/>
                          </a:rPr>
                        </m:ctrlPr>
                      </m:dPr>
                      <m:e>
                        <m:r>
                          <a:rPr lang="en-CA" sz="3600" i="1">
                            <a:solidFill>
                              <a:srgbClr val="FF0000"/>
                            </a:solidFill>
                            <a:latin typeface="Cambria Math" panose="02040503050406030204" pitchFamily="18" charset="0"/>
                          </a:rPr>
                          <m:t>𝑡</m:t>
                        </m:r>
                      </m:e>
                    </m:d>
                    <m:r>
                      <a:rPr lang="en-GB" sz="3600" i="1">
                        <a:latin typeface="Cambria Math" panose="02040503050406030204" pitchFamily="18" charset="0"/>
                      </a:rPr>
                      <m:t>∫</m:t>
                    </m:r>
                    <m:rad>
                      <m:radPr>
                        <m:degHide m:val="on"/>
                        <m:ctrlPr>
                          <a:rPr lang="en-GB" sz="3600" i="1">
                            <a:latin typeface="Cambria Math" panose="02040503050406030204" pitchFamily="18" charset="0"/>
                          </a:rPr>
                        </m:ctrlPr>
                      </m:radPr>
                      <m:deg/>
                      <m:e>
                        <m:f>
                          <m:fPr>
                            <m:ctrlPr>
                              <a:rPr lang="en-GB" sz="3600" i="1">
                                <a:latin typeface="Cambria Math" panose="02040503050406030204" pitchFamily="18" charset="0"/>
                              </a:rPr>
                            </m:ctrlPr>
                          </m:fPr>
                          <m:num>
                            <m:r>
                              <a:rPr lang="en-CA" sz="3600" i="1">
                                <a:latin typeface="Cambria Math" panose="02040503050406030204" pitchFamily="18" charset="0"/>
                              </a:rPr>
                              <m:t>1</m:t>
                            </m:r>
                          </m:num>
                          <m:den>
                            <m:r>
                              <a:rPr lang="en-GB" sz="3600" i="1">
                                <a:latin typeface="Cambria Math" panose="02040503050406030204" pitchFamily="18" charset="0"/>
                              </a:rPr>
                              <m:t>1−</m:t>
                            </m:r>
                            <m:sSup>
                              <m:sSupPr>
                                <m:ctrlPr>
                                  <a:rPr lang="en-GB" sz="3600" i="1">
                                    <a:latin typeface="Cambria Math" panose="02040503050406030204" pitchFamily="18" charset="0"/>
                                  </a:rPr>
                                </m:ctrlPr>
                              </m:sSupPr>
                              <m:e>
                                <m:r>
                                  <a:rPr lang="en-GB" sz="3600" i="1">
                                    <a:solidFill>
                                      <a:srgbClr val="0070C0"/>
                                    </a:solidFill>
                                    <a:latin typeface="Cambria Math" panose="02040503050406030204" pitchFamily="18" charset="0"/>
                                  </a:rPr>
                                  <m:t>𝑟</m:t>
                                </m:r>
                              </m:e>
                              <m:sup>
                                <m:r>
                                  <a:rPr lang="en-GB" sz="3600" i="1">
                                    <a:latin typeface="Cambria Math" panose="02040503050406030204" pitchFamily="18" charset="0"/>
                                  </a:rPr>
                                  <m:t>2</m:t>
                                </m:r>
                              </m:sup>
                            </m:sSup>
                          </m:den>
                        </m:f>
                      </m:e>
                    </m:rad>
                    <m:r>
                      <a:rPr lang="en-GB" sz="3600" i="1">
                        <a:latin typeface="Cambria Math" panose="02040503050406030204" pitchFamily="18" charset="0"/>
                      </a:rPr>
                      <m:t>𝑑</m:t>
                    </m:r>
                    <m:r>
                      <a:rPr lang="en-CA" sz="3600" i="1">
                        <a:solidFill>
                          <a:srgbClr val="0070C0"/>
                        </a:solidFill>
                        <a:latin typeface="Cambria Math" panose="02040503050406030204" pitchFamily="18" charset="0"/>
                      </a:rPr>
                      <m:t>𝑟</m:t>
                    </m:r>
                  </m:oMath>
                </a14:m>
                <a:r>
                  <a:rPr lang="en-CA" sz="3600" dirty="0"/>
                  <a:t> </a:t>
                </a:r>
              </a:p>
            </p:txBody>
          </p:sp>
        </mc:Choice>
        <mc:Fallback xmlns="">
          <p:sp>
            <p:nvSpPr>
              <p:cNvPr id="20" name="TextBox 19">
                <a:extLst>
                  <a:ext uri="{FF2B5EF4-FFF2-40B4-BE49-F238E27FC236}">
                    <a16:creationId xmlns:a16="http://schemas.microsoft.com/office/drawing/2014/main" id="{06B15DE0-5FFD-4765-AC7D-ED35C9B0C185}"/>
                  </a:ext>
                </a:extLst>
              </p:cNvPr>
              <p:cNvSpPr txBox="1">
                <a:spLocks noRot="1" noChangeAspect="1" noMove="1" noResize="1" noEditPoints="1" noAdjustHandles="1" noChangeArrowheads="1" noChangeShapeType="1" noTextEdit="1"/>
              </p:cNvSpPr>
              <p:nvPr/>
            </p:nvSpPr>
            <p:spPr>
              <a:xfrm>
                <a:off x="0" y="3895511"/>
                <a:ext cx="4239720" cy="1219693"/>
              </a:xfrm>
              <a:prstGeom prst="rect">
                <a:avLst/>
              </a:prstGeom>
              <a:blipFill>
                <a:blip r:embed="rId9"/>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5BAEB36-F546-4587-B017-8E71CCDDC859}"/>
                  </a:ext>
                </a:extLst>
              </p:cNvPr>
              <p:cNvSpPr txBox="1"/>
              <p:nvPr/>
            </p:nvSpPr>
            <p:spPr>
              <a:xfrm>
                <a:off x="8126595" y="3895511"/>
                <a:ext cx="4239720" cy="1219693"/>
              </a:xfrm>
              <a:prstGeom prst="rect">
                <a:avLst/>
              </a:prstGeom>
              <a:noFill/>
              <a:ln w="38100">
                <a:noFill/>
              </a:ln>
            </p:spPr>
            <p:txBody>
              <a:bodyPr wrap="square">
                <a:spAutoFit/>
              </a:bodyPr>
              <a:lstStyle/>
              <a:p>
                <a14:m>
                  <m:oMath xmlns:m="http://schemas.openxmlformats.org/officeDocument/2006/math">
                    <m:sSub>
                      <m:sSubPr>
                        <m:ctrlPr>
                          <a:rPr lang="en-GB" sz="3600" i="1" smtClean="0">
                            <a:solidFill>
                              <a:srgbClr val="FFC000"/>
                            </a:solidFill>
                            <a:latin typeface="Cambria Math" panose="02040503050406030204" pitchFamily="18" charset="0"/>
                          </a:rPr>
                        </m:ctrlPr>
                      </m:sSubPr>
                      <m:e>
                        <m:r>
                          <a:rPr lang="en-GB" sz="3600" i="1">
                            <a:solidFill>
                              <a:srgbClr val="FFC000"/>
                            </a:solidFill>
                            <a:latin typeface="Cambria Math" panose="02040503050406030204" pitchFamily="18" charset="0"/>
                          </a:rPr>
                          <m:t>𝐿</m:t>
                        </m:r>
                      </m:e>
                      <m:sub>
                        <m:r>
                          <a:rPr lang="en-GB" sz="3600" i="1">
                            <a:solidFill>
                              <a:srgbClr val="FFC000"/>
                            </a:solidFill>
                            <a:latin typeface="Cambria Math" panose="02040503050406030204" pitchFamily="18" charset="0"/>
                          </a:rPr>
                          <m:t>0</m:t>
                        </m:r>
                      </m:sub>
                    </m:sSub>
                    <m:r>
                      <a:rPr lang="en-GB" sz="3600" i="1" smtClean="0">
                        <a:latin typeface="Cambria Math" panose="02040503050406030204" pitchFamily="18" charset="0"/>
                      </a:rPr>
                      <m:t>=</m:t>
                    </m:r>
                    <m:r>
                      <a:rPr lang="en-GB" sz="3600" i="1">
                        <a:solidFill>
                          <a:srgbClr val="FF0000"/>
                        </a:solidFill>
                        <a:latin typeface="Cambria Math" panose="02040503050406030204" pitchFamily="18" charset="0"/>
                      </a:rPr>
                      <m:t>𝑎</m:t>
                    </m:r>
                    <m:d>
                      <m:dPr>
                        <m:ctrlPr>
                          <a:rPr lang="en-CA" sz="3600" i="1">
                            <a:solidFill>
                              <a:srgbClr val="FF0000"/>
                            </a:solidFill>
                            <a:latin typeface="Cambria Math" panose="02040503050406030204" pitchFamily="18" charset="0"/>
                          </a:rPr>
                        </m:ctrlPr>
                      </m:dPr>
                      <m:e>
                        <m:r>
                          <a:rPr lang="en-CA" sz="3600" i="1">
                            <a:solidFill>
                              <a:srgbClr val="FF0000"/>
                            </a:solidFill>
                            <a:latin typeface="Cambria Math" panose="02040503050406030204" pitchFamily="18" charset="0"/>
                          </a:rPr>
                          <m:t>𝑡</m:t>
                        </m:r>
                      </m:e>
                    </m:d>
                    <m:r>
                      <a:rPr lang="en-GB" sz="3600" i="1">
                        <a:latin typeface="Cambria Math" panose="02040503050406030204" pitchFamily="18" charset="0"/>
                      </a:rPr>
                      <m:t>∫</m:t>
                    </m:r>
                    <m:rad>
                      <m:radPr>
                        <m:degHide m:val="on"/>
                        <m:ctrlPr>
                          <a:rPr lang="en-GB" sz="3600" i="1">
                            <a:latin typeface="Cambria Math" panose="02040503050406030204" pitchFamily="18" charset="0"/>
                          </a:rPr>
                        </m:ctrlPr>
                      </m:radPr>
                      <m:deg/>
                      <m:e>
                        <m:f>
                          <m:fPr>
                            <m:ctrlPr>
                              <a:rPr lang="en-GB" sz="3600" i="1">
                                <a:latin typeface="Cambria Math" panose="02040503050406030204" pitchFamily="18" charset="0"/>
                              </a:rPr>
                            </m:ctrlPr>
                          </m:fPr>
                          <m:num>
                            <m:r>
                              <a:rPr lang="en-CA" sz="3600" i="1">
                                <a:latin typeface="Cambria Math" panose="02040503050406030204" pitchFamily="18" charset="0"/>
                              </a:rPr>
                              <m:t>1</m:t>
                            </m:r>
                          </m:num>
                          <m:den>
                            <m:r>
                              <a:rPr lang="en-GB" sz="3600" i="1">
                                <a:latin typeface="Cambria Math" panose="02040503050406030204" pitchFamily="18" charset="0"/>
                              </a:rPr>
                              <m:t>1</m:t>
                            </m:r>
                            <m:r>
                              <a:rPr lang="en-CA" sz="3600" b="0" i="1" smtClean="0">
                                <a:latin typeface="Cambria Math" panose="02040503050406030204" pitchFamily="18" charset="0"/>
                              </a:rPr>
                              <m:t>+</m:t>
                            </m:r>
                            <m:sSup>
                              <m:sSupPr>
                                <m:ctrlPr>
                                  <a:rPr lang="en-GB" sz="3600" i="1">
                                    <a:latin typeface="Cambria Math" panose="02040503050406030204" pitchFamily="18" charset="0"/>
                                  </a:rPr>
                                </m:ctrlPr>
                              </m:sSupPr>
                              <m:e>
                                <m:r>
                                  <a:rPr lang="en-GB" sz="3600" i="1">
                                    <a:solidFill>
                                      <a:srgbClr val="0070C0"/>
                                    </a:solidFill>
                                    <a:latin typeface="Cambria Math" panose="02040503050406030204" pitchFamily="18" charset="0"/>
                                  </a:rPr>
                                  <m:t>𝑟</m:t>
                                </m:r>
                              </m:e>
                              <m:sup>
                                <m:r>
                                  <a:rPr lang="en-GB" sz="3600" i="1">
                                    <a:latin typeface="Cambria Math" panose="02040503050406030204" pitchFamily="18" charset="0"/>
                                  </a:rPr>
                                  <m:t>2</m:t>
                                </m:r>
                              </m:sup>
                            </m:sSup>
                          </m:den>
                        </m:f>
                      </m:e>
                    </m:rad>
                    <m:r>
                      <a:rPr lang="en-GB" sz="3600" i="1">
                        <a:latin typeface="Cambria Math" panose="02040503050406030204" pitchFamily="18" charset="0"/>
                      </a:rPr>
                      <m:t>𝑑</m:t>
                    </m:r>
                    <m:r>
                      <a:rPr lang="en-CA" sz="3600" i="1">
                        <a:solidFill>
                          <a:srgbClr val="0070C0"/>
                        </a:solidFill>
                        <a:latin typeface="Cambria Math" panose="02040503050406030204" pitchFamily="18" charset="0"/>
                      </a:rPr>
                      <m:t>𝑟</m:t>
                    </m:r>
                  </m:oMath>
                </a14:m>
                <a:r>
                  <a:rPr lang="en-CA" sz="3600" dirty="0"/>
                  <a:t> </a:t>
                </a:r>
              </a:p>
            </p:txBody>
          </p:sp>
        </mc:Choice>
        <mc:Fallback xmlns="">
          <p:sp>
            <p:nvSpPr>
              <p:cNvPr id="25" name="TextBox 24">
                <a:extLst>
                  <a:ext uri="{FF2B5EF4-FFF2-40B4-BE49-F238E27FC236}">
                    <a16:creationId xmlns:a16="http://schemas.microsoft.com/office/drawing/2014/main" id="{B5BAEB36-F546-4587-B017-8E71CCDDC859}"/>
                  </a:ext>
                </a:extLst>
              </p:cNvPr>
              <p:cNvSpPr txBox="1">
                <a:spLocks noRot="1" noChangeAspect="1" noMove="1" noResize="1" noEditPoints="1" noAdjustHandles="1" noChangeArrowheads="1" noChangeShapeType="1" noTextEdit="1"/>
              </p:cNvSpPr>
              <p:nvPr/>
            </p:nvSpPr>
            <p:spPr>
              <a:xfrm>
                <a:off x="8126595" y="3895511"/>
                <a:ext cx="4239720" cy="1219693"/>
              </a:xfrm>
              <a:prstGeom prst="rect">
                <a:avLst/>
              </a:prstGeom>
              <a:blipFill>
                <a:blip r:embed="rId10"/>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748B9C-933D-46A0-A83E-258639B0F665}"/>
                  </a:ext>
                </a:extLst>
              </p:cNvPr>
              <p:cNvSpPr txBox="1"/>
              <p:nvPr/>
            </p:nvSpPr>
            <p:spPr>
              <a:xfrm>
                <a:off x="0" y="5642040"/>
                <a:ext cx="4239720" cy="646331"/>
              </a:xfrm>
              <a:prstGeom prst="rect">
                <a:avLst/>
              </a:prstGeom>
              <a:noFill/>
              <a:ln w="3810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600" i="1" smtClean="0">
                              <a:solidFill>
                                <a:srgbClr val="FFC000"/>
                              </a:solidFill>
                              <a:latin typeface="Cambria Math" panose="02040503050406030204" pitchFamily="18" charset="0"/>
                            </a:rPr>
                          </m:ctrlPr>
                        </m:sSubPr>
                        <m:e>
                          <m:r>
                            <a:rPr lang="en-GB" sz="3600" i="1">
                              <a:solidFill>
                                <a:srgbClr val="FFC000"/>
                              </a:solidFill>
                              <a:latin typeface="Cambria Math" panose="02040503050406030204" pitchFamily="18" charset="0"/>
                            </a:rPr>
                            <m:t>𝐿</m:t>
                          </m:r>
                        </m:e>
                        <m:sub>
                          <m:r>
                            <a:rPr lang="en-GB" sz="3600" i="1">
                              <a:solidFill>
                                <a:srgbClr val="FFC000"/>
                              </a:solidFill>
                              <a:latin typeface="Cambria Math" panose="02040503050406030204" pitchFamily="18" charset="0"/>
                            </a:rPr>
                            <m:t>0</m:t>
                          </m:r>
                        </m:sub>
                      </m:sSub>
                      <m:r>
                        <a:rPr lang="en-GB" sz="3600" i="1" smtClean="0">
                          <a:latin typeface="Cambria Math" panose="02040503050406030204" pitchFamily="18" charset="0"/>
                        </a:rPr>
                        <m:t>=</m:t>
                      </m:r>
                      <m:r>
                        <a:rPr lang="en-GB" sz="3600" i="1">
                          <a:solidFill>
                            <a:srgbClr val="FF0000"/>
                          </a:solidFill>
                          <a:latin typeface="Cambria Math" panose="02040503050406030204" pitchFamily="18" charset="0"/>
                        </a:rPr>
                        <m:t>𝑎</m:t>
                      </m:r>
                      <m:d>
                        <m:dPr>
                          <m:ctrlPr>
                            <a:rPr lang="en-CA" sz="3600" i="1">
                              <a:solidFill>
                                <a:srgbClr val="FF0000"/>
                              </a:solidFill>
                              <a:latin typeface="Cambria Math" panose="02040503050406030204" pitchFamily="18" charset="0"/>
                            </a:rPr>
                          </m:ctrlPr>
                        </m:dPr>
                        <m:e>
                          <m:r>
                            <a:rPr lang="en-CA" sz="3600" i="1">
                              <a:solidFill>
                                <a:srgbClr val="FF0000"/>
                              </a:solidFill>
                              <a:latin typeface="Cambria Math" panose="02040503050406030204" pitchFamily="18" charset="0"/>
                            </a:rPr>
                            <m:t>𝑡</m:t>
                          </m:r>
                        </m:e>
                      </m:d>
                      <m:func>
                        <m:funcPr>
                          <m:ctrlPr>
                            <a:rPr lang="en-CA" sz="3600" i="1">
                              <a:latin typeface="Cambria Math" panose="02040503050406030204" pitchFamily="18" charset="0"/>
                            </a:rPr>
                          </m:ctrlPr>
                        </m:funcPr>
                        <m:fName>
                          <m:r>
                            <m:rPr>
                              <m:sty m:val="p"/>
                            </m:rPr>
                            <a:rPr lang="en-CA" sz="3600">
                              <a:latin typeface="Cambria Math" panose="02040503050406030204" pitchFamily="18" charset="0"/>
                            </a:rPr>
                            <m:t>ar</m:t>
                          </m:r>
                          <m:r>
                            <m:rPr>
                              <m:sty m:val="p"/>
                            </m:rPr>
                            <a:rPr lang="en-CA" sz="3600" b="0" i="0" smtClean="0">
                              <a:latin typeface="Cambria Math" panose="02040503050406030204" pitchFamily="18" charset="0"/>
                            </a:rPr>
                            <m:t>csin</m:t>
                          </m:r>
                        </m:fName>
                        <m:e>
                          <m:d>
                            <m:dPr>
                              <m:ctrlPr>
                                <a:rPr lang="en-CA" sz="3600" i="1">
                                  <a:latin typeface="Cambria Math" panose="02040503050406030204" pitchFamily="18" charset="0"/>
                                </a:rPr>
                              </m:ctrlPr>
                            </m:dPr>
                            <m:e>
                              <m:r>
                                <a:rPr lang="en-CA" sz="3600" i="1">
                                  <a:solidFill>
                                    <a:srgbClr val="0070C0"/>
                                  </a:solidFill>
                                  <a:latin typeface="Cambria Math" panose="02040503050406030204" pitchFamily="18" charset="0"/>
                                </a:rPr>
                                <m:t>𝑟</m:t>
                              </m:r>
                            </m:e>
                          </m:d>
                        </m:e>
                      </m:func>
                    </m:oMath>
                  </m:oMathPara>
                </a14:m>
                <a:endParaRPr lang="en-CA" sz="3600" dirty="0"/>
              </a:p>
            </p:txBody>
          </p:sp>
        </mc:Choice>
        <mc:Fallback xmlns="">
          <p:sp>
            <p:nvSpPr>
              <p:cNvPr id="26" name="TextBox 25">
                <a:extLst>
                  <a:ext uri="{FF2B5EF4-FFF2-40B4-BE49-F238E27FC236}">
                    <a16:creationId xmlns:a16="http://schemas.microsoft.com/office/drawing/2014/main" id="{D1748B9C-933D-46A0-A83E-258639B0F665}"/>
                  </a:ext>
                </a:extLst>
              </p:cNvPr>
              <p:cNvSpPr txBox="1">
                <a:spLocks noRot="1" noChangeAspect="1" noMove="1" noResize="1" noEditPoints="1" noAdjustHandles="1" noChangeArrowheads="1" noChangeShapeType="1" noTextEdit="1"/>
              </p:cNvSpPr>
              <p:nvPr/>
            </p:nvSpPr>
            <p:spPr>
              <a:xfrm>
                <a:off x="0" y="5642040"/>
                <a:ext cx="4239720" cy="646331"/>
              </a:xfrm>
              <a:prstGeom prst="rect">
                <a:avLst/>
              </a:prstGeom>
              <a:blipFill>
                <a:blip r:embed="rId11"/>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5FAB744-748F-4007-B20D-64E3C19ECCC5}"/>
                  </a:ext>
                </a:extLst>
              </p:cNvPr>
              <p:cNvSpPr txBox="1"/>
              <p:nvPr/>
            </p:nvSpPr>
            <p:spPr>
              <a:xfrm>
                <a:off x="8126595" y="5644884"/>
                <a:ext cx="4239720" cy="646331"/>
              </a:xfrm>
              <a:prstGeom prst="rect">
                <a:avLst/>
              </a:prstGeom>
              <a:noFill/>
              <a:ln w="3810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600" i="1" smtClean="0">
                              <a:solidFill>
                                <a:srgbClr val="FFC000"/>
                              </a:solidFill>
                              <a:latin typeface="Cambria Math" panose="02040503050406030204" pitchFamily="18" charset="0"/>
                            </a:rPr>
                          </m:ctrlPr>
                        </m:sSubPr>
                        <m:e>
                          <m:r>
                            <a:rPr lang="en-GB" sz="3600" i="1">
                              <a:solidFill>
                                <a:srgbClr val="FFC000"/>
                              </a:solidFill>
                              <a:latin typeface="Cambria Math" panose="02040503050406030204" pitchFamily="18" charset="0"/>
                            </a:rPr>
                            <m:t>𝐿</m:t>
                          </m:r>
                        </m:e>
                        <m:sub>
                          <m:r>
                            <a:rPr lang="en-GB" sz="3600" i="1">
                              <a:solidFill>
                                <a:srgbClr val="FFC000"/>
                              </a:solidFill>
                              <a:latin typeface="Cambria Math" panose="02040503050406030204" pitchFamily="18" charset="0"/>
                            </a:rPr>
                            <m:t>0</m:t>
                          </m:r>
                        </m:sub>
                      </m:sSub>
                      <m:r>
                        <a:rPr lang="en-GB" sz="3600" i="1" smtClean="0">
                          <a:latin typeface="Cambria Math" panose="02040503050406030204" pitchFamily="18" charset="0"/>
                        </a:rPr>
                        <m:t>=</m:t>
                      </m:r>
                      <m:r>
                        <a:rPr lang="en-GB" sz="3600" i="1">
                          <a:solidFill>
                            <a:srgbClr val="FF0000"/>
                          </a:solidFill>
                          <a:latin typeface="Cambria Math" panose="02040503050406030204" pitchFamily="18" charset="0"/>
                        </a:rPr>
                        <m:t>𝑎</m:t>
                      </m:r>
                      <m:d>
                        <m:dPr>
                          <m:ctrlPr>
                            <a:rPr lang="en-CA" sz="3600" i="1">
                              <a:solidFill>
                                <a:srgbClr val="FF0000"/>
                              </a:solidFill>
                              <a:latin typeface="Cambria Math" panose="02040503050406030204" pitchFamily="18" charset="0"/>
                            </a:rPr>
                          </m:ctrlPr>
                        </m:dPr>
                        <m:e>
                          <m:r>
                            <a:rPr lang="en-CA" sz="3600" i="1">
                              <a:solidFill>
                                <a:srgbClr val="FF0000"/>
                              </a:solidFill>
                              <a:latin typeface="Cambria Math" panose="02040503050406030204" pitchFamily="18" charset="0"/>
                            </a:rPr>
                            <m:t>𝑡</m:t>
                          </m:r>
                        </m:e>
                      </m:d>
                      <m:func>
                        <m:funcPr>
                          <m:ctrlPr>
                            <a:rPr lang="en-CA" sz="3600" b="0" i="1" smtClean="0">
                              <a:solidFill>
                                <a:schemeClr val="tx1"/>
                              </a:solidFill>
                              <a:latin typeface="Cambria Math" panose="02040503050406030204" pitchFamily="18" charset="0"/>
                            </a:rPr>
                          </m:ctrlPr>
                        </m:funcPr>
                        <m:fName>
                          <m:r>
                            <m:rPr>
                              <m:sty m:val="p"/>
                            </m:rPr>
                            <a:rPr lang="en-CA" sz="3600" b="0" i="0" smtClean="0">
                              <a:solidFill>
                                <a:schemeClr val="tx1"/>
                              </a:solidFill>
                              <a:latin typeface="Cambria Math" panose="02040503050406030204" pitchFamily="18" charset="0"/>
                            </a:rPr>
                            <m:t>arsinh</m:t>
                          </m:r>
                        </m:fName>
                        <m:e>
                          <m:d>
                            <m:dPr>
                              <m:ctrlPr>
                                <a:rPr lang="en-CA" sz="3600" b="0" i="1" smtClean="0">
                                  <a:solidFill>
                                    <a:schemeClr val="tx1"/>
                                  </a:solidFill>
                                  <a:latin typeface="Cambria Math" panose="02040503050406030204" pitchFamily="18" charset="0"/>
                                </a:rPr>
                              </m:ctrlPr>
                            </m:dPr>
                            <m:e>
                              <m:r>
                                <a:rPr lang="en-CA" sz="3600" i="1">
                                  <a:solidFill>
                                    <a:srgbClr val="0070C0"/>
                                  </a:solidFill>
                                  <a:latin typeface="Cambria Math" panose="02040503050406030204" pitchFamily="18" charset="0"/>
                                </a:rPr>
                                <m:t>𝑟</m:t>
                              </m:r>
                            </m:e>
                          </m:d>
                        </m:e>
                      </m:func>
                    </m:oMath>
                  </m:oMathPara>
                </a14:m>
                <a:endParaRPr lang="en-CA" sz="3600" dirty="0"/>
              </a:p>
            </p:txBody>
          </p:sp>
        </mc:Choice>
        <mc:Fallback xmlns="">
          <p:sp>
            <p:nvSpPr>
              <p:cNvPr id="27" name="TextBox 26">
                <a:extLst>
                  <a:ext uri="{FF2B5EF4-FFF2-40B4-BE49-F238E27FC236}">
                    <a16:creationId xmlns:a16="http://schemas.microsoft.com/office/drawing/2014/main" id="{C5FAB744-748F-4007-B20D-64E3C19ECCC5}"/>
                  </a:ext>
                </a:extLst>
              </p:cNvPr>
              <p:cNvSpPr txBox="1">
                <a:spLocks noRot="1" noChangeAspect="1" noMove="1" noResize="1" noEditPoints="1" noAdjustHandles="1" noChangeArrowheads="1" noChangeShapeType="1" noTextEdit="1"/>
              </p:cNvSpPr>
              <p:nvPr/>
            </p:nvSpPr>
            <p:spPr>
              <a:xfrm>
                <a:off x="8126595" y="5644884"/>
                <a:ext cx="4239720" cy="646331"/>
              </a:xfrm>
              <a:prstGeom prst="rect">
                <a:avLst/>
              </a:prstGeom>
              <a:blipFill>
                <a:blip r:embed="rId12"/>
                <a:stretch>
                  <a:fillRect/>
                </a:stretch>
              </a:blipFill>
              <a:ln w="38100">
                <a:noFill/>
              </a:ln>
            </p:spPr>
            <p:txBody>
              <a:bodyPr/>
              <a:lstStyle/>
              <a:p>
                <a:r>
                  <a:rPr lang="en-CA">
                    <a:noFill/>
                  </a:rPr>
                  <a:t> </a:t>
                </a:r>
              </a:p>
            </p:txBody>
          </p:sp>
        </mc:Fallback>
      </mc:AlternateContent>
      <p:sp>
        <p:nvSpPr>
          <p:cNvPr id="21" name="TextBox 20">
            <a:extLst>
              <a:ext uri="{FF2B5EF4-FFF2-40B4-BE49-F238E27FC236}">
                <a16:creationId xmlns:a16="http://schemas.microsoft.com/office/drawing/2014/main" id="{6899D31C-ACB0-4A09-B309-C7D15C6F56FE}"/>
              </a:ext>
            </a:extLst>
          </p:cNvPr>
          <p:cNvSpPr txBox="1"/>
          <p:nvPr/>
        </p:nvSpPr>
        <p:spPr>
          <a:xfrm>
            <a:off x="20185" y="-1185855"/>
            <a:ext cx="6216160" cy="1077218"/>
          </a:xfrm>
          <a:prstGeom prst="rect">
            <a:avLst/>
          </a:prstGeom>
          <a:noFill/>
        </p:spPr>
        <p:txBody>
          <a:bodyPr wrap="square">
            <a:spAutoFit/>
          </a:bodyPr>
          <a:lstStyle/>
          <a:p>
            <a:r>
              <a:rPr lang="en-CA" sz="3200" dirty="0">
                <a:hlinkClick r:id="rId13"/>
              </a:rPr>
              <a:t>https://www.int.washington.edu/users/dbkaplan/555/lecture_03</a:t>
            </a:r>
            <a:endParaRPr lang="en-CA" sz="3200" dirty="0"/>
          </a:p>
        </p:txBody>
      </p:sp>
      <p:pic>
        <p:nvPicPr>
          <p:cNvPr id="15" name="Picture 14">
            <a:extLst>
              <a:ext uri="{FF2B5EF4-FFF2-40B4-BE49-F238E27FC236}">
                <a16:creationId xmlns:a16="http://schemas.microsoft.com/office/drawing/2014/main" id="{2C2429BE-6E82-4FA6-90FF-3A676D78C756}"/>
              </a:ext>
            </a:extLst>
          </p:cNvPr>
          <p:cNvPicPr>
            <a:picLocks noChangeAspect="1"/>
          </p:cNvPicPr>
          <p:nvPr/>
        </p:nvPicPr>
        <p:blipFill>
          <a:blip r:embed="rId14"/>
          <a:stretch>
            <a:fillRect/>
          </a:stretch>
        </p:blipFill>
        <p:spPr>
          <a:xfrm>
            <a:off x="-150300" y="6987021"/>
            <a:ext cx="12342300" cy="217681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2" name="Ink 1">
                <a:extLst>
                  <a:ext uri="{FF2B5EF4-FFF2-40B4-BE49-F238E27FC236}">
                    <a16:creationId xmlns:a16="http://schemas.microsoft.com/office/drawing/2014/main" id="{1273895C-A257-87AB-63B3-48C3DC6AA8F2}"/>
                  </a:ext>
                </a:extLst>
              </p14:cNvPr>
              <p14:cNvContentPartPr/>
              <p14:nvPr>
                <p:extLst>
                  <p:ext uri="{42D2F446-02D8-4167-A562-619A0277C38B}">
                    <p15:isNarration xmlns:p15="http://schemas.microsoft.com/office/powerpoint/2012/main" val="1"/>
                  </p:ext>
                </p:extLst>
              </p14:nvPr>
            </p14:nvContentPartPr>
            <p14:xfrm>
              <a:off x="2003400" y="5009040"/>
              <a:ext cx="10137600" cy="1378080"/>
            </p14:xfrm>
          </p:contentPart>
        </mc:Choice>
        <mc:Fallback xmlns="">
          <p:pic>
            <p:nvPicPr>
              <p:cNvPr id="2" name="Ink 1">
                <a:extLst>
                  <a:ext uri="{FF2B5EF4-FFF2-40B4-BE49-F238E27FC236}">
                    <a16:creationId xmlns:a16="http://schemas.microsoft.com/office/drawing/2014/main" id="{1273895C-A257-87AB-63B3-48C3DC6AA8F2}"/>
                  </a:ext>
                </a:extLst>
              </p:cNvPr>
              <p:cNvPicPr>
                <a:picLocks noGrp="1" noRot="1" noChangeAspect="1" noMove="1" noResize="1" noEditPoints="1" noAdjustHandles="1" noChangeArrowheads="1" noChangeShapeType="1"/>
              </p:cNvPicPr>
              <p:nvPr/>
            </p:nvPicPr>
            <p:blipFill>
              <a:blip r:embed="rId16"/>
              <a:stretch>
                <a:fillRect/>
              </a:stretch>
            </p:blipFill>
            <p:spPr>
              <a:xfrm>
                <a:off x="1994040" y="4999680"/>
                <a:ext cx="10156320" cy="1396800"/>
              </a:xfrm>
              <a:prstGeom prst="rect">
                <a:avLst/>
              </a:prstGeom>
            </p:spPr>
          </p:pic>
        </mc:Fallback>
      </mc:AlternateContent>
    </p:spTree>
    <p:custDataLst>
      <p:tags r:id="rId1"/>
    </p:custDataLst>
    <p:extLst>
      <p:ext uri="{BB962C8B-B14F-4D97-AF65-F5344CB8AC3E}">
        <p14:creationId xmlns:p14="http://schemas.microsoft.com/office/powerpoint/2010/main" val="4028917886"/>
      </p:ext>
    </p:extLst>
  </p:cSld>
  <p:clrMapOvr>
    <a:masterClrMapping/>
  </p:clrMapOvr>
  <mc:AlternateContent xmlns:mc="http://schemas.openxmlformats.org/markup-compatibility/2006" xmlns:p14="http://schemas.microsoft.com/office/powerpoint/2010/main">
    <mc:Choice Requires="p14">
      <p:transition spd="slow" p14:dur="2000" advTm="39341"/>
    </mc:Choice>
    <mc:Fallback xmlns="">
      <p:transition spd="slow" advTm="39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8" grpId="0" uiExpand="1" build="p"/>
      <p:bldP spid="19" grpId="0" uiExpand="1" build="p"/>
      <p:bldP spid="20" grpId="0" uiExpand="1" build="p"/>
      <p:bldP spid="25" grpId="0" uiExpand="1" build="p"/>
      <p:bldP spid="26" grpId="0" uiExpand="1" build="p"/>
      <p:bldP spid="2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ECFCFF90-4D6F-DF0F-C851-584AFEC3685B}"/>
              </a:ext>
            </a:extLst>
          </p:cNvPr>
          <p:cNvGrpSpPr/>
          <p:nvPr/>
        </p:nvGrpSpPr>
        <p:grpSpPr>
          <a:xfrm>
            <a:off x="486199" y="342900"/>
            <a:ext cx="8688223" cy="6477000"/>
            <a:chOff x="3095624" y="342900"/>
            <a:chExt cx="6278563" cy="6477000"/>
          </a:xfrm>
        </p:grpSpPr>
        <p:grpSp>
          <p:nvGrpSpPr>
            <p:cNvPr id="7" name="Group 6">
              <a:extLst>
                <a:ext uri="{FF2B5EF4-FFF2-40B4-BE49-F238E27FC236}">
                  <a16:creationId xmlns:a16="http://schemas.microsoft.com/office/drawing/2014/main" id="{4EA8A727-F6FF-72C3-021A-EDE9DECD521A}"/>
                </a:ext>
              </a:extLst>
            </p:cNvPr>
            <p:cNvGrpSpPr/>
            <p:nvPr/>
          </p:nvGrpSpPr>
          <p:grpSpPr>
            <a:xfrm>
              <a:off x="3095624" y="342900"/>
              <a:ext cx="6278563" cy="6477000"/>
              <a:chOff x="3105150" y="342900"/>
              <a:chExt cx="6278563" cy="6477000"/>
            </a:xfrm>
          </p:grpSpPr>
          <p:sp>
            <p:nvSpPr>
              <p:cNvPr id="5" name="Freeform: Shape 4">
                <a:extLst>
                  <a:ext uri="{FF2B5EF4-FFF2-40B4-BE49-F238E27FC236}">
                    <a16:creationId xmlns:a16="http://schemas.microsoft.com/office/drawing/2014/main" id="{9AA5731E-A4B6-6B04-35FB-D5F8814EB67A}"/>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Freeform: Shape 5">
                <a:extLst>
                  <a:ext uri="{FF2B5EF4-FFF2-40B4-BE49-F238E27FC236}">
                    <a16:creationId xmlns:a16="http://schemas.microsoft.com/office/drawing/2014/main" id="{62E3C9A2-0EBC-2C14-3612-56F7FA28E28C}"/>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a:extLst>
                <a:ext uri="{FF2B5EF4-FFF2-40B4-BE49-F238E27FC236}">
                  <a16:creationId xmlns:a16="http://schemas.microsoft.com/office/drawing/2014/main" id="{55A38E84-F9E3-D3F1-2A68-70B150142712}"/>
                </a:ext>
              </a:extLst>
            </p:cNvPr>
            <p:cNvGrpSpPr/>
            <p:nvPr/>
          </p:nvGrpSpPr>
          <p:grpSpPr>
            <a:xfrm>
              <a:off x="4007403" y="342900"/>
              <a:ext cx="4438650" cy="6477000"/>
              <a:chOff x="3105150" y="342900"/>
              <a:chExt cx="6278563" cy="6477000"/>
            </a:xfrm>
          </p:grpSpPr>
          <p:sp>
            <p:nvSpPr>
              <p:cNvPr id="9" name="Freeform: Shape 8">
                <a:extLst>
                  <a:ext uri="{FF2B5EF4-FFF2-40B4-BE49-F238E27FC236}">
                    <a16:creationId xmlns:a16="http://schemas.microsoft.com/office/drawing/2014/main" id="{9FCFA37B-DBB6-711F-8457-59ED8B11B2EB}"/>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6CD60EB6-21B4-31F5-E007-6BC387EC8E27}"/>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617E320D-C19D-11CA-AC86-5098DD92FBD6}"/>
                </a:ext>
              </a:extLst>
            </p:cNvPr>
            <p:cNvGrpSpPr/>
            <p:nvPr/>
          </p:nvGrpSpPr>
          <p:grpSpPr>
            <a:xfrm>
              <a:off x="5019674" y="342900"/>
              <a:ext cx="2438400" cy="6477000"/>
              <a:chOff x="3105150" y="342900"/>
              <a:chExt cx="6278563" cy="6477000"/>
            </a:xfrm>
          </p:grpSpPr>
          <p:sp>
            <p:nvSpPr>
              <p:cNvPr id="12" name="Freeform: Shape 11">
                <a:extLst>
                  <a:ext uri="{FF2B5EF4-FFF2-40B4-BE49-F238E27FC236}">
                    <a16:creationId xmlns:a16="http://schemas.microsoft.com/office/drawing/2014/main" id="{1F0F57A4-13D1-B5D6-9E0F-3295499B3592}"/>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04FD1D23-3E4D-1B18-827D-ECF2DC11D19E}"/>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5" name="Straight Connector 14">
              <a:extLst>
                <a:ext uri="{FF2B5EF4-FFF2-40B4-BE49-F238E27FC236}">
                  <a16:creationId xmlns:a16="http://schemas.microsoft.com/office/drawing/2014/main" id="{282CB901-B145-3D09-3129-3C2742ABA9B8}"/>
                </a:ext>
              </a:extLst>
            </p:cNvPr>
            <p:cNvCxnSpPr>
              <a:stCxn id="13"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257476-B3BD-C5AC-D537-C96C7C9727E4}"/>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F00AE1E-7BDA-60E5-940F-E1D9E5B6BF1C}"/>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23A432-1810-4B39-6600-C0E638EFC125}"/>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99C59B-3F74-BA9A-90C5-2FEE44499E7E}"/>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A937CE-2978-3088-EC17-40CA74640B86}"/>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CE94E2-8252-EFE9-E9CF-C6CD46923A21}"/>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3B2D53B-4697-9AA2-02D2-B233FF6F5B40}"/>
              </a:ext>
            </a:extLst>
          </p:cNvPr>
          <p:cNvGrpSpPr/>
          <p:nvPr/>
        </p:nvGrpSpPr>
        <p:grpSpPr>
          <a:xfrm>
            <a:off x="7136527" y="5616114"/>
            <a:ext cx="2419979" cy="898986"/>
            <a:chOff x="2775410" y="6285469"/>
            <a:chExt cx="1748803" cy="898986"/>
          </a:xfrm>
        </p:grpSpPr>
        <p:cxnSp>
          <p:nvCxnSpPr>
            <p:cNvPr id="61" name="Straight Arrow Connector 60">
              <a:extLst>
                <a:ext uri="{FF2B5EF4-FFF2-40B4-BE49-F238E27FC236}">
                  <a16:creationId xmlns:a16="http://schemas.microsoft.com/office/drawing/2014/main" id="{E112BA9F-5CF6-73C0-84CC-C848A9119CAB}"/>
                </a:ext>
              </a:extLst>
            </p:cNvPr>
            <p:cNvCxnSpPr>
              <a:cxnSpLocks/>
            </p:cNvCxnSpPr>
            <p:nvPr/>
          </p:nvCxnSpPr>
          <p:spPr>
            <a:xfrm>
              <a:off x="2775410" y="7184455"/>
              <a:ext cx="1748803" cy="0"/>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6F5A20E-79F0-72BD-B8B4-004AD8D81F30}"/>
                    </a:ext>
                  </a:extLst>
                </p:cNvPr>
                <p:cNvSpPr txBox="1"/>
                <p:nvPr/>
              </p:nvSpPr>
              <p:spPr>
                <a:xfrm>
                  <a:off x="2864287" y="6285469"/>
                  <a:ext cx="1571049" cy="830997"/>
                </a:xfrm>
                <a:prstGeom prst="rect">
                  <a:avLst/>
                </a:prstGeom>
                <a:noFill/>
              </p:spPr>
              <p:txBody>
                <a:bodyPr wrap="square" rtlCol="0">
                  <a:spAutoFit/>
                </a:bodyPr>
                <a:lstStyle/>
                <a:p>
                  <a:r>
                    <a:rPr lang="en-GB" sz="4800" dirty="0">
                      <a:solidFill>
                        <a:srgbClr val="002060"/>
                      </a:solidFill>
                    </a:rPr>
                    <a:t>space </a:t>
                  </a:r>
                  <a14:m>
                    <m:oMath xmlns:m="http://schemas.openxmlformats.org/officeDocument/2006/math">
                      <m:r>
                        <a:rPr lang="en-CA" sz="4800" b="0" i="1" smtClean="0">
                          <a:solidFill>
                            <a:srgbClr val="0070C0"/>
                          </a:solidFill>
                          <a:latin typeface="Cambria Math" panose="02040503050406030204" pitchFamily="18" charset="0"/>
                        </a:rPr>
                        <m:t>𝑟</m:t>
                      </m:r>
                    </m:oMath>
                  </a14:m>
                  <a:r>
                    <a:rPr lang="en-GB" sz="4800" dirty="0">
                      <a:solidFill>
                        <a:srgbClr val="002060"/>
                      </a:solidFill>
                    </a:rPr>
                    <a:t> </a:t>
                  </a:r>
                  <a:endParaRPr lang="en-CA" sz="4800" dirty="0">
                    <a:solidFill>
                      <a:srgbClr val="002060"/>
                    </a:solidFill>
                  </a:endParaRPr>
                </a:p>
              </p:txBody>
            </p:sp>
          </mc:Choice>
          <mc:Fallback xmlns="">
            <p:sp>
              <p:nvSpPr>
                <p:cNvPr id="62" name="TextBox 61">
                  <a:extLst>
                    <a:ext uri="{FF2B5EF4-FFF2-40B4-BE49-F238E27FC236}">
                      <a16:creationId xmlns:a16="http://schemas.microsoft.com/office/drawing/2014/main" id="{76F5A20E-79F0-72BD-B8B4-004AD8D81F30}"/>
                    </a:ext>
                  </a:extLst>
                </p:cNvPr>
                <p:cNvSpPr txBox="1">
                  <a:spLocks noRot="1" noChangeAspect="1" noMove="1" noResize="1" noEditPoints="1" noAdjustHandles="1" noChangeArrowheads="1" noChangeShapeType="1" noTextEdit="1"/>
                </p:cNvSpPr>
                <p:nvPr/>
              </p:nvSpPr>
              <p:spPr>
                <a:xfrm>
                  <a:off x="2864287" y="6285469"/>
                  <a:ext cx="1571049" cy="830997"/>
                </a:xfrm>
                <a:prstGeom prst="rect">
                  <a:avLst/>
                </a:prstGeom>
                <a:blipFill>
                  <a:blip r:embed="rId3"/>
                  <a:stretch>
                    <a:fillRect l="-12921" t="-16058" b="-37956"/>
                  </a:stretch>
                </a:blipFill>
              </p:spPr>
              <p:txBody>
                <a:bodyPr/>
                <a:lstStyle/>
                <a:p>
                  <a:r>
                    <a:rPr lang="en-CA">
                      <a:noFill/>
                    </a:rPr>
                    <a:t> </a:t>
                  </a:r>
                </a:p>
              </p:txBody>
            </p:sp>
          </mc:Fallback>
        </mc:AlternateContent>
      </p:grpSp>
      <p:grpSp>
        <p:nvGrpSpPr>
          <p:cNvPr id="78" name="Group 77">
            <a:extLst>
              <a:ext uri="{FF2B5EF4-FFF2-40B4-BE49-F238E27FC236}">
                <a16:creationId xmlns:a16="http://schemas.microsoft.com/office/drawing/2014/main" id="{2D74F1CE-1EFB-BBE0-B1F3-6C64FBC33496}"/>
              </a:ext>
            </a:extLst>
          </p:cNvPr>
          <p:cNvGrpSpPr/>
          <p:nvPr/>
        </p:nvGrpSpPr>
        <p:grpSpPr>
          <a:xfrm>
            <a:off x="225331" y="4730849"/>
            <a:ext cx="2829945" cy="1604686"/>
            <a:chOff x="2907107" y="4730849"/>
            <a:chExt cx="2045066" cy="1604686"/>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1CB5204-0F33-36BD-3F67-1E448270A89F}"/>
                    </a:ext>
                  </a:extLst>
                </p:cNvPr>
                <p:cNvSpPr txBox="1"/>
                <p:nvPr/>
              </p:nvSpPr>
              <p:spPr>
                <a:xfrm>
                  <a:off x="2907107" y="5289656"/>
                  <a:ext cx="1512269" cy="830997"/>
                </a:xfrm>
                <a:prstGeom prst="rect">
                  <a:avLst/>
                </a:prstGeom>
                <a:solidFill>
                  <a:schemeClr val="bg1"/>
                </a:solidFill>
                <a:effectLst>
                  <a:softEdge rad="127000"/>
                </a:effectLst>
              </p:spPr>
              <p:txBody>
                <a:bodyPr wrap="square" rtlCol="0">
                  <a:spAutoFit/>
                </a:bodyPr>
                <a:lstStyle/>
                <a:p>
                  <a:r>
                    <a:rPr lang="en-GB" sz="4800" dirty="0">
                      <a:solidFill>
                        <a:srgbClr val="002060"/>
                      </a:solidFill>
                    </a:rPr>
                    <a:t>time </a:t>
                  </a:r>
                  <a14:m>
                    <m:oMath xmlns:m="http://schemas.openxmlformats.org/officeDocument/2006/math">
                      <m:r>
                        <a:rPr lang="en-GB" sz="4800" b="0" i="1" smtClean="0">
                          <a:solidFill>
                            <a:schemeClr val="tx1"/>
                          </a:solidFill>
                          <a:latin typeface="Cambria Math" panose="02040503050406030204" pitchFamily="18" charset="0"/>
                        </a:rPr>
                        <m:t>𝑐</m:t>
                      </m:r>
                      <m:r>
                        <a:rPr lang="en-GB" sz="4800" b="0" i="1" smtClean="0">
                          <a:solidFill>
                            <a:srgbClr val="0070C0"/>
                          </a:solidFill>
                          <a:latin typeface="Cambria Math" panose="02040503050406030204" pitchFamily="18" charset="0"/>
                        </a:rPr>
                        <m:t>𝑡</m:t>
                      </m:r>
                    </m:oMath>
                  </a14:m>
                  <a:r>
                    <a:rPr lang="en-GB" sz="4800" dirty="0">
                      <a:solidFill>
                        <a:srgbClr val="002060"/>
                      </a:solidFill>
                    </a:rPr>
                    <a:t> </a:t>
                  </a:r>
                  <a:endParaRPr lang="en-CA" sz="4800" dirty="0">
                    <a:solidFill>
                      <a:srgbClr val="002060"/>
                    </a:solidFill>
                  </a:endParaRPr>
                </a:p>
              </p:txBody>
            </p:sp>
          </mc:Choice>
          <mc:Fallback xmlns="">
            <p:sp>
              <p:nvSpPr>
                <p:cNvPr id="64" name="TextBox 63">
                  <a:extLst>
                    <a:ext uri="{FF2B5EF4-FFF2-40B4-BE49-F238E27FC236}">
                      <a16:creationId xmlns:a16="http://schemas.microsoft.com/office/drawing/2014/main" id="{71CB5204-0F33-36BD-3F67-1E448270A89F}"/>
                    </a:ext>
                  </a:extLst>
                </p:cNvPr>
                <p:cNvSpPr txBox="1">
                  <a:spLocks noRot="1" noChangeAspect="1" noMove="1" noResize="1" noEditPoints="1" noAdjustHandles="1" noChangeArrowheads="1" noChangeShapeType="1" noTextEdit="1"/>
                </p:cNvSpPr>
                <p:nvPr/>
              </p:nvSpPr>
              <p:spPr>
                <a:xfrm>
                  <a:off x="2907107" y="5289656"/>
                  <a:ext cx="1512269" cy="830997"/>
                </a:xfrm>
                <a:prstGeom prst="rect">
                  <a:avLst/>
                </a:prstGeom>
                <a:blipFill>
                  <a:blip r:embed="rId4"/>
                  <a:stretch>
                    <a:fillRect l="-13411" t="-16176" b="-38971"/>
                  </a:stretch>
                </a:blipFill>
                <a:effectLst>
                  <a:softEdge rad="127000"/>
                </a:effectLst>
              </p:spPr>
              <p:txBody>
                <a:bodyPr/>
                <a:lstStyle/>
                <a:p>
                  <a:r>
                    <a:rPr lang="en-CA">
                      <a:noFill/>
                    </a:rPr>
                    <a:t> </a:t>
                  </a:r>
                </a:p>
              </p:txBody>
            </p:sp>
          </mc:Fallback>
        </mc:AlternateContent>
        <p:sp>
          <p:nvSpPr>
            <p:cNvPr id="77" name="Freeform: Shape 76">
              <a:extLst>
                <a:ext uri="{FF2B5EF4-FFF2-40B4-BE49-F238E27FC236}">
                  <a16:creationId xmlns:a16="http://schemas.microsoft.com/office/drawing/2014/main" id="{A2E469FD-F7E5-1298-9B6B-B8D24F88DB2C}"/>
                </a:ext>
              </a:extLst>
            </p:cNvPr>
            <p:cNvSpPr/>
            <p:nvPr/>
          </p:nvSpPr>
          <p:spPr>
            <a:xfrm>
              <a:off x="4414075" y="4730849"/>
              <a:ext cx="538098" cy="1604686"/>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2590800 w 2590800"/>
                <a:gd name="connsiteY0" fmla="*/ 6153150 h 6153150"/>
                <a:gd name="connsiteX1" fmla="*/ 1962150 w 2590800"/>
                <a:gd name="connsiteY1" fmla="*/ 5010150 h 6153150"/>
                <a:gd name="connsiteX2" fmla="*/ 1524000 w 2590800"/>
                <a:gd name="connsiteY2" fmla="*/ 2971800 h 6153150"/>
                <a:gd name="connsiteX3" fmla="*/ 952500 w 2590800"/>
                <a:gd name="connsiteY3" fmla="*/ 1162050 h 6153150"/>
                <a:gd name="connsiteX4" fmla="*/ 0 w 2590800"/>
                <a:gd name="connsiteY4" fmla="*/ 0 h 6153150"/>
                <a:gd name="connsiteX0" fmla="*/ 1638300 w 1638300"/>
                <a:gd name="connsiteY0" fmla="*/ 4991100 h 4991100"/>
                <a:gd name="connsiteX1" fmla="*/ 1009650 w 1638300"/>
                <a:gd name="connsiteY1" fmla="*/ 3848100 h 4991100"/>
                <a:gd name="connsiteX2" fmla="*/ 571500 w 1638300"/>
                <a:gd name="connsiteY2" fmla="*/ 1809750 h 4991100"/>
                <a:gd name="connsiteX3" fmla="*/ 0 w 1638300"/>
                <a:gd name="connsiteY3" fmla="*/ 0 h 4991100"/>
                <a:gd name="connsiteX0" fmla="*/ 1066800 w 1066800"/>
                <a:gd name="connsiteY0" fmla="*/ 3181350 h 3181350"/>
                <a:gd name="connsiteX1" fmla="*/ 438150 w 1066800"/>
                <a:gd name="connsiteY1" fmla="*/ 2038350 h 3181350"/>
                <a:gd name="connsiteX2" fmla="*/ 0 w 1066800"/>
                <a:gd name="connsiteY2" fmla="*/ 0 h 3181350"/>
              </a:gdLst>
              <a:ahLst/>
              <a:cxnLst>
                <a:cxn ang="0">
                  <a:pos x="connsiteX0" y="connsiteY0"/>
                </a:cxn>
                <a:cxn ang="0">
                  <a:pos x="connsiteX1" y="connsiteY1"/>
                </a:cxn>
                <a:cxn ang="0">
                  <a:pos x="connsiteX2" y="connsiteY2"/>
                </a:cxn>
              </a:cxnLst>
              <a:rect l="l" t="t" r="r" b="b"/>
              <a:pathLst>
                <a:path w="1066800" h="3181350">
                  <a:moveTo>
                    <a:pt x="1066800" y="3181350"/>
                  </a:moveTo>
                  <a:cubicBezTo>
                    <a:pt x="869950" y="2936875"/>
                    <a:pt x="615950" y="2568575"/>
                    <a:pt x="438150" y="2038350"/>
                  </a:cubicBezTo>
                  <a:cubicBezTo>
                    <a:pt x="260350" y="1508125"/>
                    <a:pt x="168275" y="641350"/>
                    <a:pt x="0" y="0"/>
                  </a:cubicBezTo>
                </a:path>
              </a:pathLst>
            </a:custGeom>
            <a:noFill/>
            <a:ln w="1143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3" name="Group 82">
            <a:extLst>
              <a:ext uri="{FF2B5EF4-FFF2-40B4-BE49-F238E27FC236}">
                <a16:creationId xmlns:a16="http://schemas.microsoft.com/office/drawing/2014/main" id="{D9F9C17A-25DB-18A7-0109-6B2022DC9555}"/>
              </a:ext>
            </a:extLst>
          </p:cNvPr>
          <p:cNvGrpSpPr/>
          <p:nvPr/>
        </p:nvGrpSpPr>
        <p:grpSpPr>
          <a:xfrm>
            <a:off x="4623909" y="428624"/>
            <a:ext cx="411434" cy="4364801"/>
            <a:chOff x="3184442" y="86423"/>
            <a:chExt cx="411434" cy="5219918"/>
          </a:xfrm>
          <a:solidFill>
            <a:srgbClr val="00B050"/>
          </a:solidFill>
        </p:grpSpPr>
        <p:cxnSp>
          <p:nvCxnSpPr>
            <p:cNvPr id="84" name="Straight Connector 83">
              <a:extLst>
                <a:ext uri="{FF2B5EF4-FFF2-40B4-BE49-F238E27FC236}">
                  <a16:creationId xmlns:a16="http://schemas.microsoft.com/office/drawing/2014/main" id="{A066824D-CC9F-464E-6465-82B5E6E2EA29}"/>
                </a:ext>
              </a:extLst>
            </p:cNvPr>
            <p:cNvCxnSpPr>
              <a:cxnSpLocks/>
            </p:cNvCxnSpPr>
            <p:nvPr/>
          </p:nvCxnSpPr>
          <p:spPr>
            <a:xfrm>
              <a:off x="3388133" y="86423"/>
              <a:ext cx="0" cy="5219918"/>
            </a:xfrm>
            <a:prstGeom prst="line">
              <a:avLst/>
            </a:prstGeom>
            <a:grpFill/>
            <a:ln w="127000">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85" name="Isosceles Triangle 84">
              <a:extLst>
                <a:ext uri="{FF2B5EF4-FFF2-40B4-BE49-F238E27FC236}">
                  <a16:creationId xmlns:a16="http://schemas.microsoft.com/office/drawing/2014/main" id="{395DB0F1-D9F7-5943-EC6D-7F4617403827}"/>
                </a:ext>
              </a:extLst>
            </p:cNvPr>
            <p:cNvSpPr/>
            <p:nvPr/>
          </p:nvSpPr>
          <p:spPr>
            <a:xfrm>
              <a:off x="3184442" y="3820419"/>
              <a:ext cx="408061" cy="459591"/>
            </a:xfrm>
            <a:prstGeom prst="triangl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Isosceles Triangle 85">
              <a:extLst>
                <a:ext uri="{FF2B5EF4-FFF2-40B4-BE49-F238E27FC236}">
                  <a16:creationId xmlns:a16="http://schemas.microsoft.com/office/drawing/2014/main" id="{8449590D-360B-F29E-2753-C1718C680830}"/>
                </a:ext>
              </a:extLst>
            </p:cNvPr>
            <p:cNvSpPr/>
            <p:nvPr/>
          </p:nvSpPr>
          <p:spPr>
            <a:xfrm>
              <a:off x="3187815" y="705493"/>
              <a:ext cx="408061" cy="459591"/>
            </a:xfrm>
            <a:prstGeom prst="triangl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 name="Group 2">
            <a:extLst>
              <a:ext uri="{FF2B5EF4-FFF2-40B4-BE49-F238E27FC236}">
                <a16:creationId xmlns:a16="http://schemas.microsoft.com/office/drawing/2014/main" id="{76E41CE5-C0BD-92DC-4AB6-AB08A6C709BD}"/>
              </a:ext>
            </a:extLst>
          </p:cNvPr>
          <p:cNvGrpSpPr/>
          <p:nvPr/>
        </p:nvGrpSpPr>
        <p:grpSpPr>
          <a:xfrm>
            <a:off x="6061660" y="342899"/>
            <a:ext cx="1788896" cy="4487636"/>
            <a:chOff x="6061660" y="342899"/>
            <a:chExt cx="1788896" cy="4487636"/>
          </a:xfrm>
        </p:grpSpPr>
        <p:sp>
          <p:nvSpPr>
            <p:cNvPr id="87" name="Freeform: Shape 86">
              <a:extLst>
                <a:ext uri="{FF2B5EF4-FFF2-40B4-BE49-F238E27FC236}">
                  <a16:creationId xmlns:a16="http://schemas.microsoft.com/office/drawing/2014/main" id="{8A76EC14-B049-18EA-2B09-595DB3552EBD}"/>
                </a:ext>
              </a:extLst>
            </p:cNvPr>
            <p:cNvSpPr/>
            <p:nvPr/>
          </p:nvSpPr>
          <p:spPr>
            <a:xfrm flipH="1">
              <a:off x="6061660" y="342899"/>
              <a:ext cx="1788896" cy="4487636"/>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2590800 w 2590800"/>
                <a:gd name="connsiteY0" fmla="*/ 6153150 h 6153150"/>
                <a:gd name="connsiteX1" fmla="*/ 1962150 w 2590800"/>
                <a:gd name="connsiteY1" fmla="*/ 5010150 h 6153150"/>
                <a:gd name="connsiteX2" fmla="*/ 1524000 w 2590800"/>
                <a:gd name="connsiteY2" fmla="*/ 2971800 h 6153150"/>
                <a:gd name="connsiteX3" fmla="*/ 952500 w 2590800"/>
                <a:gd name="connsiteY3" fmla="*/ 1162050 h 6153150"/>
                <a:gd name="connsiteX4" fmla="*/ 0 w 2590800"/>
                <a:gd name="connsiteY4" fmla="*/ 0 h 6153150"/>
                <a:gd name="connsiteX0" fmla="*/ 1962150 w 1962150"/>
                <a:gd name="connsiteY0" fmla="*/ 5010150 h 5010150"/>
                <a:gd name="connsiteX1" fmla="*/ 1524000 w 1962150"/>
                <a:gd name="connsiteY1" fmla="*/ 2971800 h 5010150"/>
                <a:gd name="connsiteX2" fmla="*/ 952500 w 1962150"/>
                <a:gd name="connsiteY2" fmla="*/ 1162050 h 5010150"/>
                <a:gd name="connsiteX3" fmla="*/ 0 w 1962150"/>
                <a:gd name="connsiteY3" fmla="*/ 0 h 5010150"/>
                <a:gd name="connsiteX0" fmla="*/ 1828621 w 1828621"/>
                <a:gd name="connsiteY0" fmla="*/ 4487636 h 4487636"/>
                <a:gd name="connsiteX1" fmla="*/ 1524000 w 1828621"/>
                <a:gd name="connsiteY1" fmla="*/ 2971800 h 4487636"/>
                <a:gd name="connsiteX2" fmla="*/ 952500 w 1828621"/>
                <a:gd name="connsiteY2" fmla="*/ 1162050 h 4487636"/>
                <a:gd name="connsiteX3" fmla="*/ 0 w 1828621"/>
                <a:gd name="connsiteY3" fmla="*/ 0 h 4487636"/>
                <a:gd name="connsiteX0" fmla="*/ 1828621 w 1828621"/>
                <a:gd name="connsiteY0" fmla="*/ 4487636 h 4487636"/>
                <a:gd name="connsiteX1" fmla="*/ 1524000 w 1828621"/>
                <a:gd name="connsiteY1" fmla="*/ 2971800 h 4487636"/>
                <a:gd name="connsiteX2" fmla="*/ 952500 w 1828621"/>
                <a:gd name="connsiteY2" fmla="*/ 1162050 h 4487636"/>
                <a:gd name="connsiteX3" fmla="*/ 0 w 1828621"/>
                <a:gd name="connsiteY3" fmla="*/ 0 h 4487636"/>
                <a:gd name="connsiteX0" fmla="*/ 1828621 w 1828621"/>
                <a:gd name="connsiteY0" fmla="*/ 4487636 h 4487636"/>
                <a:gd name="connsiteX1" fmla="*/ 1524000 w 1828621"/>
                <a:gd name="connsiteY1" fmla="*/ 2971800 h 4487636"/>
                <a:gd name="connsiteX2" fmla="*/ 952500 w 1828621"/>
                <a:gd name="connsiteY2" fmla="*/ 1162050 h 4487636"/>
                <a:gd name="connsiteX3" fmla="*/ 0 w 1828621"/>
                <a:gd name="connsiteY3" fmla="*/ 0 h 4487636"/>
              </a:gdLst>
              <a:ahLst/>
              <a:cxnLst>
                <a:cxn ang="0">
                  <a:pos x="connsiteX0" y="connsiteY0"/>
                </a:cxn>
                <a:cxn ang="0">
                  <a:pos x="connsiteX1" y="connsiteY1"/>
                </a:cxn>
                <a:cxn ang="0">
                  <a:pos x="connsiteX2" y="connsiteY2"/>
                </a:cxn>
                <a:cxn ang="0">
                  <a:pos x="connsiteX3" y="connsiteY3"/>
                </a:cxn>
              </a:cxnLst>
              <a:rect l="l" t="t" r="r" b="b"/>
              <a:pathLst>
                <a:path w="1828621" h="4487636">
                  <a:moveTo>
                    <a:pt x="1828621" y="4487636"/>
                  </a:moveTo>
                  <a:cubicBezTo>
                    <a:pt x="1775449" y="4475571"/>
                    <a:pt x="1670020" y="3526064"/>
                    <a:pt x="1524000" y="2971800"/>
                  </a:cubicBezTo>
                  <a:cubicBezTo>
                    <a:pt x="1377980" y="2417536"/>
                    <a:pt x="1206500" y="1657350"/>
                    <a:pt x="952500" y="1162050"/>
                  </a:cubicBezTo>
                  <a:cubicBezTo>
                    <a:pt x="698500" y="666750"/>
                    <a:pt x="349250" y="333375"/>
                    <a:pt x="0" y="0"/>
                  </a:cubicBezTo>
                </a:path>
              </a:pathLst>
            </a:custGeom>
            <a:noFill/>
            <a:ln w="127000">
              <a:solidFill>
                <a:srgbClr val="8D42C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Isosceles Triangle 91">
              <a:extLst>
                <a:ext uri="{FF2B5EF4-FFF2-40B4-BE49-F238E27FC236}">
                  <a16:creationId xmlns:a16="http://schemas.microsoft.com/office/drawing/2014/main" id="{3C730E71-2418-561B-AFBC-262D5B30C412}"/>
                </a:ext>
              </a:extLst>
            </p:cNvPr>
            <p:cNvSpPr/>
            <p:nvPr/>
          </p:nvSpPr>
          <p:spPr>
            <a:xfrm rot="708998">
              <a:off x="6067933" y="3548254"/>
              <a:ext cx="408061" cy="384302"/>
            </a:xfrm>
            <a:prstGeom prst="triangle">
              <a:avLst/>
            </a:prstGeom>
            <a:solidFill>
              <a:srgbClr val="8D42C6"/>
            </a:solidFill>
            <a:ln>
              <a:solidFill>
                <a:srgbClr val="8D4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Isosceles Triangle 92">
              <a:extLst>
                <a:ext uri="{FF2B5EF4-FFF2-40B4-BE49-F238E27FC236}">
                  <a16:creationId xmlns:a16="http://schemas.microsoft.com/office/drawing/2014/main" id="{0A7638BF-0545-F58E-1004-758CAFA5F952}"/>
                </a:ext>
              </a:extLst>
            </p:cNvPr>
            <p:cNvSpPr/>
            <p:nvPr/>
          </p:nvSpPr>
          <p:spPr>
            <a:xfrm rot="2329610">
              <a:off x="6951590" y="946279"/>
              <a:ext cx="408061" cy="384302"/>
            </a:xfrm>
            <a:prstGeom prst="triangle">
              <a:avLst/>
            </a:prstGeom>
            <a:solidFill>
              <a:srgbClr val="8D42C6"/>
            </a:solidFill>
            <a:ln>
              <a:solidFill>
                <a:srgbClr val="8D4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1" name="Oval 80">
            <a:extLst>
              <a:ext uri="{FF2B5EF4-FFF2-40B4-BE49-F238E27FC236}">
                <a16:creationId xmlns:a16="http://schemas.microsoft.com/office/drawing/2014/main" id="{644BDEB4-4B40-158A-E55F-6D63DCEBB400}"/>
              </a:ext>
            </a:extLst>
          </p:cNvPr>
          <p:cNvSpPr/>
          <p:nvPr/>
        </p:nvSpPr>
        <p:spPr>
          <a:xfrm>
            <a:off x="4607690" y="4568837"/>
            <a:ext cx="449179" cy="44917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Oval 81">
            <a:extLst>
              <a:ext uri="{FF2B5EF4-FFF2-40B4-BE49-F238E27FC236}">
                <a16:creationId xmlns:a16="http://schemas.microsoft.com/office/drawing/2014/main" id="{B85A8CC8-6083-98F7-2224-23F0CBB5425C}"/>
              </a:ext>
            </a:extLst>
          </p:cNvPr>
          <p:cNvSpPr/>
          <p:nvPr/>
        </p:nvSpPr>
        <p:spPr>
          <a:xfrm>
            <a:off x="5874734" y="4568837"/>
            <a:ext cx="449179" cy="449179"/>
          </a:xfrm>
          <a:prstGeom prst="ellipse">
            <a:avLst/>
          </a:prstGeom>
          <a:solidFill>
            <a:srgbClr val="421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7" name="Group 96">
            <a:extLst>
              <a:ext uri="{FF2B5EF4-FFF2-40B4-BE49-F238E27FC236}">
                <a16:creationId xmlns:a16="http://schemas.microsoft.com/office/drawing/2014/main" id="{3514745F-FB7E-1F80-A9C7-D3288F29533A}"/>
              </a:ext>
            </a:extLst>
          </p:cNvPr>
          <p:cNvGrpSpPr/>
          <p:nvPr/>
        </p:nvGrpSpPr>
        <p:grpSpPr>
          <a:xfrm>
            <a:off x="4845382" y="1808479"/>
            <a:ext cx="2030817" cy="902813"/>
            <a:chOff x="4845382" y="1808479"/>
            <a:chExt cx="2030817" cy="902813"/>
          </a:xfrm>
        </p:grpSpPr>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69E9C328-D1A9-6C48-7516-EA68F068E70D}"/>
                    </a:ext>
                  </a:extLst>
                </p:cNvPr>
                <p:cNvSpPr txBox="1"/>
                <p:nvPr/>
              </p:nvSpPr>
              <p:spPr>
                <a:xfrm>
                  <a:off x="5450388" y="2064961"/>
                  <a:ext cx="786661" cy="646331"/>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3600" i="1">
                                <a:solidFill>
                                  <a:srgbClr val="FFC000"/>
                                </a:solidFill>
                                <a:latin typeface="Cambria Math" panose="02040503050406030204" pitchFamily="18" charset="0"/>
                              </a:rPr>
                            </m:ctrlPr>
                          </m:sSubPr>
                          <m:e>
                            <m:r>
                              <a:rPr lang="en-CA" sz="3600" i="1">
                                <a:solidFill>
                                  <a:srgbClr val="FFC000"/>
                                </a:solidFill>
                                <a:latin typeface="Cambria Math" panose="02040503050406030204" pitchFamily="18" charset="0"/>
                              </a:rPr>
                              <m:t>𝐿</m:t>
                            </m:r>
                          </m:e>
                          <m:sub>
                            <m:r>
                              <a:rPr lang="en-CA" sz="3600" i="1">
                                <a:solidFill>
                                  <a:srgbClr val="FFC000"/>
                                </a:solidFill>
                                <a:latin typeface="Cambria Math" panose="02040503050406030204" pitchFamily="18" charset="0"/>
                              </a:rPr>
                              <m:t>0</m:t>
                            </m:r>
                          </m:sub>
                        </m:sSub>
                      </m:oMath>
                    </m:oMathPara>
                  </a14:m>
                  <a:endParaRPr lang="en-CA" sz="3600" dirty="0">
                    <a:solidFill>
                      <a:schemeClr val="tx1"/>
                    </a:solidFill>
                  </a:endParaRPr>
                </a:p>
              </p:txBody>
            </p:sp>
          </mc:Choice>
          <mc:Fallback xmlns="">
            <p:sp>
              <p:nvSpPr>
                <p:cNvPr id="95" name="TextBox 94">
                  <a:extLst>
                    <a:ext uri="{FF2B5EF4-FFF2-40B4-BE49-F238E27FC236}">
                      <a16:creationId xmlns:a16="http://schemas.microsoft.com/office/drawing/2014/main" id="{69E9C328-D1A9-6C48-7516-EA68F068E70D}"/>
                    </a:ext>
                  </a:extLst>
                </p:cNvPr>
                <p:cNvSpPr txBox="1">
                  <a:spLocks noRot="1" noChangeAspect="1" noMove="1" noResize="1" noEditPoints="1" noAdjustHandles="1" noChangeArrowheads="1" noChangeShapeType="1" noTextEdit="1"/>
                </p:cNvSpPr>
                <p:nvPr/>
              </p:nvSpPr>
              <p:spPr>
                <a:xfrm>
                  <a:off x="5450388" y="2064961"/>
                  <a:ext cx="786661" cy="646331"/>
                </a:xfrm>
                <a:prstGeom prst="rect">
                  <a:avLst/>
                </a:prstGeom>
                <a:blipFill>
                  <a:blip r:embed="rId6"/>
                  <a:stretch>
                    <a:fillRect/>
                  </a:stretch>
                </a:blipFill>
                <a:effectLst>
                  <a:softEdge rad="127000"/>
                </a:effectLst>
              </p:spPr>
              <p:txBody>
                <a:bodyPr/>
                <a:lstStyle/>
                <a:p>
                  <a:r>
                    <a:rPr lang="en-CA">
                      <a:noFill/>
                    </a:rPr>
                    <a:t> </a:t>
                  </a:r>
                </a:p>
              </p:txBody>
            </p:sp>
          </mc:Fallback>
        </mc:AlternateContent>
        <p:sp>
          <p:nvSpPr>
            <p:cNvPr id="96" name="Right Brace 95">
              <a:extLst>
                <a:ext uri="{FF2B5EF4-FFF2-40B4-BE49-F238E27FC236}">
                  <a16:creationId xmlns:a16="http://schemas.microsoft.com/office/drawing/2014/main" id="{C7D5E561-BDAE-DCC9-E522-E19A32BBFE59}"/>
                </a:ext>
              </a:extLst>
            </p:cNvPr>
            <p:cNvSpPr/>
            <p:nvPr/>
          </p:nvSpPr>
          <p:spPr>
            <a:xfrm rot="5400000">
              <a:off x="5680535" y="973326"/>
              <a:ext cx="360511" cy="2030817"/>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2" name="Group 1">
            <a:extLst>
              <a:ext uri="{FF2B5EF4-FFF2-40B4-BE49-F238E27FC236}">
                <a16:creationId xmlns:a16="http://schemas.microsoft.com/office/drawing/2014/main" id="{A46D2293-20EC-6B23-14F0-71E51584424B}"/>
              </a:ext>
            </a:extLst>
          </p:cNvPr>
          <p:cNvGrpSpPr/>
          <p:nvPr/>
        </p:nvGrpSpPr>
        <p:grpSpPr>
          <a:xfrm>
            <a:off x="6936790" y="2939596"/>
            <a:ext cx="5293948" cy="2143728"/>
            <a:chOff x="6936790" y="2939596"/>
            <a:chExt cx="5293948" cy="2143728"/>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9A0551C-518B-9654-70D9-DAFD35C1521B}"/>
                    </a:ext>
                  </a:extLst>
                </p:cNvPr>
                <p:cNvSpPr txBox="1"/>
                <p:nvPr/>
              </p:nvSpPr>
              <p:spPr>
                <a:xfrm>
                  <a:off x="6936790" y="2939596"/>
                  <a:ext cx="4349603" cy="2143728"/>
                </a:xfrm>
                <a:prstGeom prst="rect">
                  <a:avLst/>
                </a:prstGeom>
                <a:noFill/>
                <a:ln w="38100">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600" i="1" smtClean="0">
                                <a:solidFill>
                                  <a:srgbClr val="FFC000"/>
                                </a:solidFill>
                                <a:latin typeface="Cambria Math" panose="02040503050406030204" pitchFamily="18" charset="0"/>
                              </a:rPr>
                            </m:ctrlPr>
                          </m:sSubPr>
                          <m:e>
                            <m:r>
                              <a:rPr lang="en-GB" sz="3600" i="1">
                                <a:solidFill>
                                  <a:srgbClr val="FFC000"/>
                                </a:solidFill>
                                <a:latin typeface="Cambria Math" panose="02040503050406030204" pitchFamily="18" charset="0"/>
                              </a:rPr>
                              <m:t>𝐿</m:t>
                            </m:r>
                          </m:e>
                          <m:sub>
                            <m:r>
                              <a:rPr lang="en-GB" sz="3600" i="1">
                                <a:solidFill>
                                  <a:srgbClr val="FFC000"/>
                                </a:solidFill>
                                <a:latin typeface="Cambria Math" panose="02040503050406030204" pitchFamily="18" charset="0"/>
                              </a:rPr>
                              <m:t>0</m:t>
                            </m:r>
                          </m:sub>
                        </m:sSub>
                        <m:r>
                          <a:rPr lang="en-GB" sz="3600" i="1" smtClean="0">
                            <a:latin typeface="Cambria Math" panose="02040503050406030204" pitchFamily="18" charset="0"/>
                          </a:rPr>
                          <m:t>=</m:t>
                        </m:r>
                        <m:d>
                          <m:dPr>
                            <m:begChr m:val="{"/>
                            <m:endChr m:val=""/>
                            <m:ctrlPr>
                              <a:rPr lang="en-GB" sz="3600" i="1" smtClean="0">
                                <a:latin typeface="Cambria Math" panose="02040503050406030204" pitchFamily="18" charset="0"/>
                              </a:rPr>
                            </m:ctrlPr>
                          </m:dPr>
                          <m:e>
                            <m:eqArr>
                              <m:eqArrPr>
                                <m:ctrlPr>
                                  <a:rPr lang="en-GB" sz="3600" i="1" smtClean="0">
                                    <a:latin typeface="Cambria Math" panose="02040503050406030204" pitchFamily="18" charset="0"/>
                                  </a:rPr>
                                </m:ctrlPr>
                              </m:eqArrPr>
                              <m:e>
                                <m:r>
                                  <a:rPr lang="en-GB" sz="3600" i="1">
                                    <a:solidFill>
                                      <a:srgbClr val="FF0000"/>
                                    </a:solidFill>
                                    <a:latin typeface="Cambria Math" panose="02040503050406030204" pitchFamily="18" charset="0"/>
                                  </a:rPr>
                                  <m:t>𝑎</m:t>
                                </m:r>
                                <m:d>
                                  <m:dPr>
                                    <m:ctrlPr>
                                      <a:rPr lang="en-CA" sz="3600" i="1">
                                        <a:solidFill>
                                          <a:srgbClr val="FF0000"/>
                                        </a:solidFill>
                                        <a:latin typeface="Cambria Math" panose="02040503050406030204" pitchFamily="18" charset="0"/>
                                      </a:rPr>
                                    </m:ctrlPr>
                                  </m:dPr>
                                  <m:e>
                                    <m:r>
                                      <a:rPr lang="en-CA" sz="3600" i="1">
                                        <a:solidFill>
                                          <a:srgbClr val="FF0000"/>
                                        </a:solidFill>
                                        <a:latin typeface="Cambria Math" panose="02040503050406030204" pitchFamily="18" charset="0"/>
                                      </a:rPr>
                                      <m:t>𝑡</m:t>
                                    </m:r>
                                  </m:e>
                                </m:d>
                                <m:func>
                                  <m:funcPr>
                                    <m:ctrlPr>
                                      <a:rPr lang="en-CA" sz="3600" i="1">
                                        <a:latin typeface="Cambria Math" panose="02040503050406030204" pitchFamily="18" charset="0"/>
                                      </a:rPr>
                                    </m:ctrlPr>
                                  </m:funcPr>
                                  <m:fName>
                                    <m:r>
                                      <m:rPr>
                                        <m:sty m:val="p"/>
                                      </m:rPr>
                                      <a:rPr lang="en-CA" sz="3600">
                                        <a:latin typeface="Cambria Math" panose="02040503050406030204" pitchFamily="18" charset="0"/>
                                      </a:rPr>
                                      <m:t>arcsin</m:t>
                                    </m:r>
                                  </m:fName>
                                  <m:e>
                                    <m:d>
                                      <m:dPr>
                                        <m:ctrlPr>
                                          <a:rPr lang="en-CA" sz="3600" i="1">
                                            <a:latin typeface="Cambria Math" panose="02040503050406030204" pitchFamily="18" charset="0"/>
                                          </a:rPr>
                                        </m:ctrlPr>
                                      </m:dPr>
                                      <m:e>
                                        <m:r>
                                          <a:rPr lang="en-CA" sz="3600" i="1">
                                            <a:solidFill>
                                              <a:srgbClr val="0070C0"/>
                                            </a:solidFill>
                                            <a:latin typeface="Cambria Math" panose="02040503050406030204" pitchFamily="18" charset="0"/>
                                          </a:rPr>
                                          <m:t>𝑟</m:t>
                                        </m:r>
                                      </m:e>
                                    </m:d>
                                  </m:e>
                                </m:func>
                              </m:e>
                              <m:e>
                                <m:r>
                                  <a:rPr lang="en-GB" sz="3600" i="1">
                                    <a:solidFill>
                                      <a:srgbClr val="FF0000"/>
                                    </a:solidFill>
                                    <a:latin typeface="Cambria Math" panose="02040503050406030204" pitchFamily="18" charset="0"/>
                                  </a:rPr>
                                  <m:t>𝑎</m:t>
                                </m:r>
                                <m:d>
                                  <m:dPr>
                                    <m:ctrlPr>
                                      <a:rPr lang="en-CA" sz="3600" i="1">
                                        <a:solidFill>
                                          <a:srgbClr val="FF0000"/>
                                        </a:solidFill>
                                        <a:latin typeface="Cambria Math" panose="02040503050406030204" pitchFamily="18" charset="0"/>
                                      </a:rPr>
                                    </m:ctrlPr>
                                  </m:dPr>
                                  <m:e>
                                    <m:r>
                                      <a:rPr lang="en-CA" sz="3600" i="1">
                                        <a:solidFill>
                                          <a:srgbClr val="FF0000"/>
                                        </a:solidFill>
                                        <a:latin typeface="Cambria Math" panose="02040503050406030204" pitchFamily="18" charset="0"/>
                                      </a:rPr>
                                      <m:t>𝑡</m:t>
                                    </m:r>
                                  </m:e>
                                </m:d>
                                <m:r>
                                  <a:rPr lang="en-CA" sz="3600" i="1">
                                    <a:solidFill>
                                      <a:srgbClr val="0070C0"/>
                                    </a:solidFill>
                                    <a:latin typeface="Cambria Math" panose="02040503050406030204" pitchFamily="18" charset="0"/>
                                  </a:rPr>
                                  <m:t>𝑟</m:t>
                                </m:r>
                              </m:e>
                              <m:e>
                                <m:r>
                                  <a:rPr lang="en-GB" sz="3600" i="1">
                                    <a:solidFill>
                                      <a:srgbClr val="FF0000"/>
                                    </a:solidFill>
                                    <a:latin typeface="Cambria Math" panose="02040503050406030204" pitchFamily="18" charset="0"/>
                                  </a:rPr>
                                  <m:t>𝑎</m:t>
                                </m:r>
                                <m:d>
                                  <m:dPr>
                                    <m:ctrlPr>
                                      <a:rPr lang="en-CA" sz="3600" i="1">
                                        <a:solidFill>
                                          <a:srgbClr val="FF0000"/>
                                        </a:solidFill>
                                        <a:latin typeface="Cambria Math" panose="02040503050406030204" pitchFamily="18" charset="0"/>
                                      </a:rPr>
                                    </m:ctrlPr>
                                  </m:dPr>
                                  <m:e>
                                    <m:r>
                                      <a:rPr lang="en-CA" sz="3600" i="1">
                                        <a:solidFill>
                                          <a:srgbClr val="FF0000"/>
                                        </a:solidFill>
                                        <a:latin typeface="Cambria Math" panose="02040503050406030204" pitchFamily="18" charset="0"/>
                                      </a:rPr>
                                      <m:t>𝑡</m:t>
                                    </m:r>
                                  </m:e>
                                </m:d>
                                <m:func>
                                  <m:funcPr>
                                    <m:ctrlPr>
                                      <a:rPr lang="en-CA" sz="3600" i="1">
                                        <a:latin typeface="Cambria Math" panose="02040503050406030204" pitchFamily="18" charset="0"/>
                                      </a:rPr>
                                    </m:ctrlPr>
                                  </m:funcPr>
                                  <m:fName>
                                    <m:r>
                                      <m:rPr>
                                        <m:sty m:val="p"/>
                                      </m:rPr>
                                      <a:rPr lang="en-CA" sz="3600">
                                        <a:latin typeface="Cambria Math" panose="02040503050406030204" pitchFamily="18" charset="0"/>
                                      </a:rPr>
                                      <m:t>arsinh</m:t>
                                    </m:r>
                                  </m:fName>
                                  <m:e>
                                    <m:d>
                                      <m:dPr>
                                        <m:ctrlPr>
                                          <a:rPr lang="en-CA" sz="3600" i="1">
                                            <a:latin typeface="Cambria Math" panose="02040503050406030204" pitchFamily="18" charset="0"/>
                                          </a:rPr>
                                        </m:ctrlPr>
                                      </m:dPr>
                                      <m:e>
                                        <m:r>
                                          <a:rPr lang="en-CA" sz="3600" i="1">
                                            <a:solidFill>
                                              <a:srgbClr val="0070C0"/>
                                            </a:solidFill>
                                            <a:latin typeface="Cambria Math" panose="02040503050406030204" pitchFamily="18" charset="0"/>
                                          </a:rPr>
                                          <m:t>𝑟</m:t>
                                        </m:r>
                                      </m:e>
                                    </m:d>
                                  </m:e>
                                </m:func>
                              </m:e>
                            </m:eqArr>
                          </m:e>
                        </m:d>
                      </m:oMath>
                    </m:oMathPara>
                  </a14:m>
                  <a:endParaRPr lang="en-CA" sz="3600" dirty="0"/>
                </a:p>
              </p:txBody>
            </p:sp>
          </mc:Choice>
          <mc:Fallback xmlns="">
            <p:sp>
              <p:nvSpPr>
                <p:cNvPr id="44" name="TextBox 43">
                  <a:extLst>
                    <a:ext uri="{FF2B5EF4-FFF2-40B4-BE49-F238E27FC236}">
                      <a16:creationId xmlns:a16="http://schemas.microsoft.com/office/drawing/2014/main" id="{79A0551C-518B-9654-70D9-DAFD35C1521B}"/>
                    </a:ext>
                  </a:extLst>
                </p:cNvPr>
                <p:cNvSpPr txBox="1">
                  <a:spLocks noRot="1" noChangeAspect="1" noMove="1" noResize="1" noEditPoints="1" noAdjustHandles="1" noChangeArrowheads="1" noChangeShapeType="1" noTextEdit="1"/>
                </p:cNvSpPr>
                <p:nvPr/>
              </p:nvSpPr>
              <p:spPr>
                <a:xfrm>
                  <a:off x="6936790" y="2939596"/>
                  <a:ext cx="4349603" cy="2143728"/>
                </a:xfrm>
                <a:prstGeom prst="rect">
                  <a:avLst/>
                </a:prstGeom>
                <a:blipFill>
                  <a:blip r:embed="rId7"/>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DCE64D-C43D-8F2D-DDED-5D2B141A3862}"/>
                    </a:ext>
                  </a:extLst>
                </p:cNvPr>
                <p:cNvSpPr txBox="1"/>
                <p:nvPr/>
              </p:nvSpPr>
              <p:spPr>
                <a:xfrm>
                  <a:off x="11189899" y="3228945"/>
                  <a:ext cx="1020725" cy="400110"/>
                </a:xfrm>
                <a:prstGeom prst="rect">
                  <a:avLst/>
                </a:prstGeom>
                <a:noFill/>
                <a:ln w="381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CA" sz="2000" b="0" i="1" smtClean="0">
                            <a:solidFill>
                              <a:srgbClr val="7030A0"/>
                            </a:solidFill>
                            <a:latin typeface="Cambria Math" panose="02040503050406030204" pitchFamily="18" charset="0"/>
                          </a:rPr>
                          <m:t>𝑘</m:t>
                        </m:r>
                        <m:r>
                          <a:rPr lang="en-GB" sz="2000" i="1" smtClean="0">
                            <a:latin typeface="Cambria Math" panose="02040503050406030204" pitchFamily="18" charset="0"/>
                          </a:rPr>
                          <m:t>=</m:t>
                        </m:r>
                        <m:r>
                          <a:rPr lang="en-CA" sz="2000" b="0" i="1" smtClean="0">
                            <a:latin typeface="Cambria Math" panose="02040503050406030204" pitchFamily="18" charset="0"/>
                          </a:rPr>
                          <m:t>+1</m:t>
                        </m:r>
                      </m:oMath>
                    </m:oMathPara>
                  </a14:m>
                  <a:endParaRPr lang="en-CA" sz="2000" dirty="0"/>
                </a:p>
              </p:txBody>
            </p:sp>
          </mc:Choice>
          <mc:Fallback xmlns="">
            <p:sp>
              <p:nvSpPr>
                <p:cNvPr id="45" name="TextBox 44">
                  <a:extLst>
                    <a:ext uri="{FF2B5EF4-FFF2-40B4-BE49-F238E27FC236}">
                      <a16:creationId xmlns:a16="http://schemas.microsoft.com/office/drawing/2014/main" id="{FFDCE64D-C43D-8F2D-DDED-5D2B141A3862}"/>
                    </a:ext>
                  </a:extLst>
                </p:cNvPr>
                <p:cNvSpPr txBox="1">
                  <a:spLocks noRot="1" noChangeAspect="1" noMove="1" noResize="1" noEditPoints="1" noAdjustHandles="1" noChangeArrowheads="1" noChangeShapeType="1" noTextEdit="1"/>
                </p:cNvSpPr>
                <p:nvPr/>
              </p:nvSpPr>
              <p:spPr>
                <a:xfrm>
                  <a:off x="11189899" y="3228945"/>
                  <a:ext cx="1020725" cy="400110"/>
                </a:xfrm>
                <a:prstGeom prst="rect">
                  <a:avLst/>
                </a:prstGeom>
                <a:blipFill>
                  <a:blip r:embed="rId8"/>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EA1A4E0-7DE4-1BFE-7963-9AEE7CD97142}"/>
                    </a:ext>
                  </a:extLst>
                </p:cNvPr>
                <p:cNvSpPr txBox="1"/>
                <p:nvPr/>
              </p:nvSpPr>
              <p:spPr>
                <a:xfrm>
                  <a:off x="11171275" y="3811405"/>
                  <a:ext cx="1020725" cy="400110"/>
                </a:xfrm>
                <a:prstGeom prst="rect">
                  <a:avLst/>
                </a:prstGeom>
                <a:noFill/>
                <a:ln w="381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CA" sz="2000" b="0" i="1" smtClean="0">
                            <a:solidFill>
                              <a:srgbClr val="7030A0"/>
                            </a:solidFill>
                            <a:latin typeface="Cambria Math" panose="02040503050406030204" pitchFamily="18" charset="0"/>
                          </a:rPr>
                          <m:t>𝑘</m:t>
                        </m:r>
                        <m:r>
                          <a:rPr lang="en-GB" sz="2000" i="1" smtClean="0">
                            <a:latin typeface="Cambria Math" panose="02040503050406030204" pitchFamily="18" charset="0"/>
                          </a:rPr>
                          <m:t>=</m:t>
                        </m:r>
                        <m:r>
                          <a:rPr lang="en-CA" sz="2000" b="0" i="1" smtClean="0">
                            <a:latin typeface="Cambria Math" panose="02040503050406030204" pitchFamily="18" charset="0"/>
                          </a:rPr>
                          <m:t>0</m:t>
                        </m:r>
                      </m:oMath>
                    </m:oMathPara>
                  </a14:m>
                  <a:endParaRPr lang="en-CA" sz="2000" dirty="0"/>
                </a:p>
              </p:txBody>
            </p:sp>
          </mc:Choice>
          <mc:Fallback xmlns="">
            <p:sp>
              <p:nvSpPr>
                <p:cNvPr id="46" name="TextBox 45">
                  <a:extLst>
                    <a:ext uri="{FF2B5EF4-FFF2-40B4-BE49-F238E27FC236}">
                      <a16:creationId xmlns:a16="http://schemas.microsoft.com/office/drawing/2014/main" id="{9EA1A4E0-7DE4-1BFE-7963-9AEE7CD97142}"/>
                    </a:ext>
                  </a:extLst>
                </p:cNvPr>
                <p:cNvSpPr txBox="1">
                  <a:spLocks noRot="1" noChangeAspect="1" noMove="1" noResize="1" noEditPoints="1" noAdjustHandles="1" noChangeArrowheads="1" noChangeShapeType="1" noTextEdit="1"/>
                </p:cNvSpPr>
                <p:nvPr/>
              </p:nvSpPr>
              <p:spPr>
                <a:xfrm>
                  <a:off x="11171275" y="3811405"/>
                  <a:ext cx="1020725" cy="400110"/>
                </a:xfrm>
                <a:prstGeom prst="rect">
                  <a:avLst/>
                </a:prstGeom>
                <a:blipFill>
                  <a:blip r:embed="rId9"/>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FD030FB-2F2D-8D3B-436B-843F6D19608B}"/>
                    </a:ext>
                  </a:extLst>
                </p:cNvPr>
                <p:cNvSpPr txBox="1"/>
                <p:nvPr/>
              </p:nvSpPr>
              <p:spPr>
                <a:xfrm>
                  <a:off x="11210013" y="4368782"/>
                  <a:ext cx="1020725" cy="400110"/>
                </a:xfrm>
                <a:prstGeom prst="rect">
                  <a:avLst/>
                </a:prstGeom>
                <a:noFill/>
                <a:ln w="381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CA" sz="2000" b="0" i="1" smtClean="0">
                            <a:solidFill>
                              <a:srgbClr val="7030A0"/>
                            </a:solidFill>
                            <a:latin typeface="Cambria Math" panose="02040503050406030204" pitchFamily="18" charset="0"/>
                          </a:rPr>
                          <m:t>𝑘</m:t>
                        </m:r>
                        <m:r>
                          <a:rPr lang="en-GB" sz="2000" i="1" smtClean="0">
                            <a:latin typeface="Cambria Math" panose="02040503050406030204" pitchFamily="18" charset="0"/>
                          </a:rPr>
                          <m:t>=</m:t>
                        </m:r>
                        <m:r>
                          <a:rPr lang="en-CA" sz="2000" b="0" i="1" smtClean="0">
                            <a:latin typeface="Cambria Math" panose="02040503050406030204" pitchFamily="18" charset="0"/>
                          </a:rPr>
                          <m:t>−1</m:t>
                        </m:r>
                      </m:oMath>
                    </m:oMathPara>
                  </a14:m>
                  <a:endParaRPr lang="en-CA" sz="2000" dirty="0"/>
                </a:p>
              </p:txBody>
            </p:sp>
          </mc:Choice>
          <mc:Fallback xmlns="">
            <p:sp>
              <p:nvSpPr>
                <p:cNvPr id="47" name="TextBox 46">
                  <a:extLst>
                    <a:ext uri="{FF2B5EF4-FFF2-40B4-BE49-F238E27FC236}">
                      <a16:creationId xmlns:a16="http://schemas.microsoft.com/office/drawing/2014/main" id="{7FD030FB-2F2D-8D3B-436B-843F6D19608B}"/>
                    </a:ext>
                  </a:extLst>
                </p:cNvPr>
                <p:cNvSpPr txBox="1">
                  <a:spLocks noRot="1" noChangeAspect="1" noMove="1" noResize="1" noEditPoints="1" noAdjustHandles="1" noChangeArrowheads="1" noChangeShapeType="1" noTextEdit="1"/>
                </p:cNvSpPr>
                <p:nvPr/>
              </p:nvSpPr>
              <p:spPr>
                <a:xfrm>
                  <a:off x="11210013" y="4368782"/>
                  <a:ext cx="1020725" cy="400110"/>
                </a:xfrm>
                <a:prstGeom prst="rect">
                  <a:avLst/>
                </a:prstGeom>
                <a:blipFill>
                  <a:blip r:embed="rId10"/>
                  <a:stretch>
                    <a:fillRect/>
                  </a:stretch>
                </a:blipFill>
                <a:ln w="38100">
                  <a:noFill/>
                </a:ln>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4" name="Ink 3">
                <a:extLst>
                  <a:ext uri="{FF2B5EF4-FFF2-40B4-BE49-F238E27FC236}">
                    <a16:creationId xmlns:a16="http://schemas.microsoft.com/office/drawing/2014/main" id="{67CDC3BF-7B54-A6D2-767D-5D67D5011ACA}"/>
                  </a:ext>
                </a:extLst>
              </p14:cNvPr>
              <p14:cNvContentPartPr/>
              <p14:nvPr>
                <p:extLst>
                  <p:ext uri="{42D2F446-02D8-4167-A562-619A0277C38B}">
                    <p15:isNarration xmlns:p15="http://schemas.microsoft.com/office/powerpoint/2012/main" val="1"/>
                  </p:ext>
                </p:extLst>
              </p14:nvPr>
            </p14:nvContentPartPr>
            <p14:xfrm>
              <a:off x="5410800" y="2153160"/>
              <a:ext cx="6779520" cy="2670840"/>
            </p14:xfrm>
          </p:contentPart>
        </mc:Choice>
        <mc:Fallback xmlns="">
          <p:pic>
            <p:nvPicPr>
              <p:cNvPr id="4" name="Ink 3">
                <a:extLst>
                  <a:ext uri="{FF2B5EF4-FFF2-40B4-BE49-F238E27FC236}">
                    <a16:creationId xmlns:a16="http://schemas.microsoft.com/office/drawing/2014/main" id="{67CDC3BF-7B54-A6D2-767D-5D67D5011ACA}"/>
                  </a:ext>
                </a:extLst>
              </p:cNvPr>
              <p:cNvPicPr>
                <a:picLocks noGrp="1" noRot="1" noChangeAspect="1" noMove="1" noResize="1" noEditPoints="1" noAdjustHandles="1" noChangeArrowheads="1" noChangeShapeType="1"/>
              </p:cNvPicPr>
              <p:nvPr/>
            </p:nvPicPr>
            <p:blipFill>
              <a:blip r:embed="rId12"/>
              <a:stretch>
                <a:fillRect/>
              </a:stretch>
            </p:blipFill>
            <p:spPr>
              <a:xfrm>
                <a:off x="5401440" y="2143800"/>
                <a:ext cx="6798240" cy="2689560"/>
              </a:xfrm>
              <a:prstGeom prst="rect">
                <a:avLst/>
              </a:prstGeom>
            </p:spPr>
          </p:pic>
        </mc:Fallback>
      </mc:AlternateContent>
    </p:spTree>
    <p:custDataLst>
      <p:tags r:id="rId1"/>
    </p:custDataLst>
    <p:extLst>
      <p:ext uri="{BB962C8B-B14F-4D97-AF65-F5344CB8AC3E}">
        <p14:creationId xmlns:p14="http://schemas.microsoft.com/office/powerpoint/2010/main" val="2211547768"/>
      </p:ext>
    </p:extLst>
  </p:cSld>
  <p:clrMapOvr>
    <a:masterClrMapping/>
  </p:clrMapOvr>
  <mc:AlternateContent xmlns:mc="http://schemas.openxmlformats.org/markup-compatibility/2006" xmlns:p14="http://schemas.microsoft.com/office/powerpoint/2010/main">
    <mc:Choice Requires="p14">
      <p:transition spd="slow" p14:dur="2000" advTm="35867"/>
    </mc:Choice>
    <mc:Fallback xmlns="">
      <p:transition spd="slow" advTm="35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anim calcmode="lin" valueType="num">
                                      <p:cBhvr>
                                        <p:cTn id="18" dur="1000" fill="hold"/>
                                        <p:tgtEl>
                                          <p:spTgt spid="81"/>
                                        </p:tgtEl>
                                        <p:attrNameLst>
                                          <p:attrName>ppt_x</p:attrName>
                                        </p:attrNameLst>
                                      </p:cBhvr>
                                      <p:tavLst>
                                        <p:tav tm="0">
                                          <p:val>
                                            <p:strVal val="#ppt_x"/>
                                          </p:val>
                                        </p:tav>
                                        <p:tav tm="100000">
                                          <p:val>
                                            <p:strVal val="#ppt_x"/>
                                          </p:val>
                                        </p:tav>
                                      </p:tavLst>
                                    </p:anim>
                                    <p:anim calcmode="lin" valueType="num">
                                      <p:cBhvr>
                                        <p:cTn id="19" dur="1000" fill="hold"/>
                                        <p:tgtEl>
                                          <p:spTgt spid="8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1000"/>
                                        <p:tgtEl>
                                          <p:spTgt spid="82"/>
                                        </p:tgtEl>
                                      </p:cBhvr>
                                    </p:animEffect>
                                    <p:anim calcmode="lin" valueType="num">
                                      <p:cBhvr>
                                        <p:cTn id="23" dur="1000" fill="hold"/>
                                        <p:tgtEl>
                                          <p:spTgt spid="82"/>
                                        </p:tgtEl>
                                        <p:attrNameLst>
                                          <p:attrName>ppt_x</p:attrName>
                                        </p:attrNameLst>
                                      </p:cBhvr>
                                      <p:tavLst>
                                        <p:tav tm="0">
                                          <p:val>
                                            <p:strVal val="#ppt_x"/>
                                          </p:val>
                                        </p:tav>
                                        <p:tav tm="100000">
                                          <p:val>
                                            <p:strVal val="#ppt_x"/>
                                          </p:val>
                                        </p:tav>
                                      </p:tavLst>
                                    </p:anim>
                                    <p:anim calcmode="lin" valueType="num">
                                      <p:cBhvr>
                                        <p:cTn id="24"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down)">
                                      <p:cBhvr>
                                        <p:cTn id="29" dur="500"/>
                                        <p:tgtEl>
                                          <p:spTgt spid="83"/>
                                        </p:tgtEl>
                                      </p:cBhvr>
                                    </p:animEffect>
                                  </p:childTnLst>
                                </p:cTn>
                              </p:par>
                              <p:par>
                                <p:cTn id="30" presetID="22" presetClass="entr" presetSubtype="4"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1000"/>
                                        <p:tgtEl>
                                          <p:spTgt spid="97"/>
                                        </p:tgtEl>
                                      </p:cBhvr>
                                    </p:animEffect>
                                    <p:anim calcmode="lin" valueType="num">
                                      <p:cBhvr>
                                        <p:cTn id="38" dur="1000" fill="hold"/>
                                        <p:tgtEl>
                                          <p:spTgt spid="97"/>
                                        </p:tgtEl>
                                        <p:attrNameLst>
                                          <p:attrName>ppt_x</p:attrName>
                                        </p:attrNameLst>
                                      </p:cBhvr>
                                      <p:tavLst>
                                        <p:tav tm="0">
                                          <p:val>
                                            <p:strVal val="#ppt_x"/>
                                          </p:val>
                                        </p:tav>
                                        <p:tav tm="100000">
                                          <p:val>
                                            <p:strVal val="#ppt_x"/>
                                          </p:val>
                                        </p:tav>
                                      </p:tavLst>
                                    </p:anim>
                                    <p:anim calcmode="lin" valueType="num">
                                      <p:cBhvr>
                                        <p:cTn id="3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F46307D-E14C-8F2D-A693-C6EC6733DCB4}"/>
                  </a:ext>
                </a:extLst>
              </p:cNvPr>
              <p:cNvSpPr txBox="1"/>
              <p:nvPr/>
            </p:nvSpPr>
            <p:spPr>
              <a:xfrm>
                <a:off x="198241" y="190140"/>
                <a:ext cx="11894637" cy="1569660"/>
              </a:xfrm>
              <a:prstGeom prst="rect">
                <a:avLst/>
              </a:prstGeom>
              <a:noFill/>
            </p:spPr>
            <p:txBody>
              <a:bodyPr wrap="square" rtlCol="0">
                <a:spAutoFit/>
              </a:bodyPr>
              <a:lstStyle/>
              <a:p>
                <a:r>
                  <a:rPr lang="en-CA" sz="4800" dirty="0"/>
                  <a:t>Geodesics for </a:t>
                </a:r>
                <a:r>
                  <a:rPr lang="en-CA" sz="4800" u="sng" dirty="0"/>
                  <a:t>massive particles </a:t>
                </a:r>
                <a:br>
                  <a:rPr lang="en-CA" sz="4800" dirty="0"/>
                </a:br>
                <a:r>
                  <a:rPr lang="en-CA" sz="4800" dirty="0"/>
                  <a:t>in a universe with changing spatial scale </a:t>
                </a:r>
                <a14:m>
                  <m:oMath xmlns:m="http://schemas.openxmlformats.org/officeDocument/2006/math">
                    <m:r>
                      <a:rPr lang="en-CA" sz="4800" b="0" i="1" smtClean="0">
                        <a:solidFill>
                          <a:srgbClr val="FF0000"/>
                        </a:solidFill>
                        <a:latin typeface="Cambria Math" panose="02040503050406030204" pitchFamily="18" charset="0"/>
                      </a:rPr>
                      <m:t>𝑎</m:t>
                    </m:r>
                    <m:r>
                      <a:rPr lang="en-CA" sz="4800" b="0" i="1" smtClean="0">
                        <a:solidFill>
                          <a:srgbClr val="FF0000"/>
                        </a:solidFill>
                        <a:latin typeface="Cambria Math" panose="02040503050406030204" pitchFamily="18" charset="0"/>
                      </a:rPr>
                      <m:t>(</m:t>
                    </m:r>
                    <m:r>
                      <a:rPr lang="en-CA" sz="4800" b="0" i="1" smtClean="0">
                        <a:solidFill>
                          <a:srgbClr val="FF0000"/>
                        </a:solidFill>
                        <a:latin typeface="Cambria Math" panose="02040503050406030204" pitchFamily="18" charset="0"/>
                      </a:rPr>
                      <m:t>𝑡</m:t>
                    </m:r>
                    <m:r>
                      <a:rPr lang="en-CA" sz="4800" b="0" i="1" smtClean="0">
                        <a:solidFill>
                          <a:srgbClr val="FF0000"/>
                        </a:solidFill>
                        <a:latin typeface="Cambria Math" panose="02040503050406030204" pitchFamily="18" charset="0"/>
                      </a:rPr>
                      <m:t>)</m:t>
                    </m:r>
                  </m:oMath>
                </a14:m>
                <a:r>
                  <a:rPr lang="en-CA" sz="4800" dirty="0"/>
                  <a:t>:</a:t>
                </a:r>
              </a:p>
            </p:txBody>
          </p:sp>
        </mc:Choice>
        <mc:Fallback xmlns="">
          <p:sp>
            <p:nvSpPr>
              <p:cNvPr id="4" name="TextBox 3">
                <a:extLst>
                  <a:ext uri="{FF2B5EF4-FFF2-40B4-BE49-F238E27FC236}">
                    <a16:creationId xmlns:a16="http://schemas.microsoft.com/office/drawing/2014/main" id="{EF46307D-E14C-8F2D-A693-C6EC6733DCB4}"/>
                  </a:ext>
                </a:extLst>
              </p:cNvPr>
              <p:cNvSpPr txBox="1">
                <a:spLocks noRot="1" noChangeAspect="1" noMove="1" noResize="1" noEditPoints="1" noAdjustHandles="1" noChangeArrowheads="1" noChangeShapeType="1" noTextEdit="1"/>
              </p:cNvSpPr>
              <p:nvPr/>
            </p:nvSpPr>
            <p:spPr>
              <a:xfrm>
                <a:off x="198241" y="190140"/>
                <a:ext cx="11894637" cy="1569660"/>
              </a:xfrm>
              <a:prstGeom prst="rect">
                <a:avLst/>
              </a:prstGeom>
              <a:blipFill>
                <a:blip r:embed="rId3"/>
                <a:stretch>
                  <a:fillRect l="-2358" t="-8527"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745BD11-7A99-9DC4-E8E1-9B8D41DC3B5C}"/>
                  </a:ext>
                </a:extLst>
              </p:cNvPr>
              <p:cNvSpPr txBox="1"/>
              <p:nvPr/>
            </p:nvSpPr>
            <p:spPr>
              <a:xfrm>
                <a:off x="99121" y="3667423"/>
                <a:ext cx="11993758" cy="1569660"/>
              </a:xfrm>
              <a:prstGeom prst="rect">
                <a:avLst/>
              </a:prstGeom>
              <a:noFill/>
            </p:spPr>
            <p:txBody>
              <a:bodyPr wrap="square" rtlCol="0">
                <a:spAutoFit/>
              </a:bodyPr>
              <a:lstStyle/>
              <a:p>
                <a:pPr algn="ctr"/>
                <a:r>
                  <a:rPr lang="en-CA" sz="4800" dirty="0"/>
                  <a:t>What about geodesics for </a:t>
                </a:r>
                <a:r>
                  <a:rPr lang="en-CA" sz="4800" u="sng" dirty="0"/>
                  <a:t>massless light beams </a:t>
                </a:r>
                <a:br>
                  <a:rPr lang="en-CA" sz="4800" dirty="0"/>
                </a:br>
                <a:r>
                  <a:rPr lang="en-CA" sz="4800" dirty="0"/>
                  <a:t>in a universe with changing spatial scale </a:t>
                </a:r>
                <a14:m>
                  <m:oMath xmlns:m="http://schemas.openxmlformats.org/officeDocument/2006/math">
                    <m:r>
                      <a:rPr lang="en-CA" sz="4800" b="0" i="1" smtClean="0">
                        <a:solidFill>
                          <a:srgbClr val="FF0000"/>
                        </a:solidFill>
                        <a:latin typeface="Cambria Math" panose="02040503050406030204" pitchFamily="18" charset="0"/>
                      </a:rPr>
                      <m:t>𝑎</m:t>
                    </m:r>
                    <m:r>
                      <a:rPr lang="en-CA" sz="4800" b="0" i="1" smtClean="0">
                        <a:solidFill>
                          <a:srgbClr val="FF0000"/>
                        </a:solidFill>
                        <a:latin typeface="Cambria Math" panose="02040503050406030204" pitchFamily="18" charset="0"/>
                      </a:rPr>
                      <m:t>(</m:t>
                    </m:r>
                    <m:r>
                      <a:rPr lang="en-CA" sz="4800" b="0" i="1" smtClean="0">
                        <a:solidFill>
                          <a:srgbClr val="FF0000"/>
                        </a:solidFill>
                        <a:latin typeface="Cambria Math" panose="02040503050406030204" pitchFamily="18" charset="0"/>
                      </a:rPr>
                      <m:t>𝑡</m:t>
                    </m:r>
                    <m:r>
                      <a:rPr lang="en-CA" sz="4800" b="0" i="1" smtClean="0">
                        <a:solidFill>
                          <a:srgbClr val="FF0000"/>
                        </a:solidFill>
                        <a:latin typeface="Cambria Math" panose="02040503050406030204" pitchFamily="18" charset="0"/>
                      </a:rPr>
                      <m:t>)</m:t>
                    </m:r>
                  </m:oMath>
                </a14:m>
                <a:r>
                  <a:rPr lang="en-CA" sz="4800" dirty="0"/>
                  <a:t>?</a:t>
                </a:r>
              </a:p>
            </p:txBody>
          </p:sp>
        </mc:Choice>
        <mc:Fallback xmlns="">
          <p:sp>
            <p:nvSpPr>
              <p:cNvPr id="5" name="TextBox 4">
                <a:extLst>
                  <a:ext uri="{FF2B5EF4-FFF2-40B4-BE49-F238E27FC236}">
                    <a16:creationId xmlns:a16="http://schemas.microsoft.com/office/drawing/2014/main" id="{E745BD11-7A99-9DC4-E8E1-9B8D41DC3B5C}"/>
                  </a:ext>
                </a:extLst>
              </p:cNvPr>
              <p:cNvSpPr txBox="1">
                <a:spLocks noRot="1" noChangeAspect="1" noMove="1" noResize="1" noEditPoints="1" noAdjustHandles="1" noChangeArrowheads="1" noChangeShapeType="1" noTextEdit="1"/>
              </p:cNvSpPr>
              <p:nvPr/>
            </p:nvSpPr>
            <p:spPr>
              <a:xfrm>
                <a:off x="99121" y="3667423"/>
                <a:ext cx="11993758" cy="1569660"/>
              </a:xfrm>
              <a:prstGeom prst="rect">
                <a:avLst/>
              </a:prstGeom>
              <a:blipFill>
                <a:blip r:embed="rId4"/>
                <a:stretch>
                  <a:fillRect l="-1677" t="-8560" r="-2795" b="-202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9B67F2A-65BC-5470-206E-91F812A29539}"/>
                  </a:ext>
                </a:extLst>
              </p:cNvPr>
              <p:cNvSpPr txBox="1"/>
              <p:nvPr/>
            </p:nvSpPr>
            <p:spPr>
              <a:xfrm>
                <a:off x="369107" y="2010330"/>
                <a:ext cx="11552904" cy="926087"/>
              </a:xfrm>
              <a:prstGeom prst="rect">
                <a:avLst/>
              </a:prstGeom>
              <a:noFill/>
              <a:ln w="38100">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CA" sz="4800" i="1" smtClean="0">
                              <a:latin typeface="Cambria Math" panose="02040503050406030204" pitchFamily="18" charset="0"/>
                            </a:rPr>
                          </m:ctrlPr>
                        </m:dPr>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CA" sz="4800" i="1">
                              <a:latin typeface="Cambria Math" panose="02040503050406030204" pitchFamily="18" charset="0"/>
                            </a:rPr>
                            <m:t>=</m:t>
                          </m:r>
                          <m:r>
                            <a:rPr lang="en-CA" sz="4800" i="1">
                              <a:solidFill>
                                <a:srgbClr val="FFC000"/>
                              </a:solidFill>
                              <a:latin typeface="Cambria Math" panose="02040503050406030204" pitchFamily="18" charset="0"/>
                            </a:rPr>
                            <m:t>𝜆</m:t>
                          </m:r>
                          <m:r>
                            <a:rPr lang="en-CA" sz="4800" i="1">
                              <a:latin typeface="Cambria Math" panose="02040503050406030204" pitchFamily="18" charset="0"/>
                            </a:rPr>
                            <m:t>+</m:t>
                          </m:r>
                          <m:sSup>
                            <m:sSupPr>
                              <m:ctrlPr>
                                <a:rPr lang="en-CA" sz="4800" i="1">
                                  <a:latin typeface="Cambria Math" panose="02040503050406030204" pitchFamily="18" charset="0"/>
                                </a:rPr>
                              </m:ctrlPr>
                            </m:sSupPr>
                            <m:e>
                              <m:r>
                                <a:rPr lang="en-CA" sz="4800" i="1">
                                  <a:latin typeface="Cambria Math" panose="02040503050406030204" pitchFamily="18" charset="0"/>
                                </a:rPr>
                                <m:t>𝑏</m:t>
                              </m:r>
                            </m:e>
                            <m:sup>
                              <m:r>
                                <a:rPr lang="en-CA" sz="4800" i="1">
                                  <a:latin typeface="Cambria Math" panose="02040503050406030204" pitchFamily="18" charset="0"/>
                                </a:rPr>
                                <m:t>𝑡</m:t>
                              </m:r>
                            </m:sup>
                          </m:sSup>
                          <m:sSub>
                            <m:sSubPr>
                              <m:ctrlPr>
                                <a:rPr lang="en-CA" sz="4800" b="0" i="1" smtClean="0">
                                  <a:latin typeface="Cambria Math" panose="02040503050406030204" pitchFamily="18" charset="0"/>
                                </a:rPr>
                              </m:ctrlPr>
                            </m:sSubPr>
                            <m:e>
                              <m:r>
                                <a:rPr lang="en-CA" sz="4800" i="1">
                                  <a:latin typeface="Cambria Math" panose="02040503050406030204" pitchFamily="18" charset="0"/>
                                </a:rPr>
                                <m:t>,</m:t>
                              </m:r>
                            </m:e>
                            <m:sub/>
                          </m:sSub>
                          <m:r>
                            <a:rPr lang="en-CA" sz="4800" i="1">
                              <a:solidFill>
                                <a:srgbClr val="0070C0"/>
                              </a:solidFill>
                              <a:latin typeface="Cambria Math" panose="02040503050406030204" pitchFamily="18" charset="0"/>
                            </a:rPr>
                            <m:t>𝑟</m:t>
                          </m:r>
                          <m:r>
                            <a:rPr lang="en-CA" sz="4800" i="1">
                              <a:latin typeface="Cambria Math" panose="02040503050406030204" pitchFamily="18" charset="0"/>
                            </a:rPr>
                            <m:t>=</m:t>
                          </m:r>
                          <m:sSup>
                            <m:sSupPr>
                              <m:ctrlPr>
                                <a:rPr lang="en-CA" sz="4800" i="1">
                                  <a:latin typeface="Cambria Math" panose="02040503050406030204" pitchFamily="18" charset="0"/>
                                </a:rPr>
                              </m:ctrlPr>
                            </m:sSupPr>
                            <m:e>
                              <m:r>
                                <a:rPr lang="en-CA" sz="4800" i="1">
                                  <a:latin typeface="Cambria Math" panose="02040503050406030204" pitchFamily="18" charset="0"/>
                                </a:rPr>
                                <m:t>𝑏</m:t>
                              </m:r>
                            </m:e>
                            <m:sup>
                              <m:r>
                                <a:rPr lang="en-CA" sz="4800" i="1">
                                  <a:latin typeface="Cambria Math" panose="02040503050406030204" pitchFamily="18" charset="0"/>
                                </a:rPr>
                                <m:t>𝑟</m:t>
                              </m:r>
                            </m:sup>
                          </m:sSup>
                          <m:sSub>
                            <m:sSubPr>
                              <m:ctrlPr>
                                <a:rPr lang="en-CA" sz="4800" b="0" i="1" smtClean="0">
                                  <a:latin typeface="Cambria Math" panose="02040503050406030204" pitchFamily="18" charset="0"/>
                                </a:rPr>
                              </m:ctrlPr>
                            </m:sSubPr>
                            <m:e>
                              <m:r>
                                <a:rPr lang="en-CA" sz="4800" i="1">
                                  <a:latin typeface="Cambria Math" panose="02040503050406030204" pitchFamily="18" charset="0"/>
                                </a:rPr>
                                <m:t>,</m:t>
                              </m:r>
                            </m:e>
                            <m:sub/>
                          </m:sSub>
                          <m:r>
                            <a:rPr lang="en-CA" sz="4800" i="1">
                              <a:solidFill>
                                <a:srgbClr val="0070C0"/>
                              </a:solidFill>
                              <a:latin typeface="Cambria Math" panose="02040503050406030204" pitchFamily="18" charset="0"/>
                            </a:rPr>
                            <m:t>𝜃</m:t>
                          </m:r>
                          <m:r>
                            <a:rPr lang="en-CA" sz="4800" i="1">
                              <a:latin typeface="Cambria Math" panose="02040503050406030204" pitchFamily="18" charset="0"/>
                            </a:rPr>
                            <m:t>=</m:t>
                          </m:r>
                          <m:sSup>
                            <m:sSupPr>
                              <m:ctrlPr>
                                <a:rPr lang="en-CA" sz="4800" i="1">
                                  <a:latin typeface="Cambria Math" panose="02040503050406030204" pitchFamily="18" charset="0"/>
                                </a:rPr>
                              </m:ctrlPr>
                            </m:sSupPr>
                            <m:e>
                              <m:r>
                                <a:rPr lang="en-CA" sz="4800" i="1">
                                  <a:latin typeface="Cambria Math" panose="02040503050406030204" pitchFamily="18" charset="0"/>
                                </a:rPr>
                                <m:t>𝑏</m:t>
                              </m:r>
                            </m:e>
                            <m:sup>
                              <m:r>
                                <a:rPr lang="en-CA" sz="4800" i="1">
                                  <a:latin typeface="Cambria Math" panose="02040503050406030204" pitchFamily="18" charset="0"/>
                                </a:rPr>
                                <m:t>𝜃</m:t>
                              </m:r>
                            </m:sup>
                          </m:sSup>
                          <m:sSub>
                            <m:sSubPr>
                              <m:ctrlPr>
                                <a:rPr lang="en-CA" sz="4800" b="0" i="1" smtClean="0">
                                  <a:latin typeface="Cambria Math" panose="02040503050406030204" pitchFamily="18" charset="0"/>
                                </a:rPr>
                              </m:ctrlPr>
                            </m:sSubPr>
                            <m:e>
                              <m:r>
                                <a:rPr lang="en-CA" sz="4800" i="1">
                                  <a:latin typeface="Cambria Math" panose="02040503050406030204" pitchFamily="18" charset="0"/>
                                </a:rPr>
                                <m:t>,</m:t>
                              </m:r>
                            </m:e>
                            <m:sub/>
                          </m:sSub>
                          <m:r>
                            <a:rPr lang="en-CA" sz="4800" i="1">
                              <a:solidFill>
                                <a:srgbClr val="0070C0"/>
                              </a:solidFill>
                              <a:latin typeface="Cambria Math" panose="02040503050406030204" pitchFamily="18" charset="0"/>
                            </a:rPr>
                            <m:t>𝜙</m:t>
                          </m:r>
                          <m:r>
                            <a:rPr lang="en-CA" sz="4800" i="1">
                              <a:latin typeface="Cambria Math" panose="02040503050406030204" pitchFamily="18" charset="0"/>
                            </a:rPr>
                            <m:t>=</m:t>
                          </m:r>
                          <m:sSup>
                            <m:sSupPr>
                              <m:ctrlPr>
                                <a:rPr lang="en-CA" sz="4800" i="1">
                                  <a:latin typeface="Cambria Math" panose="02040503050406030204" pitchFamily="18" charset="0"/>
                                </a:rPr>
                              </m:ctrlPr>
                            </m:sSupPr>
                            <m:e>
                              <m:r>
                                <a:rPr lang="en-CA" sz="4800" i="1">
                                  <a:latin typeface="Cambria Math" panose="02040503050406030204" pitchFamily="18" charset="0"/>
                                </a:rPr>
                                <m:t>𝑏</m:t>
                              </m:r>
                            </m:e>
                            <m:sup>
                              <m:r>
                                <a:rPr lang="en-CA" sz="4800" i="1">
                                  <a:latin typeface="Cambria Math" panose="02040503050406030204" pitchFamily="18" charset="0"/>
                                </a:rPr>
                                <m:t>𝜙</m:t>
                              </m:r>
                            </m:sup>
                          </m:sSup>
                        </m:e>
                      </m:d>
                    </m:oMath>
                  </m:oMathPara>
                </a14:m>
                <a:endParaRPr lang="en-GB" sz="4400" i="1" dirty="0">
                  <a:solidFill>
                    <a:srgbClr val="0070C0"/>
                  </a:solidFill>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F9B67F2A-65BC-5470-206E-91F812A29539}"/>
                  </a:ext>
                </a:extLst>
              </p:cNvPr>
              <p:cNvSpPr txBox="1">
                <a:spLocks noRot="1" noChangeAspect="1" noMove="1" noResize="1" noEditPoints="1" noAdjustHandles="1" noChangeArrowheads="1" noChangeShapeType="1" noTextEdit="1"/>
              </p:cNvSpPr>
              <p:nvPr/>
            </p:nvSpPr>
            <p:spPr>
              <a:xfrm>
                <a:off x="369107" y="2010330"/>
                <a:ext cx="11552904" cy="926087"/>
              </a:xfrm>
              <a:prstGeom prst="rect">
                <a:avLst/>
              </a:prstGeom>
              <a:blipFill>
                <a:blip r:embed="rId5"/>
                <a:stretch>
                  <a:fillRect/>
                </a:stretch>
              </a:blipFill>
              <a:ln w="38100">
                <a:noFill/>
              </a:ln>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F7D3AE1C-34BB-D09E-98A5-32BA5542DAD6}"/>
              </a:ext>
            </a:extLst>
          </p:cNvPr>
          <p:cNvCxnSpPr>
            <a:cxnSpLocks/>
          </p:cNvCxnSpPr>
          <p:nvPr/>
        </p:nvCxnSpPr>
        <p:spPr>
          <a:xfrm>
            <a:off x="0" y="3517491"/>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471EF6-0BA4-6DA1-BB7C-E3F30BD039A9}"/>
                  </a:ext>
                </a:extLst>
              </p:cNvPr>
              <p:cNvSpPr txBox="1"/>
              <p:nvPr/>
            </p:nvSpPr>
            <p:spPr>
              <a:xfrm>
                <a:off x="504825" y="5425114"/>
                <a:ext cx="11182349" cy="1130631"/>
              </a:xfrm>
              <a:prstGeom prst="rect">
                <a:avLst/>
              </a:prstGeom>
              <a:noFill/>
            </p:spPr>
            <p:txBody>
              <a:bodyPr wrap="square">
                <a:spAutoFit/>
              </a:bodyPr>
              <a:lstStyle/>
              <a:p>
                <a:r>
                  <a:rPr lang="en-CA" sz="4000" dirty="0"/>
                  <a:t>Squared length of tangent vectors is zero:</a:t>
                </a:r>
                <a:r>
                  <a:rPr lang="en-CA" sz="4000" dirty="0">
                    <a:solidFill>
                      <a:srgbClr val="FFC000"/>
                    </a:solidFill>
                  </a:rPr>
                  <a:t> </a:t>
                </a:r>
                <a14:m>
                  <m:oMath xmlns:m="http://schemas.openxmlformats.org/officeDocument/2006/math">
                    <m:sSup>
                      <m:sSupPr>
                        <m:ctrlPr>
                          <a:rPr lang="en-CA" sz="4000" i="1" smtClean="0">
                            <a:solidFill>
                              <a:srgbClr val="FFC000"/>
                            </a:solidFill>
                            <a:latin typeface="Cambria Math" panose="02040503050406030204" pitchFamily="18" charset="0"/>
                          </a:rPr>
                        </m:ctrlPr>
                      </m:sSupPr>
                      <m:e>
                        <m:d>
                          <m:dPr>
                            <m:begChr m:val="‖"/>
                            <m:endChr m:val="‖"/>
                            <m:ctrlPr>
                              <a:rPr lang="en-GB" sz="4000" i="1">
                                <a:latin typeface="Cambria Math" panose="02040503050406030204" pitchFamily="18" charset="0"/>
                              </a:rPr>
                            </m:ctrlPr>
                          </m:dPr>
                          <m:e>
                            <m:f>
                              <m:fPr>
                                <m:ctrlPr>
                                  <a:rPr lang="en-GB" sz="4000" i="1">
                                    <a:latin typeface="Cambria Math" panose="02040503050406030204" pitchFamily="18" charset="0"/>
                                  </a:rPr>
                                </m:ctrlPr>
                              </m:fPr>
                              <m:num>
                                <m:r>
                                  <a:rPr lang="en-GB" sz="4000" i="1">
                                    <a:latin typeface="Cambria Math" panose="02040503050406030204" pitchFamily="18" charset="0"/>
                                  </a:rPr>
                                  <m:t>𝑑</m:t>
                                </m:r>
                              </m:num>
                              <m:den>
                                <m:r>
                                  <a:rPr lang="en-GB" sz="4000" i="1">
                                    <a:latin typeface="Cambria Math" panose="02040503050406030204" pitchFamily="18" charset="0"/>
                                  </a:rPr>
                                  <m:t>𝑑</m:t>
                                </m:r>
                                <m:r>
                                  <a:rPr lang="en-GB" sz="4000" i="1">
                                    <a:solidFill>
                                      <a:srgbClr val="FFC000"/>
                                    </a:solidFill>
                                    <a:latin typeface="Cambria Math" panose="02040503050406030204" pitchFamily="18" charset="0"/>
                                  </a:rPr>
                                  <m:t>𝜆</m:t>
                                </m:r>
                              </m:den>
                            </m:f>
                          </m:e>
                        </m:d>
                      </m:e>
                      <m:sup>
                        <m:r>
                          <a:rPr lang="en-CA" sz="4000" i="1">
                            <a:latin typeface="Cambria Math" panose="02040503050406030204" pitchFamily="18" charset="0"/>
                          </a:rPr>
                          <m:t>2</m:t>
                        </m:r>
                      </m:sup>
                    </m:sSup>
                    <m:r>
                      <a:rPr lang="en-GB" sz="4000" b="0" i="1" smtClean="0">
                        <a:latin typeface="Cambria Math" panose="02040503050406030204" pitchFamily="18" charset="0"/>
                      </a:rPr>
                      <m:t>=</m:t>
                    </m:r>
                    <m:r>
                      <a:rPr lang="en-CA" sz="4000" i="1" smtClean="0">
                        <a:latin typeface="Cambria Math" panose="02040503050406030204" pitchFamily="18" charset="0"/>
                      </a:rPr>
                      <m:t>0</m:t>
                    </m:r>
                  </m:oMath>
                </a14:m>
                <a:r>
                  <a:rPr lang="en-CA" sz="4000" dirty="0"/>
                  <a:t> </a:t>
                </a:r>
              </a:p>
            </p:txBody>
          </p:sp>
        </mc:Choice>
        <mc:Fallback xmlns="">
          <p:sp>
            <p:nvSpPr>
              <p:cNvPr id="10" name="TextBox 9">
                <a:extLst>
                  <a:ext uri="{FF2B5EF4-FFF2-40B4-BE49-F238E27FC236}">
                    <a16:creationId xmlns:a16="http://schemas.microsoft.com/office/drawing/2014/main" id="{35471EF6-0BA4-6DA1-BB7C-E3F30BD039A9}"/>
                  </a:ext>
                </a:extLst>
              </p:cNvPr>
              <p:cNvSpPr txBox="1">
                <a:spLocks noRot="1" noChangeAspect="1" noMove="1" noResize="1" noEditPoints="1" noAdjustHandles="1" noChangeArrowheads="1" noChangeShapeType="1" noTextEdit="1"/>
              </p:cNvSpPr>
              <p:nvPr/>
            </p:nvSpPr>
            <p:spPr>
              <a:xfrm>
                <a:off x="504825" y="5425114"/>
                <a:ext cx="11182349" cy="1130631"/>
              </a:xfrm>
              <a:prstGeom prst="rect">
                <a:avLst/>
              </a:prstGeom>
              <a:blipFill>
                <a:blip r:embed="rId6"/>
                <a:stretch>
                  <a:fillRect l="-1963" b="-10270"/>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695772779"/>
      </p:ext>
    </p:extLst>
  </p:cSld>
  <p:clrMapOvr>
    <a:masterClrMapping/>
  </p:clrMapOvr>
  <mc:AlternateContent xmlns:mc="http://schemas.openxmlformats.org/markup-compatibility/2006" xmlns:p14="http://schemas.microsoft.com/office/powerpoint/2010/main">
    <mc:Choice Requires="p14">
      <p:transition spd="slow" p14:dur="2000" advTm="35632"/>
    </mc:Choice>
    <mc:Fallback xmlns="">
      <p:transition spd="slow" advTm="35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58CB702-AAB9-4776-9984-150457D320BE}"/>
                  </a:ext>
                </a:extLst>
              </p:cNvPr>
              <p:cNvSpPr txBox="1"/>
              <p:nvPr/>
            </p:nvSpPr>
            <p:spPr>
              <a:xfrm>
                <a:off x="3621794" y="0"/>
                <a:ext cx="8572500" cy="1903919"/>
              </a:xfrm>
              <a:prstGeom prst="rect">
                <a:avLst/>
              </a:prstGeom>
              <a:noFill/>
              <a:ln w="38100">
                <a:noFill/>
              </a:ln>
            </p:spPr>
            <p:txBody>
              <a:bodyPr wrap="square">
                <a:spAutoFit/>
              </a:bodyPr>
              <a:lstStyle/>
              <a:p>
                <a:pPr algn="ctr"/>
                <a14:m>
                  <m:oMath xmlns:m="http://schemas.openxmlformats.org/officeDocument/2006/math">
                    <m:sSub>
                      <m:sSubPr>
                        <m:ctrlPr>
                          <a:rPr lang="en-GB" sz="3600" b="0" i="1" smtClean="0">
                            <a:solidFill>
                              <a:srgbClr val="0070C0"/>
                            </a:solidFill>
                            <a:latin typeface="Cambria Math" panose="02040503050406030204" pitchFamily="18" charset="0"/>
                          </a:rPr>
                        </m:ctrlPr>
                      </m:sSubPr>
                      <m:e>
                        <m:r>
                          <a:rPr lang="en-GB" sz="3600" b="0" i="1" smtClean="0">
                            <a:solidFill>
                              <a:srgbClr val="0070C0"/>
                            </a:solidFill>
                            <a:latin typeface="Cambria Math" panose="02040503050406030204" pitchFamily="18" charset="0"/>
                          </a:rPr>
                          <m:t>𝑔</m:t>
                        </m:r>
                      </m:e>
                      <m:sub>
                        <m:r>
                          <a:rPr lang="en-GB" sz="3600" b="0" i="1" smtClean="0">
                            <a:solidFill>
                              <a:srgbClr val="0070C0"/>
                            </a:solidFill>
                            <a:latin typeface="Cambria Math" panose="02040503050406030204" pitchFamily="18" charset="0"/>
                          </a:rPr>
                          <m:t>𝜇𝜈</m:t>
                        </m:r>
                      </m:sub>
                    </m:sSub>
                    <m:r>
                      <a:rPr lang="en-GB" sz="3600" b="0" i="1" smtClean="0">
                        <a:latin typeface="Cambria Math" panose="02040503050406030204" pitchFamily="18" charset="0"/>
                      </a:rPr>
                      <m:t>→</m:t>
                    </m:r>
                  </m:oMath>
                </a14:m>
                <a:r>
                  <a:rPr lang="en-CA" sz="2800" b="0" i="0" dirty="0">
                    <a:latin typeface="+mj-lt"/>
                  </a:rPr>
                  <a:t> </a:t>
                </a:r>
                <a14:m>
                  <m:oMath xmlns:m="http://schemas.openxmlformats.org/officeDocument/2006/math">
                    <m:d>
                      <m:dPr>
                        <m:begChr m:val="["/>
                        <m:endChr m:val="]"/>
                        <m:ctrlPr>
                          <a:rPr lang="en-GB" sz="2800" b="0" i="1" dirty="0" smtClean="0">
                            <a:latin typeface="Cambria Math" panose="02040503050406030204" pitchFamily="18" charset="0"/>
                          </a:rPr>
                        </m:ctrlPr>
                      </m:dPr>
                      <m:e>
                        <m:m>
                          <m:mPr>
                            <m:mcs>
                              <m:mc>
                                <m:mcPr>
                                  <m:count m:val="2"/>
                                  <m:mcJc m:val="center"/>
                                </m:mcPr>
                              </m:mc>
                            </m:mcs>
                            <m:ctrlPr>
                              <a:rPr lang="en-GB" sz="2800" b="0" i="1" dirty="0" smtClean="0">
                                <a:latin typeface="Cambria Math" panose="02040503050406030204" pitchFamily="18" charset="0"/>
                              </a:rPr>
                            </m:ctrlPr>
                          </m:mPr>
                          <m:mr>
                            <m:e>
                              <m:m>
                                <m:mPr>
                                  <m:mcs>
                                    <m:mc>
                                      <m:mcPr>
                                        <m:count m:val="2"/>
                                        <m:mcJc m:val="center"/>
                                      </m:mcPr>
                                    </m:mc>
                                  </m:mcs>
                                  <m:ctrlPr>
                                    <a:rPr lang="en-GB" sz="2800" b="0" i="1" dirty="0" smtClean="0">
                                      <a:latin typeface="Cambria Math" panose="02040503050406030204" pitchFamily="18" charset="0"/>
                                    </a:rPr>
                                  </m:ctrlPr>
                                </m:mPr>
                                <m:mr>
                                  <m:e>
                                    <m:eqArr>
                                      <m:eqArrPr>
                                        <m:ctrlPr>
                                          <a:rPr lang="en-GB" sz="2800" b="0" i="1" dirty="0" smtClean="0">
                                            <a:latin typeface="Cambria Math" panose="02040503050406030204" pitchFamily="18" charset="0"/>
                                          </a:rPr>
                                        </m:ctrlPr>
                                      </m:eqArrPr>
                                      <m:e>
                                        <m:r>
                                          <m:rPr>
                                            <m:brk m:alnAt="7"/>
                                          </m:rPr>
                                          <a:rPr lang="en-GB" sz="2800" b="0" i="1" dirty="0" smtClean="0">
                                            <a:latin typeface="Cambria Math" panose="02040503050406030204" pitchFamily="18" charset="0"/>
                                          </a:rPr>
                                          <m:t>+</m:t>
                                        </m:r>
                                        <m:r>
                                          <a:rPr lang="en-GB" sz="2800" b="0" i="1" dirty="0" smtClean="0">
                                            <a:latin typeface="Cambria Math" panose="02040503050406030204" pitchFamily="18" charset="0"/>
                                          </a:rPr>
                                          <m:t>1</m:t>
                                        </m:r>
                                      </m:e>
                                      <m:e>
                                        <m:r>
                                          <a:rPr lang="en-GB" sz="2800" b="0" i="1" dirty="0" smtClean="0">
                                            <a:latin typeface="Cambria Math" panose="02040503050406030204" pitchFamily="18" charset="0"/>
                                          </a:rPr>
                                          <m:t>0</m:t>
                                        </m:r>
                                      </m:e>
                                      <m:e>
                                        <m:r>
                                          <a:rPr lang="en-GB" sz="2800" b="0" i="1" dirty="0" smtClean="0">
                                            <a:latin typeface="Cambria Math" panose="02040503050406030204" pitchFamily="18" charset="0"/>
                                          </a:rPr>
                                          <m:t>0</m:t>
                                        </m:r>
                                      </m:e>
                                      <m:e>
                                        <m:r>
                                          <a:rPr lang="en-GB" sz="2800" b="0" i="1" dirty="0" smtClean="0">
                                            <a:latin typeface="Cambria Math" panose="02040503050406030204" pitchFamily="18" charset="0"/>
                                          </a:rPr>
                                          <m:t>0</m:t>
                                        </m:r>
                                      </m:e>
                                    </m:eqArr>
                                  </m:e>
                                  <m:e>
                                    <m:eqArr>
                                      <m:eqArrPr>
                                        <m:ctrlPr>
                                          <a:rPr lang="en-GB" sz="2800" b="0" i="1" dirty="0" smtClean="0">
                                            <a:latin typeface="Cambria Math" panose="02040503050406030204" pitchFamily="18" charset="0"/>
                                          </a:rPr>
                                        </m:ctrlPr>
                                      </m:eqArrPr>
                                      <m:e>
                                        <m:r>
                                          <a:rPr lang="en-GB" sz="2800" b="0" i="1" dirty="0" smtClean="0">
                                            <a:latin typeface="Cambria Math" panose="02040503050406030204" pitchFamily="18" charset="0"/>
                                          </a:rPr>
                                          <m:t>0</m:t>
                                        </m:r>
                                      </m:e>
                                      <m:e>
                                        <m:r>
                                          <a:rPr lang="en-GB" sz="2800" b="0" i="1" dirty="0" smtClean="0">
                                            <a:latin typeface="Cambria Math" panose="02040503050406030204" pitchFamily="18" charset="0"/>
                                          </a:rPr>
                                          <m:t>−</m:t>
                                        </m:r>
                                        <m:f>
                                          <m:fPr>
                                            <m:ctrlPr>
                                              <a:rPr lang="en-GB" sz="2800" i="1">
                                                <a:latin typeface="Cambria Math" panose="02040503050406030204" pitchFamily="18" charset="0"/>
                                              </a:rPr>
                                            </m:ctrlPr>
                                          </m:fPr>
                                          <m:num>
                                            <m:sSup>
                                              <m:sSupPr>
                                                <m:ctrlPr>
                                                  <a:rPr lang="en-GB" sz="2800" i="1">
                                                    <a:latin typeface="Cambria Math" panose="02040503050406030204" pitchFamily="18" charset="0"/>
                                                  </a:rPr>
                                                </m:ctrlPr>
                                              </m:sSupPr>
                                              <m:e>
                                                <m:r>
                                                  <a:rPr lang="en-GB" sz="2800" i="1" smtClean="0">
                                                    <a:solidFill>
                                                      <a:srgbClr val="FF0000"/>
                                                    </a:solidFill>
                                                    <a:latin typeface="Cambria Math" panose="02040503050406030204" pitchFamily="18" charset="0"/>
                                                  </a:rPr>
                                                  <m:t>𝑎</m:t>
                                                </m:r>
                                                <m:r>
                                                  <a:rPr lang="en-CA" sz="2800" b="0" i="1" smtClean="0">
                                                    <a:solidFill>
                                                      <a:srgbClr val="FF0000"/>
                                                    </a:solidFill>
                                                    <a:latin typeface="Cambria Math" panose="02040503050406030204" pitchFamily="18" charset="0"/>
                                                  </a:rPr>
                                                  <m:t>(</m:t>
                                                </m:r>
                                                <m:r>
                                                  <a:rPr lang="en-CA" sz="2800" b="0" i="1" smtClean="0">
                                                    <a:solidFill>
                                                      <a:srgbClr val="FF0000"/>
                                                    </a:solidFill>
                                                    <a:latin typeface="Cambria Math" panose="02040503050406030204" pitchFamily="18" charset="0"/>
                                                  </a:rPr>
                                                  <m:t>𝑡</m:t>
                                                </m:r>
                                                <m:r>
                                                  <a:rPr lang="en-CA" sz="2800" b="0" i="1" smtClean="0">
                                                    <a:solidFill>
                                                      <a:srgbClr val="FF0000"/>
                                                    </a:solidFill>
                                                    <a:latin typeface="Cambria Math" panose="02040503050406030204" pitchFamily="18" charset="0"/>
                                                  </a:rPr>
                                                  <m:t>)</m:t>
                                                </m:r>
                                              </m:e>
                                              <m:sup>
                                                <m:r>
                                                  <a:rPr lang="en-GB" sz="2800" i="1">
                                                    <a:latin typeface="Cambria Math" panose="02040503050406030204" pitchFamily="18" charset="0"/>
                                                  </a:rPr>
                                                  <m:t>2</m:t>
                                                </m:r>
                                              </m:sup>
                                            </m:sSup>
                                          </m:num>
                                          <m:den>
                                            <m:r>
                                              <a:rPr lang="en-GB" sz="2800" i="1">
                                                <a:latin typeface="Cambria Math" panose="02040503050406030204" pitchFamily="18" charset="0"/>
                                              </a:rPr>
                                              <m:t>1−</m:t>
                                            </m:r>
                                            <m:r>
                                              <a:rPr lang="en-GB" sz="2800" i="1" smtClean="0">
                                                <a:solidFill>
                                                  <a:srgbClr val="7030A0"/>
                                                </a:solidFill>
                                                <a:latin typeface="Cambria Math" panose="02040503050406030204" pitchFamily="18" charset="0"/>
                                              </a:rPr>
                                              <m:t>𝑘</m:t>
                                            </m:r>
                                            <m:sSup>
                                              <m:sSupPr>
                                                <m:ctrlPr>
                                                  <a:rPr lang="en-GB" sz="2800" i="1">
                                                    <a:latin typeface="Cambria Math" panose="02040503050406030204" pitchFamily="18" charset="0"/>
                                                  </a:rPr>
                                                </m:ctrlPr>
                                              </m:sSupPr>
                                              <m:e>
                                                <m:r>
                                                  <a:rPr lang="en-GB" sz="2800" i="1" smtClean="0">
                                                    <a:solidFill>
                                                      <a:srgbClr val="0070C0"/>
                                                    </a:solidFill>
                                                    <a:latin typeface="Cambria Math" panose="02040503050406030204" pitchFamily="18" charset="0"/>
                                                  </a:rPr>
                                                  <m:t>𝑟</m:t>
                                                </m:r>
                                              </m:e>
                                              <m:sup>
                                                <m:r>
                                                  <a:rPr lang="en-GB" sz="2800" i="1">
                                                    <a:latin typeface="Cambria Math" panose="02040503050406030204" pitchFamily="18" charset="0"/>
                                                  </a:rPr>
                                                  <m:t>2</m:t>
                                                </m:r>
                                              </m:sup>
                                            </m:sSup>
                                          </m:den>
                                        </m:f>
                                      </m:e>
                                      <m:e>
                                        <m:r>
                                          <a:rPr lang="en-GB" sz="2800" b="0" i="1" dirty="0" smtClean="0">
                                            <a:latin typeface="Cambria Math" panose="02040503050406030204" pitchFamily="18" charset="0"/>
                                          </a:rPr>
                                          <m:t>0</m:t>
                                        </m:r>
                                      </m:e>
                                      <m:e>
                                        <m:r>
                                          <a:rPr lang="en-GB" sz="2800" b="0" i="1" dirty="0" smtClean="0">
                                            <a:latin typeface="Cambria Math" panose="02040503050406030204" pitchFamily="18" charset="0"/>
                                          </a:rPr>
                                          <m:t>0</m:t>
                                        </m:r>
                                      </m:e>
                                    </m:eqArr>
                                  </m:e>
                                </m:mr>
                              </m:m>
                            </m:e>
                            <m:e>
                              <m:m>
                                <m:mPr>
                                  <m:mcs>
                                    <m:mc>
                                      <m:mcPr>
                                        <m:count m:val="2"/>
                                        <m:mcJc m:val="center"/>
                                      </m:mcPr>
                                    </m:mc>
                                  </m:mcs>
                                  <m:ctrlPr>
                                    <a:rPr lang="en-GB" sz="2800" b="0" i="1" dirty="0" smtClean="0">
                                      <a:latin typeface="Cambria Math" panose="02040503050406030204" pitchFamily="18" charset="0"/>
                                    </a:rPr>
                                  </m:ctrlPr>
                                </m:mPr>
                                <m:mr>
                                  <m:e>
                                    <m:eqArr>
                                      <m:eqArrPr>
                                        <m:ctrlPr>
                                          <a:rPr lang="en-GB" sz="2800" b="0" i="1" dirty="0" smtClean="0">
                                            <a:latin typeface="Cambria Math" panose="02040503050406030204" pitchFamily="18" charset="0"/>
                                          </a:rPr>
                                        </m:ctrlPr>
                                      </m:eqArrPr>
                                      <m:e>
                                        <m:r>
                                          <m:rPr>
                                            <m:brk m:alnAt="7"/>
                                          </m:rPr>
                                          <a:rPr lang="en-GB" sz="2800" b="0" i="1" dirty="0" smtClean="0">
                                            <a:latin typeface="Cambria Math" panose="02040503050406030204" pitchFamily="18" charset="0"/>
                                          </a:rPr>
                                          <m:t>0</m:t>
                                        </m:r>
                                      </m:e>
                                      <m:e>
                                        <m:r>
                                          <a:rPr lang="en-GB" sz="2800" b="0" i="1" dirty="0" smtClean="0">
                                            <a:latin typeface="Cambria Math" panose="02040503050406030204" pitchFamily="18" charset="0"/>
                                          </a:rPr>
                                          <m:t>0</m:t>
                                        </m:r>
                                      </m:e>
                                      <m:e>
                                        <m:r>
                                          <a:rPr lang="en-GB" sz="2800" b="0" i="1" dirty="0" smtClean="0">
                                            <a:latin typeface="Cambria Math" panose="02040503050406030204" pitchFamily="18" charset="0"/>
                                          </a:rPr>
                                          <m:t>−</m:t>
                                        </m:r>
                                        <m:sSup>
                                          <m:sSupPr>
                                            <m:ctrlPr>
                                              <a:rPr lang="en-GB" sz="2800" i="1" dirty="0">
                                                <a:latin typeface="Cambria Math" panose="02040503050406030204" pitchFamily="18" charset="0"/>
                                              </a:rPr>
                                            </m:ctrlPr>
                                          </m:sSupPr>
                                          <m:e>
                                            <m:r>
                                              <a:rPr lang="en-GB" sz="2800" i="1" dirty="0" smtClean="0">
                                                <a:solidFill>
                                                  <a:srgbClr val="FF0000"/>
                                                </a:solidFill>
                                                <a:latin typeface="Cambria Math" panose="02040503050406030204" pitchFamily="18" charset="0"/>
                                              </a:rPr>
                                              <m:t>𝑎</m:t>
                                            </m:r>
                                            <m:r>
                                              <a:rPr lang="en-CA" sz="2800" b="0" i="1" dirty="0" smtClean="0">
                                                <a:solidFill>
                                                  <a:srgbClr val="FF0000"/>
                                                </a:solidFill>
                                                <a:latin typeface="Cambria Math" panose="02040503050406030204" pitchFamily="18" charset="0"/>
                                              </a:rPr>
                                              <m:t>(</m:t>
                                            </m:r>
                                            <m:r>
                                              <a:rPr lang="en-CA" sz="2800" b="0" i="1" dirty="0" smtClean="0">
                                                <a:solidFill>
                                                  <a:srgbClr val="FF0000"/>
                                                </a:solidFill>
                                                <a:latin typeface="Cambria Math" panose="02040503050406030204" pitchFamily="18" charset="0"/>
                                              </a:rPr>
                                              <m:t>𝑡</m:t>
                                            </m:r>
                                            <m:r>
                                              <a:rPr lang="en-CA" sz="2800" b="0" i="1" dirty="0" smtClean="0">
                                                <a:solidFill>
                                                  <a:srgbClr val="FF0000"/>
                                                </a:solidFill>
                                                <a:latin typeface="Cambria Math" panose="02040503050406030204" pitchFamily="18" charset="0"/>
                                              </a:rPr>
                                              <m:t>)</m:t>
                                            </m:r>
                                          </m:e>
                                          <m:sup>
                                            <m:r>
                                              <a:rPr lang="en-GB" sz="2800" i="1" dirty="0">
                                                <a:latin typeface="Cambria Math" panose="02040503050406030204" pitchFamily="18" charset="0"/>
                                              </a:rPr>
                                              <m:t>2</m:t>
                                            </m:r>
                                          </m:sup>
                                        </m:sSup>
                                        <m:sSup>
                                          <m:sSupPr>
                                            <m:ctrlPr>
                                              <a:rPr lang="en-GB" sz="2800" b="0" i="1" dirty="0" smtClean="0">
                                                <a:latin typeface="Cambria Math" panose="02040503050406030204" pitchFamily="18" charset="0"/>
                                              </a:rPr>
                                            </m:ctrlPr>
                                          </m:sSupPr>
                                          <m:e>
                                            <m:r>
                                              <a:rPr lang="en-GB" sz="2800" b="0" i="1" dirty="0" smtClean="0">
                                                <a:solidFill>
                                                  <a:srgbClr val="0070C0"/>
                                                </a:solidFill>
                                                <a:latin typeface="Cambria Math" panose="02040503050406030204" pitchFamily="18" charset="0"/>
                                              </a:rPr>
                                              <m:t>𝑟</m:t>
                                            </m:r>
                                          </m:e>
                                          <m:sup>
                                            <m:r>
                                              <a:rPr lang="en-GB" sz="2800" b="0" i="1" dirty="0" smtClean="0">
                                                <a:latin typeface="Cambria Math" panose="02040503050406030204" pitchFamily="18" charset="0"/>
                                              </a:rPr>
                                              <m:t>2</m:t>
                                            </m:r>
                                          </m:sup>
                                        </m:sSup>
                                      </m:e>
                                      <m:e>
                                        <m:r>
                                          <a:rPr lang="en-GB" sz="2800" b="0" i="1" dirty="0" smtClean="0">
                                            <a:latin typeface="Cambria Math" panose="02040503050406030204" pitchFamily="18" charset="0"/>
                                          </a:rPr>
                                          <m:t>0</m:t>
                                        </m:r>
                                      </m:e>
                                    </m:eqArr>
                                  </m:e>
                                  <m:e>
                                    <m:eqArr>
                                      <m:eqArrPr>
                                        <m:ctrlPr>
                                          <a:rPr lang="en-GB" sz="2800" b="0" i="1" dirty="0" smtClean="0">
                                            <a:latin typeface="Cambria Math" panose="02040503050406030204" pitchFamily="18" charset="0"/>
                                          </a:rPr>
                                        </m:ctrlPr>
                                      </m:eqArrPr>
                                      <m:e>
                                        <m:r>
                                          <a:rPr lang="en-GB" sz="2800" b="0" i="1" dirty="0" smtClean="0">
                                            <a:latin typeface="Cambria Math" panose="02040503050406030204" pitchFamily="18" charset="0"/>
                                          </a:rPr>
                                          <m:t>0</m:t>
                                        </m:r>
                                      </m:e>
                                      <m:e>
                                        <m:r>
                                          <a:rPr lang="en-GB" sz="2800" b="0" i="1" dirty="0" smtClean="0">
                                            <a:latin typeface="Cambria Math" panose="02040503050406030204" pitchFamily="18" charset="0"/>
                                          </a:rPr>
                                          <m:t>0</m:t>
                                        </m:r>
                                      </m:e>
                                      <m:e>
                                        <m:r>
                                          <a:rPr lang="en-GB" sz="2800" b="0" i="1" dirty="0" smtClean="0">
                                            <a:latin typeface="Cambria Math" panose="02040503050406030204" pitchFamily="18" charset="0"/>
                                          </a:rPr>
                                          <m:t>0</m:t>
                                        </m:r>
                                      </m:e>
                                      <m:e>
                                        <m:r>
                                          <a:rPr lang="en-GB" sz="2800" i="1" dirty="0">
                                            <a:latin typeface="Cambria Math" panose="02040503050406030204" pitchFamily="18" charset="0"/>
                                          </a:rPr>
                                          <m:t>−</m:t>
                                        </m:r>
                                        <m:sSup>
                                          <m:sSupPr>
                                            <m:ctrlPr>
                                              <a:rPr lang="en-GB" sz="2800" i="1" dirty="0">
                                                <a:latin typeface="Cambria Math" panose="02040503050406030204" pitchFamily="18" charset="0"/>
                                              </a:rPr>
                                            </m:ctrlPr>
                                          </m:sSupPr>
                                          <m:e>
                                            <m:r>
                                              <a:rPr lang="en-GB" sz="2800" i="1" dirty="0" smtClean="0">
                                                <a:solidFill>
                                                  <a:srgbClr val="FF0000"/>
                                                </a:solidFill>
                                                <a:latin typeface="Cambria Math" panose="02040503050406030204" pitchFamily="18" charset="0"/>
                                              </a:rPr>
                                              <m:t>𝑎</m:t>
                                            </m:r>
                                            <m:r>
                                              <a:rPr lang="en-CA" sz="2800" b="0" i="1" dirty="0" smtClean="0">
                                                <a:solidFill>
                                                  <a:srgbClr val="FF0000"/>
                                                </a:solidFill>
                                                <a:latin typeface="Cambria Math" panose="02040503050406030204" pitchFamily="18" charset="0"/>
                                              </a:rPr>
                                              <m:t>(</m:t>
                                            </m:r>
                                            <m:r>
                                              <a:rPr lang="en-CA" sz="2800" b="0" i="1" dirty="0" smtClean="0">
                                                <a:solidFill>
                                                  <a:srgbClr val="FF0000"/>
                                                </a:solidFill>
                                                <a:latin typeface="Cambria Math" panose="02040503050406030204" pitchFamily="18" charset="0"/>
                                              </a:rPr>
                                              <m:t>𝑡</m:t>
                                            </m:r>
                                            <m:r>
                                              <a:rPr lang="en-CA" sz="2800" b="0" i="1" dirty="0" smtClean="0">
                                                <a:solidFill>
                                                  <a:srgbClr val="FF0000"/>
                                                </a:solidFill>
                                                <a:latin typeface="Cambria Math" panose="02040503050406030204" pitchFamily="18" charset="0"/>
                                              </a:rPr>
                                              <m:t>)</m:t>
                                            </m:r>
                                          </m:e>
                                          <m:sup>
                                            <m:r>
                                              <a:rPr lang="en-GB" sz="2800" i="1" dirty="0">
                                                <a:latin typeface="Cambria Math" panose="02040503050406030204" pitchFamily="18" charset="0"/>
                                              </a:rPr>
                                              <m:t>2</m:t>
                                            </m:r>
                                          </m:sup>
                                        </m:sSup>
                                        <m:sSup>
                                          <m:sSupPr>
                                            <m:ctrlPr>
                                              <a:rPr lang="en-GB" sz="2800" i="1" dirty="0">
                                                <a:latin typeface="Cambria Math" panose="02040503050406030204" pitchFamily="18" charset="0"/>
                                              </a:rPr>
                                            </m:ctrlPr>
                                          </m:sSupPr>
                                          <m:e>
                                            <m:r>
                                              <a:rPr lang="en-GB" sz="2800" i="1" dirty="0" smtClean="0">
                                                <a:solidFill>
                                                  <a:srgbClr val="0070C0"/>
                                                </a:solidFill>
                                                <a:latin typeface="Cambria Math" panose="02040503050406030204" pitchFamily="18" charset="0"/>
                                              </a:rPr>
                                              <m:t>𝑟</m:t>
                                            </m:r>
                                          </m:e>
                                          <m:sup>
                                            <m:r>
                                              <a:rPr lang="en-GB" sz="2800" i="1" dirty="0">
                                                <a:latin typeface="Cambria Math" panose="02040503050406030204" pitchFamily="18" charset="0"/>
                                              </a:rPr>
                                              <m:t>2</m:t>
                                            </m:r>
                                          </m:sup>
                                        </m:sSup>
                                        <m:sSup>
                                          <m:sSupPr>
                                            <m:ctrlPr>
                                              <a:rPr lang="en-GB" sz="2800" b="0" i="1" dirty="0" smtClean="0">
                                                <a:latin typeface="Cambria Math" panose="02040503050406030204" pitchFamily="18" charset="0"/>
                                              </a:rPr>
                                            </m:ctrlPr>
                                          </m:sSupPr>
                                          <m:e>
                                            <m:d>
                                              <m:dPr>
                                                <m:ctrlPr>
                                                  <a:rPr lang="en-GB" sz="2800" b="0" i="1" dirty="0" smtClean="0">
                                                    <a:latin typeface="Cambria Math" panose="02040503050406030204" pitchFamily="18" charset="0"/>
                                                  </a:rPr>
                                                </m:ctrlPr>
                                              </m:dPr>
                                              <m:e>
                                                <m:func>
                                                  <m:funcPr>
                                                    <m:ctrlPr>
                                                      <a:rPr lang="en-GB" sz="2800" b="0" i="1" dirty="0" smtClean="0">
                                                        <a:latin typeface="Cambria Math" panose="02040503050406030204" pitchFamily="18" charset="0"/>
                                                      </a:rPr>
                                                    </m:ctrlPr>
                                                  </m:funcPr>
                                                  <m:fName>
                                                    <m:r>
                                                      <m:rPr>
                                                        <m:sty m:val="p"/>
                                                      </m:rPr>
                                                      <a:rPr lang="en-GB" sz="2800" b="0" i="0" dirty="0" smtClean="0">
                                                        <a:latin typeface="Cambria Math" panose="02040503050406030204" pitchFamily="18" charset="0"/>
                                                      </a:rPr>
                                                      <m:t>sin</m:t>
                                                    </m:r>
                                                  </m:fName>
                                                  <m:e>
                                                    <m:r>
                                                      <a:rPr lang="en-GB" sz="2800" b="0" i="1" dirty="0" smtClean="0">
                                                        <a:solidFill>
                                                          <a:srgbClr val="0070C0"/>
                                                        </a:solidFill>
                                                        <a:latin typeface="Cambria Math" panose="02040503050406030204" pitchFamily="18" charset="0"/>
                                                      </a:rPr>
                                                      <m:t>𝜃</m:t>
                                                    </m:r>
                                                  </m:e>
                                                </m:func>
                                              </m:e>
                                            </m:d>
                                          </m:e>
                                          <m:sup>
                                            <m:r>
                                              <a:rPr lang="en-GB" sz="2800" b="0" i="1" dirty="0" smtClean="0">
                                                <a:latin typeface="Cambria Math" panose="02040503050406030204" pitchFamily="18" charset="0"/>
                                              </a:rPr>
                                              <m:t>2</m:t>
                                            </m:r>
                                          </m:sup>
                                        </m:sSup>
                                      </m:e>
                                    </m:eqArr>
                                  </m:e>
                                </m:mr>
                              </m:m>
                            </m:e>
                          </m:mr>
                        </m:m>
                      </m:e>
                    </m:d>
                  </m:oMath>
                </a14:m>
                <a:r>
                  <a:rPr lang="en-CA" sz="2800" dirty="0"/>
                  <a:t>  </a:t>
                </a:r>
              </a:p>
            </p:txBody>
          </p:sp>
        </mc:Choice>
        <mc:Fallback xmlns="">
          <p:sp>
            <p:nvSpPr>
              <p:cNvPr id="4" name="TextBox 3">
                <a:extLst>
                  <a:ext uri="{FF2B5EF4-FFF2-40B4-BE49-F238E27FC236}">
                    <a16:creationId xmlns:a16="http://schemas.microsoft.com/office/drawing/2014/main" id="{558CB702-AAB9-4776-9984-150457D320BE}"/>
                  </a:ext>
                </a:extLst>
              </p:cNvPr>
              <p:cNvSpPr txBox="1">
                <a:spLocks noRot="1" noChangeAspect="1" noMove="1" noResize="1" noEditPoints="1" noAdjustHandles="1" noChangeArrowheads="1" noChangeShapeType="1" noTextEdit="1"/>
              </p:cNvSpPr>
              <p:nvPr/>
            </p:nvSpPr>
            <p:spPr>
              <a:xfrm>
                <a:off x="3621794" y="0"/>
                <a:ext cx="8572500" cy="1903919"/>
              </a:xfrm>
              <a:prstGeom prst="rect">
                <a:avLst/>
              </a:prstGeom>
              <a:blipFill>
                <a:blip r:embed="rId3"/>
                <a:stretch>
                  <a:fillRect/>
                </a:stretch>
              </a:blipFill>
              <a:ln w="38100">
                <a:noFill/>
              </a:ln>
            </p:spPr>
            <p:txBody>
              <a:bodyPr/>
              <a:lstStyle/>
              <a:p>
                <a:r>
                  <a:rPr lang="en-CA">
                    <a:noFill/>
                  </a:rPr>
                  <a:t> </a:t>
                </a:r>
              </a:p>
            </p:txBody>
          </p:sp>
        </mc:Fallback>
      </mc:AlternateContent>
      <p:sp>
        <p:nvSpPr>
          <p:cNvPr id="5" name="TextBox 4">
            <a:extLst>
              <a:ext uri="{FF2B5EF4-FFF2-40B4-BE49-F238E27FC236}">
                <a16:creationId xmlns:a16="http://schemas.microsoft.com/office/drawing/2014/main" id="{A5606895-66CA-4EAA-856C-B373D56100B0}"/>
              </a:ext>
            </a:extLst>
          </p:cNvPr>
          <p:cNvSpPr txBox="1"/>
          <p:nvPr/>
        </p:nvSpPr>
        <p:spPr>
          <a:xfrm>
            <a:off x="7959261" y="-1036204"/>
            <a:ext cx="3370057" cy="830997"/>
          </a:xfrm>
          <a:prstGeom prst="rect">
            <a:avLst/>
          </a:prstGeom>
          <a:noFill/>
          <a:ln w="38100">
            <a:solidFill>
              <a:schemeClr val="tx1"/>
            </a:solidFill>
          </a:ln>
        </p:spPr>
        <p:txBody>
          <a:bodyPr wrap="square">
            <a:spAutoFit/>
          </a:bodyPr>
          <a:lstStyle/>
          <a:p>
            <a:pPr algn="ctr"/>
            <a:r>
              <a:rPr lang="en-CA" sz="4800" dirty="0"/>
              <a:t>FLRW Metric</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8CA7876-9306-44C1-8D35-AE31CE344323}"/>
                  </a:ext>
                </a:extLst>
              </p:cNvPr>
              <p:cNvSpPr txBox="1"/>
              <p:nvPr/>
            </p:nvSpPr>
            <p:spPr>
              <a:xfrm>
                <a:off x="242069" y="-1468566"/>
                <a:ext cx="6663198" cy="1263359"/>
              </a:xfrm>
              <a:prstGeom prst="rect">
                <a:avLst/>
              </a:prstGeom>
              <a:noFill/>
              <a:ln w="38100">
                <a:noFill/>
              </a:ln>
            </p:spPr>
            <p:txBody>
              <a:bodyPr wrap="square">
                <a:spAutoFit/>
              </a:bodyPr>
              <a:lstStyle/>
              <a:p>
                <a:pPr algn="ctr"/>
                <a14:m>
                  <m:oMath xmlns:m="http://schemas.openxmlformats.org/officeDocument/2006/math">
                    <m:d>
                      <m:dPr>
                        <m:begChr m:val="["/>
                        <m:endChr m:val="]"/>
                        <m:ctrlPr>
                          <a:rPr lang="en-CA" sz="4000" i="1" smtClean="0">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acc>
                                <m:accPr>
                                  <m:chr m:val="̃"/>
                                  <m:ctrlPr>
                                    <a:rPr lang="en-CA" sz="4000" b="0" i="1" smtClean="0">
                                      <a:solidFill>
                                        <a:srgbClr val="C00000"/>
                                      </a:solidFill>
                                      <a:latin typeface="Cambria Math" panose="02040503050406030204" pitchFamily="18" charset="0"/>
                                    </a:rPr>
                                  </m:ctrlPr>
                                </m:accPr>
                                <m:e>
                                  <m:acc>
                                    <m:accPr>
                                      <m:chr m:val="⃗"/>
                                      <m:ctrlPr>
                                        <a:rPr lang="en-CA" sz="4000" i="1">
                                          <a:solidFill>
                                            <a:srgbClr val="C00000"/>
                                          </a:solidFill>
                                          <a:latin typeface="Cambria Math" panose="02040503050406030204" pitchFamily="18" charset="0"/>
                                        </a:rPr>
                                      </m:ctrlPr>
                                    </m:accPr>
                                    <m:e>
                                      <m:sSub>
                                        <m:sSubPr>
                                          <m:ctrlPr>
                                            <a:rPr lang="en-CA" sz="4000" i="1">
                                              <a:solidFill>
                                                <a:srgbClr val="C00000"/>
                                              </a:solidFill>
                                              <a:latin typeface="Cambria Math" panose="02040503050406030204" pitchFamily="18" charset="0"/>
                                            </a:rPr>
                                          </m:ctrlPr>
                                        </m:sSubPr>
                                        <m:e>
                                          <m:r>
                                            <m:rPr>
                                              <m:brk m:alnAt="7"/>
                                            </m:rPr>
                                            <a:rPr lang="en-CA" sz="4000" i="1">
                                              <a:solidFill>
                                                <a:srgbClr val="C00000"/>
                                              </a:solidFill>
                                              <a:latin typeface="Cambria Math" panose="02040503050406030204" pitchFamily="18" charset="0"/>
                                            </a:rPr>
                                            <m:t>𝑒</m:t>
                                          </m:r>
                                        </m:e>
                                        <m:sub>
                                          <m:r>
                                            <m:rPr>
                                              <m:brk m:alnAt="7"/>
                                            </m:rPr>
                                            <a:rPr lang="en-CA" sz="4000" i="1">
                                              <a:solidFill>
                                                <a:srgbClr val="C00000"/>
                                              </a:solidFill>
                                              <a:latin typeface="Cambria Math" panose="02040503050406030204" pitchFamily="18" charset="0"/>
                                            </a:rPr>
                                            <m:t>𝑡</m:t>
                                          </m:r>
                                        </m:sub>
                                      </m:sSub>
                                    </m:e>
                                  </m:acc>
                                </m:e>
                              </m:acc>
                            </m:e>
                            <m:e>
                              <m:acc>
                                <m:accPr>
                                  <m:chr m:val="̃"/>
                                  <m:ctrlPr>
                                    <a:rPr lang="en-CA" sz="4000" b="0" i="1" smtClean="0">
                                      <a:solidFill>
                                        <a:srgbClr val="C00000"/>
                                      </a:solidFill>
                                      <a:latin typeface="Cambria Math" panose="02040503050406030204" pitchFamily="18" charset="0"/>
                                    </a:rPr>
                                  </m:ctrlPr>
                                </m:accPr>
                                <m:e>
                                  <m:acc>
                                    <m:accPr>
                                      <m:chr m:val="⃗"/>
                                      <m:ctrlPr>
                                        <a:rPr lang="en-CA" sz="4000" i="1">
                                          <a:solidFill>
                                            <a:srgbClr val="C00000"/>
                                          </a:solidFill>
                                          <a:latin typeface="Cambria Math" panose="02040503050406030204" pitchFamily="18" charset="0"/>
                                        </a:rPr>
                                      </m:ctrlPr>
                                    </m:accPr>
                                    <m:e>
                                      <m:sSub>
                                        <m:sSubPr>
                                          <m:ctrlPr>
                                            <a:rPr lang="en-CA" sz="4000" i="1">
                                              <a:solidFill>
                                                <a:srgbClr val="C00000"/>
                                              </a:solidFill>
                                              <a:latin typeface="Cambria Math" panose="02040503050406030204" pitchFamily="18" charset="0"/>
                                            </a:rPr>
                                          </m:ctrlPr>
                                        </m:sSubPr>
                                        <m:e>
                                          <m:r>
                                            <m:rPr>
                                              <m:brk m:alnAt="7"/>
                                            </m:rPr>
                                            <a:rPr lang="en-CA" sz="4000" i="1">
                                              <a:solidFill>
                                                <a:srgbClr val="C00000"/>
                                              </a:solidFill>
                                              <a:latin typeface="Cambria Math" panose="02040503050406030204" pitchFamily="18" charset="0"/>
                                            </a:rPr>
                                            <m:t>𝑒</m:t>
                                          </m:r>
                                        </m:e>
                                        <m:sub>
                                          <m:r>
                                            <a:rPr lang="en-CA" sz="4000" i="1">
                                              <a:solidFill>
                                                <a:srgbClr val="C00000"/>
                                              </a:solidFill>
                                              <a:latin typeface="Cambria Math" panose="02040503050406030204" pitchFamily="18" charset="0"/>
                                            </a:rPr>
                                            <m:t>𝑟</m:t>
                                          </m:r>
                                        </m:sub>
                                      </m:sSub>
                                    </m:e>
                                  </m:acc>
                                </m:e>
                              </m:acc>
                            </m:e>
                          </m:mr>
                        </m:m>
                      </m:e>
                    </m:d>
                    <m:r>
                      <a:rPr lang="en-CA" sz="4000" b="0" i="1" smtClean="0">
                        <a:solidFill>
                          <a:schemeClr val="tx1"/>
                        </a:solidFill>
                        <a:latin typeface="Cambria Math" panose="02040503050406030204" pitchFamily="18" charset="0"/>
                      </a:rPr>
                      <m:t>=</m:t>
                    </m:r>
                    <m:d>
                      <m:dPr>
                        <m:begChr m:val="["/>
                        <m:endChr m:val="]"/>
                        <m:ctrlPr>
                          <a:rPr lang="en-CA" sz="4000" b="0" i="1" smtClean="0">
                            <a:solidFill>
                              <a:schemeClr val="tx1"/>
                            </a:solidFill>
                            <a:latin typeface="Cambria Math" panose="02040503050406030204" pitchFamily="18" charset="0"/>
                          </a:rPr>
                        </m:ctrlPr>
                      </m:dPr>
                      <m:e>
                        <m:m>
                          <m:mPr>
                            <m:mcs>
                              <m:mc>
                                <m:mcPr>
                                  <m:count m:val="2"/>
                                  <m:mcJc m:val="center"/>
                                </m:mcPr>
                              </m:mc>
                            </m:mcs>
                            <m:ctrlPr>
                              <a:rPr lang="en-CA" sz="4000" b="0" i="1" smtClean="0">
                                <a:solidFill>
                                  <a:schemeClr val="tx1"/>
                                </a:solidFill>
                                <a:latin typeface="Cambria Math" panose="02040503050406030204" pitchFamily="18" charset="0"/>
                              </a:rPr>
                            </m:ctrlPr>
                          </m:mPr>
                          <m:mr>
                            <m:e>
                              <m:acc>
                                <m:accPr>
                                  <m:chr m:val="⃗"/>
                                  <m:ctrlPr>
                                    <a:rPr lang="en-CA" sz="4000" b="0" i="1" smtClean="0">
                                      <a:solidFill>
                                        <a:srgbClr val="002060"/>
                                      </a:solidFill>
                                      <a:latin typeface="Cambria Math" panose="02040503050406030204" pitchFamily="18" charset="0"/>
                                    </a:rPr>
                                  </m:ctrlPr>
                                </m:accPr>
                                <m:e>
                                  <m:sSub>
                                    <m:sSubPr>
                                      <m:ctrlPr>
                                        <a:rPr lang="en-CA" sz="4000" b="0" i="1" smtClean="0">
                                          <a:solidFill>
                                            <a:srgbClr val="002060"/>
                                          </a:solidFill>
                                          <a:latin typeface="Cambria Math" panose="02040503050406030204" pitchFamily="18" charset="0"/>
                                        </a:rPr>
                                      </m:ctrlPr>
                                    </m:sSubPr>
                                    <m:e>
                                      <m:r>
                                        <m:rPr>
                                          <m:brk m:alnAt="7"/>
                                        </m:rPr>
                                        <a:rPr lang="en-CA" sz="4000" b="0" i="1" smtClean="0">
                                          <a:solidFill>
                                            <a:srgbClr val="002060"/>
                                          </a:solidFill>
                                          <a:latin typeface="Cambria Math" panose="02040503050406030204" pitchFamily="18" charset="0"/>
                                        </a:rPr>
                                        <m:t>𝑒</m:t>
                                      </m:r>
                                    </m:e>
                                    <m:sub>
                                      <m:r>
                                        <m:rPr>
                                          <m:brk m:alnAt="7"/>
                                        </m:rPr>
                                        <a:rPr lang="en-CA" sz="4000" b="0" i="1" smtClean="0">
                                          <a:solidFill>
                                            <a:srgbClr val="002060"/>
                                          </a:solidFill>
                                          <a:latin typeface="Cambria Math" panose="02040503050406030204" pitchFamily="18" charset="0"/>
                                        </a:rPr>
                                        <m:t>𝑡</m:t>
                                      </m:r>
                                    </m:sub>
                                  </m:sSub>
                                </m:e>
                              </m:acc>
                            </m:e>
                            <m:e>
                              <m:acc>
                                <m:accPr>
                                  <m:chr m:val="⃗"/>
                                  <m:ctrlPr>
                                    <a:rPr lang="en-CA" sz="4000" i="1">
                                      <a:solidFill>
                                        <a:srgbClr val="002060"/>
                                      </a:solidFill>
                                      <a:latin typeface="Cambria Math" panose="02040503050406030204" pitchFamily="18" charset="0"/>
                                    </a:rPr>
                                  </m:ctrlPr>
                                </m:accPr>
                                <m:e>
                                  <m:sSub>
                                    <m:sSubPr>
                                      <m:ctrlPr>
                                        <a:rPr lang="en-CA" sz="4000" i="1">
                                          <a:solidFill>
                                            <a:srgbClr val="002060"/>
                                          </a:solidFill>
                                          <a:latin typeface="Cambria Math" panose="02040503050406030204" pitchFamily="18" charset="0"/>
                                        </a:rPr>
                                      </m:ctrlPr>
                                    </m:sSubPr>
                                    <m:e>
                                      <m:r>
                                        <m:rPr>
                                          <m:brk m:alnAt="7"/>
                                        </m:rPr>
                                        <a:rPr lang="en-CA" sz="4000" i="1">
                                          <a:solidFill>
                                            <a:srgbClr val="002060"/>
                                          </a:solidFill>
                                          <a:latin typeface="Cambria Math" panose="02040503050406030204" pitchFamily="18" charset="0"/>
                                        </a:rPr>
                                        <m:t>𝑒</m:t>
                                      </m:r>
                                    </m:e>
                                    <m:sub>
                                      <m:r>
                                        <a:rPr lang="en-CA" sz="4000" b="0" i="1" smtClean="0">
                                          <a:solidFill>
                                            <a:srgbClr val="002060"/>
                                          </a:solidFill>
                                          <a:latin typeface="Cambria Math" panose="02040503050406030204" pitchFamily="18" charset="0"/>
                                        </a:rPr>
                                        <m:t>𝑟</m:t>
                                      </m:r>
                                    </m:sub>
                                  </m:sSub>
                                </m:e>
                              </m:acc>
                            </m:e>
                          </m:mr>
                        </m:m>
                      </m:e>
                    </m:d>
                    <m:d>
                      <m:dPr>
                        <m:begChr m:val="["/>
                        <m:endChr m:val="]"/>
                        <m:ctrlPr>
                          <a:rPr lang="en-GB" sz="4000" b="0" i="1" dirty="0" smtClean="0">
                            <a:latin typeface="Cambria Math" panose="02040503050406030204" pitchFamily="18" charset="0"/>
                          </a:rPr>
                        </m:ctrlPr>
                      </m:dPr>
                      <m:e>
                        <m:m>
                          <m:mPr>
                            <m:mcs>
                              <m:mc>
                                <m:mcPr>
                                  <m:count m:val="2"/>
                                  <m:mcJc m:val="center"/>
                                </m:mcPr>
                              </m:mc>
                            </m:mcs>
                            <m:ctrlPr>
                              <a:rPr lang="en-GB" sz="4000" b="0" i="1" dirty="0" smtClean="0">
                                <a:latin typeface="Cambria Math" panose="02040503050406030204" pitchFamily="18" charset="0"/>
                              </a:rPr>
                            </m:ctrlPr>
                          </m:mPr>
                          <m:mr>
                            <m:e>
                              <m:r>
                                <a:rPr lang="en-CA" sz="4000" b="0" i="1" dirty="0" smtClean="0">
                                  <a:latin typeface="Cambria Math" panose="02040503050406030204" pitchFamily="18" charset="0"/>
                                </a:rPr>
                                <m:t>𝛾</m:t>
                              </m:r>
                            </m:e>
                            <m:e>
                              <m:r>
                                <a:rPr lang="en-CA" sz="4000" i="1" dirty="0">
                                  <a:latin typeface="Cambria Math" panose="02040503050406030204" pitchFamily="18" charset="0"/>
                                </a:rPr>
                                <m:t>𝛾</m:t>
                              </m:r>
                              <m:r>
                                <a:rPr lang="en-CA" sz="4000" i="1" dirty="0">
                                  <a:solidFill>
                                    <a:srgbClr val="7030A0"/>
                                  </a:solidFill>
                                  <a:latin typeface="Cambria Math" panose="02040503050406030204" pitchFamily="18" charset="0"/>
                                </a:rPr>
                                <m:t>𝛽</m:t>
                              </m:r>
                            </m:e>
                          </m:mr>
                          <m:mr>
                            <m:e>
                              <m:r>
                                <a:rPr lang="en-CA" sz="4000" i="1" dirty="0">
                                  <a:latin typeface="Cambria Math" panose="02040503050406030204" pitchFamily="18" charset="0"/>
                                </a:rPr>
                                <m:t>𝛾</m:t>
                              </m:r>
                              <m:r>
                                <a:rPr lang="en-CA" sz="4000" b="0" i="1" dirty="0" smtClean="0">
                                  <a:solidFill>
                                    <a:srgbClr val="7030A0"/>
                                  </a:solidFill>
                                  <a:latin typeface="Cambria Math" panose="02040503050406030204" pitchFamily="18" charset="0"/>
                                </a:rPr>
                                <m:t>𝛽</m:t>
                              </m:r>
                            </m:e>
                            <m:e>
                              <m:r>
                                <a:rPr lang="en-CA" sz="4000" i="1" dirty="0">
                                  <a:latin typeface="Cambria Math" panose="02040503050406030204" pitchFamily="18" charset="0"/>
                                </a:rPr>
                                <m:t>𝛾</m:t>
                              </m:r>
                            </m:e>
                          </m:mr>
                        </m:m>
                      </m:e>
                    </m:d>
                  </m:oMath>
                </a14:m>
                <a:r>
                  <a:rPr lang="en-CA" sz="4000" dirty="0"/>
                  <a:t>  </a:t>
                </a:r>
              </a:p>
            </p:txBody>
          </p:sp>
        </mc:Choice>
        <mc:Fallback xmlns="">
          <p:sp>
            <p:nvSpPr>
              <p:cNvPr id="6" name="TextBox 5">
                <a:extLst>
                  <a:ext uri="{FF2B5EF4-FFF2-40B4-BE49-F238E27FC236}">
                    <a16:creationId xmlns:a16="http://schemas.microsoft.com/office/drawing/2014/main" id="{78CA7876-9306-44C1-8D35-AE31CE344323}"/>
                  </a:ext>
                </a:extLst>
              </p:cNvPr>
              <p:cNvSpPr txBox="1">
                <a:spLocks noRot="1" noChangeAspect="1" noMove="1" noResize="1" noEditPoints="1" noAdjustHandles="1" noChangeArrowheads="1" noChangeShapeType="1" noTextEdit="1"/>
              </p:cNvSpPr>
              <p:nvPr/>
            </p:nvSpPr>
            <p:spPr>
              <a:xfrm>
                <a:off x="242069" y="-1468566"/>
                <a:ext cx="6663198" cy="1263359"/>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362A7BB-F705-4F41-8E62-63DDD0455FB1}"/>
                  </a:ext>
                </a:extLst>
              </p:cNvPr>
              <p:cNvSpPr txBox="1"/>
              <p:nvPr/>
            </p:nvSpPr>
            <p:spPr>
              <a:xfrm>
                <a:off x="127421" y="1661665"/>
                <a:ext cx="12166216" cy="5181483"/>
              </a:xfrm>
              <a:prstGeom prst="rect">
                <a:avLst/>
              </a:prstGeom>
              <a:noFill/>
            </p:spPr>
            <p:txBody>
              <a:bodyPr wrap="square">
                <a:spAutoFit/>
              </a:bodyPr>
              <a:lstStyle/>
              <a:p>
                <a:pPr>
                  <a:spcAft>
                    <a:spcPts val="600"/>
                  </a:spcAft>
                </a:pPr>
                <a14:m>
                  <m:oMath xmlns:m="http://schemas.openxmlformats.org/officeDocument/2006/math">
                    <m:sSup>
                      <m:sSupPr>
                        <m:ctrlPr>
                          <a:rPr lang="en-CA" sz="3800" i="1" smtClean="0">
                            <a:solidFill>
                              <a:srgbClr val="FFC000"/>
                            </a:solidFill>
                            <a:latin typeface="Cambria Math" panose="02040503050406030204" pitchFamily="18" charset="0"/>
                          </a:rPr>
                        </m:ctrlPr>
                      </m:sSupPr>
                      <m:e>
                        <m:d>
                          <m:dPr>
                            <m:begChr m:val="‖"/>
                            <m:endChr m:val="‖"/>
                            <m:ctrlPr>
                              <a:rPr lang="en-GB" sz="3800" i="1">
                                <a:latin typeface="Cambria Math" panose="02040503050406030204" pitchFamily="18" charset="0"/>
                              </a:rPr>
                            </m:ctrlPr>
                          </m:dPr>
                          <m:e>
                            <m:f>
                              <m:fPr>
                                <m:ctrlPr>
                                  <a:rPr lang="en-GB" sz="3800" i="1">
                                    <a:latin typeface="Cambria Math" panose="02040503050406030204" pitchFamily="18" charset="0"/>
                                  </a:rPr>
                                </m:ctrlPr>
                              </m:fPr>
                              <m:num>
                                <m:r>
                                  <a:rPr lang="en-GB" sz="3800" i="1">
                                    <a:latin typeface="Cambria Math" panose="02040503050406030204" pitchFamily="18" charset="0"/>
                                  </a:rPr>
                                  <m:t>𝑑</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e>
                        </m:d>
                      </m:e>
                      <m:sup>
                        <m:r>
                          <a:rPr lang="en-CA" sz="3800" i="1">
                            <a:latin typeface="Cambria Math" panose="02040503050406030204" pitchFamily="18" charset="0"/>
                          </a:rPr>
                          <m:t>2</m:t>
                        </m:r>
                      </m:sup>
                    </m:sSup>
                    <m:r>
                      <a:rPr lang="en-GB" sz="3800" b="0" i="1" smtClean="0">
                        <a:latin typeface="Cambria Math" panose="02040503050406030204" pitchFamily="18" charset="0"/>
                      </a:rPr>
                      <m:t>=</m:t>
                    </m:r>
                    <m:f>
                      <m:fPr>
                        <m:ctrlPr>
                          <a:rPr lang="en-GB" sz="3800" i="1">
                            <a:latin typeface="Cambria Math" panose="02040503050406030204" pitchFamily="18" charset="0"/>
                          </a:rPr>
                        </m:ctrlPr>
                      </m:fPr>
                      <m:num>
                        <m:r>
                          <a:rPr lang="en-GB" sz="3800" i="1">
                            <a:latin typeface="Cambria Math" panose="02040503050406030204" pitchFamily="18" charset="0"/>
                          </a:rPr>
                          <m:t>𝑑</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r>
                      <a:rPr lang="en-GB" sz="3800" i="1">
                        <a:latin typeface="Cambria Math" panose="02040503050406030204" pitchFamily="18" charset="0"/>
                      </a:rPr>
                      <m:t>⋅</m:t>
                    </m:r>
                    <m:f>
                      <m:fPr>
                        <m:ctrlPr>
                          <a:rPr lang="en-GB" sz="3800" i="1">
                            <a:latin typeface="Cambria Math" panose="02040503050406030204" pitchFamily="18" charset="0"/>
                          </a:rPr>
                        </m:ctrlPr>
                      </m:fPr>
                      <m:num>
                        <m:r>
                          <a:rPr lang="en-GB" sz="3800" i="1">
                            <a:latin typeface="Cambria Math" panose="02040503050406030204" pitchFamily="18" charset="0"/>
                          </a:rPr>
                          <m:t>𝑑</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oMath>
                </a14:m>
                <a:r>
                  <a:rPr lang="en-GB" sz="3800" b="0" i="1" dirty="0">
                    <a:solidFill>
                      <a:srgbClr val="FFC000"/>
                    </a:solidFill>
                    <a:latin typeface="Cambria Math" panose="02040503050406030204" pitchFamily="18" charset="0"/>
                  </a:rPr>
                  <a:t> </a:t>
                </a:r>
              </a:p>
              <a:p>
                <a:pPr>
                  <a:spcAft>
                    <a:spcPts val="600"/>
                  </a:spcAft>
                </a:pPr>
                <a14:m>
                  <m:oMath xmlns:m="http://schemas.openxmlformats.org/officeDocument/2006/math">
                    <m:r>
                      <a:rPr lang="en-CA" sz="3800" b="0" i="1" smtClean="0">
                        <a:latin typeface="Cambria Math" panose="02040503050406030204" pitchFamily="18" charset="0"/>
                      </a:rPr>
                      <m:t>0</m:t>
                    </m:r>
                    <m:r>
                      <a:rPr lang="en-GB" sz="3800" i="1">
                        <a:latin typeface="Cambria Math" panose="02040503050406030204" pitchFamily="18" charset="0"/>
                      </a:rPr>
                      <m:t>=</m:t>
                    </m:r>
                    <m:d>
                      <m:dPr>
                        <m:ctrlPr>
                          <a:rPr lang="en-GB" sz="3800" i="1">
                            <a:latin typeface="Cambria Math" panose="02040503050406030204" pitchFamily="18" charset="0"/>
                          </a:rPr>
                        </m:ctrlPr>
                      </m:dPr>
                      <m:e>
                        <m:f>
                          <m:fPr>
                            <m:ctrlPr>
                              <a:rPr lang="en-GB" sz="3800" i="1">
                                <a:latin typeface="Cambria Math" panose="02040503050406030204" pitchFamily="18" charset="0"/>
                              </a:rPr>
                            </m:ctrlPr>
                          </m:fPr>
                          <m:num>
                            <m:r>
                              <a:rPr lang="en-GB" sz="3800" i="1">
                                <a:latin typeface="Cambria Math" panose="02040503050406030204" pitchFamily="18" charset="0"/>
                              </a:rPr>
                              <m:t>𝑑</m:t>
                            </m:r>
                            <m:r>
                              <a:rPr lang="en-CA" sz="3800" i="1">
                                <a:latin typeface="Cambria Math" panose="02040503050406030204" pitchFamily="18" charset="0"/>
                              </a:rPr>
                              <m:t>𝑐</m:t>
                            </m:r>
                            <m:r>
                              <a:rPr lang="en-CA" sz="3800" i="1">
                                <a:solidFill>
                                  <a:srgbClr val="0070C0"/>
                                </a:solidFill>
                                <a:latin typeface="Cambria Math" panose="02040503050406030204" pitchFamily="18" charset="0"/>
                              </a:rPr>
                              <m:t>𝑡</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f>
                          <m:fPr>
                            <m:ctrlPr>
                              <a:rPr lang="en-GB" sz="3800" i="1">
                                <a:latin typeface="Cambria Math" panose="02040503050406030204" pitchFamily="18" charset="0"/>
                              </a:rPr>
                            </m:ctrlPr>
                          </m:fPr>
                          <m:num>
                            <m:r>
                              <a:rPr lang="en-GB" sz="3800" i="1">
                                <a:latin typeface="Cambria Math" panose="02040503050406030204" pitchFamily="18" charset="0"/>
                              </a:rPr>
                              <m:t>𝜕</m:t>
                            </m:r>
                          </m:num>
                          <m:den>
                            <m:r>
                              <a:rPr lang="en-GB" sz="3800" i="1">
                                <a:latin typeface="Cambria Math" panose="02040503050406030204" pitchFamily="18" charset="0"/>
                              </a:rPr>
                              <m:t>𝜕</m:t>
                            </m:r>
                            <m:r>
                              <a:rPr lang="en-CA" sz="3800" b="0" i="1" smtClean="0">
                                <a:latin typeface="Cambria Math" panose="02040503050406030204" pitchFamily="18" charset="0"/>
                              </a:rPr>
                              <m:t>𝑐</m:t>
                            </m:r>
                            <m:r>
                              <a:rPr lang="en-CA" sz="3800" b="0" i="1" smtClean="0">
                                <a:solidFill>
                                  <a:srgbClr val="0070C0"/>
                                </a:solidFill>
                                <a:latin typeface="Cambria Math" panose="02040503050406030204" pitchFamily="18" charset="0"/>
                              </a:rPr>
                              <m:t>𝑡</m:t>
                            </m:r>
                          </m:den>
                        </m:f>
                        <m:r>
                          <a:rPr lang="en-CA" sz="3800" b="0" i="1" smtClean="0">
                            <a:latin typeface="Cambria Math" panose="02040503050406030204" pitchFamily="18" charset="0"/>
                          </a:rPr>
                          <m:t>+</m:t>
                        </m:r>
                        <m:f>
                          <m:fPr>
                            <m:ctrlPr>
                              <a:rPr lang="en-GB" sz="3800" i="1">
                                <a:latin typeface="Cambria Math" panose="02040503050406030204" pitchFamily="18" charset="0"/>
                              </a:rPr>
                            </m:ctrlPr>
                          </m:fPr>
                          <m:num>
                            <m:r>
                              <a:rPr lang="en-GB" sz="3800" i="1">
                                <a:latin typeface="Cambria Math" panose="02040503050406030204" pitchFamily="18" charset="0"/>
                              </a:rPr>
                              <m:t>𝑑</m:t>
                            </m:r>
                            <m:r>
                              <a:rPr lang="en-CA" sz="3800" i="1">
                                <a:solidFill>
                                  <a:srgbClr val="0070C0"/>
                                </a:solidFill>
                                <a:latin typeface="Cambria Math" panose="02040503050406030204" pitchFamily="18" charset="0"/>
                              </a:rPr>
                              <m:t>𝑟</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f>
                          <m:fPr>
                            <m:ctrlPr>
                              <a:rPr lang="en-GB" sz="3800" i="1">
                                <a:latin typeface="Cambria Math" panose="02040503050406030204" pitchFamily="18" charset="0"/>
                              </a:rPr>
                            </m:ctrlPr>
                          </m:fPr>
                          <m:num>
                            <m:r>
                              <a:rPr lang="en-GB" sz="3800" i="1">
                                <a:latin typeface="Cambria Math" panose="02040503050406030204" pitchFamily="18" charset="0"/>
                              </a:rPr>
                              <m:t>𝜕</m:t>
                            </m:r>
                          </m:num>
                          <m:den>
                            <m:r>
                              <a:rPr lang="en-GB" sz="3800" i="1">
                                <a:latin typeface="Cambria Math" panose="02040503050406030204" pitchFamily="18" charset="0"/>
                              </a:rPr>
                              <m:t>𝜕</m:t>
                            </m:r>
                            <m:r>
                              <a:rPr lang="en-CA" sz="3800" i="1">
                                <a:solidFill>
                                  <a:srgbClr val="0070C0"/>
                                </a:solidFill>
                                <a:latin typeface="Cambria Math" panose="02040503050406030204" pitchFamily="18" charset="0"/>
                              </a:rPr>
                              <m:t>𝑟</m:t>
                            </m:r>
                          </m:den>
                        </m:f>
                      </m:e>
                    </m:d>
                    <m:r>
                      <a:rPr lang="en-GB" sz="3800" i="1">
                        <a:latin typeface="Cambria Math" panose="02040503050406030204" pitchFamily="18" charset="0"/>
                      </a:rPr>
                      <m:t>⋅</m:t>
                    </m:r>
                    <m:d>
                      <m:dPr>
                        <m:ctrlPr>
                          <a:rPr lang="en-GB" sz="3800" i="1">
                            <a:latin typeface="Cambria Math" panose="02040503050406030204" pitchFamily="18" charset="0"/>
                          </a:rPr>
                        </m:ctrlPr>
                      </m:dPr>
                      <m:e>
                        <m:f>
                          <m:fPr>
                            <m:ctrlPr>
                              <a:rPr lang="en-GB" sz="3800" i="1">
                                <a:latin typeface="Cambria Math" panose="02040503050406030204" pitchFamily="18" charset="0"/>
                              </a:rPr>
                            </m:ctrlPr>
                          </m:fPr>
                          <m:num>
                            <m:r>
                              <a:rPr lang="en-GB" sz="3800" i="1">
                                <a:latin typeface="Cambria Math" panose="02040503050406030204" pitchFamily="18" charset="0"/>
                              </a:rPr>
                              <m:t>𝑑</m:t>
                            </m:r>
                            <m:r>
                              <a:rPr lang="en-CA" sz="3800" i="1">
                                <a:latin typeface="Cambria Math" panose="02040503050406030204" pitchFamily="18" charset="0"/>
                              </a:rPr>
                              <m:t>𝑐</m:t>
                            </m:r>
                            <m:r>
                              <a:rPr lang="en-CA" sz="3800" i="1">
                                <a:solidFill>
                                  <a:srgbClr val="0070C0"/>
                                </a:solidFill>
                                <a:latin typeface="Cambria Math" panose="02040503050406030204" pitchFamily="18" charset="0"/>
                              </a:rPr>
                              <m:t>𝑡</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f>
                          <m:fPr>
                            <m:ctrlPr>
                              <a:rPr lang="en-GB" sz="3800" i="1">
                                <a:latin typeface="Cambria Math" panose="02040503050406030204" pitchFamily="18" charset="0"/>
                              </a:rPr>
                            </m:ctrlPr>
                          </m:fPr>
                          <m:num>
                            <m:r>
                              <a:rPr lang="en-GB" sz="3800" i="1">
                                <a:latin typeface="Cambria Math" panose="02040503050406030204" pitchFamily="18" charset="0"/>
                              </a:rPr>
                              <m:t>𝜕</m:t>
                            </m:r>
                          </m:num>
                          <m:den>
                            <m:r>
                              <a:rPr lang="en-GB" sz="3800" i="1">
                                <a:latin typeface="Cambria Math" panose="02040503050406030204" pitchFamily="18" charset="0"/>
                              </a:rPr>
                              <m:t>𝜕</m:t>
                            </m:r>
                            <m:r>
                              <a:rPr lang="en-CA" sz="3800" i="1">
                                <a:latin typeface="Cambria Math" panose="02040503050406030204" pitchFamily="18" charset="0"/>
                              </a:rPr>
                              <m:t>𝑐</m:t>
                            </m:r>
                            <m:r>
                              <a:rPr lang="en-CA" sz="3800" i="1">
                                <a:solidFill>
                                  <a:srgbClr val="0070C0"/>
                                </a:solidFill>
                                <a:latin typeface="Cambria Math" panose="02040503050406030204" pitchFamily="18" charset="0"/>
                              </a:rPr>
                              <m:t>𝑡</m:t>
                            </m:r>
                          </m:den>
                        </m:f>
                        <m:r>
                          <a:rPr lang="en-CA" sz="3800" i="1">
                            <a:latin typeface="Cambria Math" panose="02040503050406030204" pitchFamily="18" charset="0"/>
                          </a:rPr>
                          <m:t>+</m:t>
                        </m:r>
                        <m:f>
                          <m:fPr>
                            <m:ctrlPr>
                              <a:rPr lang="en-GB" sz="3800" i="1">
                                <a:latin typeface="Cambria Math" panose="02040503050406030204" pitchFamily="18" charset="0"/>
                              </a:rPr>
                            </m:ctrlPr>
                          </m:fPr>
                          <m:num>
                            <m:r>
                              <a:rPr lang="en-GB" sz="3800" i="1">
                                <a:latin typeface="Cambria Math" panose="02040503050406030204" pitchFamily="18" charset="0"/>
                              </a:rPr>
                              <m:t>𝑑</m:t>
                            </m:r>
                            <m:r>
                              <a:rPr lang="en-CA" sz="3800" i="1">
                                <a:solidFill>
                                  <a:srgbClr val="0070C0"/>
                                </a:solidFill>
                                <a:latin typeface="Cambria Math" panose="02040503050406030204" pitchFamily="18" charset="0"/>
                              </a:rPr>
                              <m:t>𝑟</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f>
                          <m:fPr>
                            <m:ctrlPr>
                              <a:rPr lang="en-GB" sz="3800" i="1">
                                <a:latin typeface="Cambria Math" panose="02040503050406030204" pitchFamily="18" charset="0"/>
                              </a:rPr>
                            </m:ctrlPr>
                          </m:fPr>
                          <m:num>
                            <m:r>
                              <a:rPr lang="en-GB" sz="3800" i="1">
                                <a:latin typeface="Cambria Math" panose="02040503050406030204" pitchFamily="18" charset="0"/>
                              </a:rPr>
                              <m:t>𝜕</m:t>
                            </m:r>
                          </m:num>
                          <m:den>
                            <m:r>
                              <a:rPr lang="en-GB" sz="3800" i="1">
                                <a:latin typeface="Cambria Math" panose="02040503050406030204" pitchFamily="18" charset="0"/>
                              </a:rPr>
                              <m:t>𝜕</m:t>
                            </m:r>
                            <m:r>
                              <a:rPr lang="en-CA" sz="3800" i="1">
                                <a:solidFill>
                                  <a:srgbClr val="0070C0"/>
                                </a:solidFill>
                                <a:latin typeface="Cambria Math" panose="02040503050406030204" pitchFamily="18" charset="0"/>
                              </a:rPr>
                              <m:t>𝑟</m:t>
                            </m:r>
                          </m:den>
                        </m:f>
                      </m:e>
                    </m:d>
                  </m:oMath>
                </a14:m>
                <a:r>
                  <a:rPr lang="en-CA" sz="3800" dirty="0"/>
                  <a:t> </a:t>
                </a:r>
              </a:p>
              <a:p>
                <a:pPr>
                  <a:spcAft>
                    <a:spcPts val="600"/>
                  </a:spcAft>
                </a:pPr>
                <a14:m>
                  <m:oMath xmlns:m="http://schemas.openxmlformats.org/officeDocument/2006/math">
                    <m:r>
                      <a:rPr lang="en-CA" sz="3600" i="1">
                        <a:latin typeface="Cambria Math" panose="02040503050406030204" pitchFamily="18" charset="0"/>
                      </a:rPr>
                      <m:t>0</m:t>
                    </m:r>
                    <m:r>
                      <a:rPr lang="en-GB" sz="3600" i="1">
                        <a:latin typeface="Cambria Math" panose="02040503050406030204" pitchFamily="18" charset="0"/>
                      </a:rPr>
                      <m:t>=</m:t>
                    </m:r>
                    <m:sSup>
                      <m:sSupPr>
                        <m:ctrlPr>
                          <a:rPr lang="en-CA" sz="3600" i="1">
                            <a:solidFill>
                              <a:srgbClr val="0070C0"/>
                            </a:solidFill>
                            <a:latin typeface="Cambria Math" panose="02040503050406030204" pitchFamily="18" charset="0"/>
                          </a:rPr>
                        </m:ctrlPr>
                      </m:sSupPr>
                      <m:e>
                        <m:d>
                          <m:dPr>
                            <m:ctrlPr>
                              <a:rPr lang="en-GB" sz="3600" i="1">
                                <a:latin typeface="Cambria Math" panose="02040503050406030204" pitchFamily="18" charset="0"/>
                              </a:rPr>
                            </m:ctrlPr>
                          </m:dPr>
                          <m:e>
                            <m:f>
                              <m:fPr>
                                <m:ctrlPr>
                                  <a:rPr lang="en-GB" sz="3600" i="1">
                                    <a:latin typeface="Cambria Math" panose="02040503050406030204" pitchFamily="18" charset="0"/>
                                  </a:rPr>
                                </m:ctrlPr>
                              </m:fPr>
                              <m:num>
                                <m:r>
                                  <a:rPr lang="en-GB" sz="3600" i="1">
                                    <a:latin typeface="Cambria Math" panose="02040503050406030204" pitchFamily="18" charset="0"/>
                                  </a:rPr>
                                  <m:t>𝑑</m:t>
                                </m:r>
                                <m:r>
                                  <a:rPr lang="en-CA" sz="3600" i="1">
                                    <a:latin typeface="Cambria Math" panose="02040503050406030204" pitchFamily="18" charset="0"/>
                                  </a:rPr>
                                  <m:t>𝑐</m:t>
                                </m:r>
                                <m:r>
                                  <a:rPr lang="en-CA" sz="3600" i="1">
                                    <a:solidFill>
                                      <a:srgbClr val="0070C0"/>
                                    </a:solidFill>
                                    <a:latin typeface="Cambria Math" panose="02040503050406030204" pitchFamily="18" charset="0"/>
                                  </a:rPr>
                                  <m:t>𝑡</m:t>
                                </m:r>
                              </m:num>
                              <m:den>
                                <m:r>
                                  <a:rPr lang="en-GB" sz="3600" i="1">
                                    <a:latin typeface="Cambria Math" panose="02040503050406030204" pitchFamily="18" charset="0"/>
                                  </a:rPr>
                                  <m:t>𝑑</m:t>
                                </m:r>
                                <m:r>
                                  <a:rPr lang="en-GB" sz="3600" i="1">
                                    <a:solidFill>
                                      <a:srgbClr val="FFC000"/>
                                    </a:solidFill>
                                    <a:latin typeface="Cambria Math" panose="02040503050406030204" pitchFamily="18" charset="0"/>
                                  </a:rPr>
                                  <m:t>𝜆</m:t>
                                </m:r>
                              </m:den>
                            </m:f>
                          </m:e>
                        </m:d>
                      </m:e>
                      <m:sup>
                        <m:r>
                          <a:rPr lang="en-CA" sz="3600" i="1">
                            <a:latin typeface="Cambria Math" panose="02040503050406030204" pitchFamily="18" charset="0"/>
                          </a:rPr>
                          <m:t>2</m:t>
                        </m:r>
                      </m:sup>
                    </m:sSup>
                    <m:d>
                      <m:dPr>
                        <m:ctrlPr>
                          <a:rPr lang="en-CA" sz="3600" b="0" i="1" smtClean="0">
                            <a:latin typeface="Cambria Math" panose="02040503050406030204" pitchFamily="18" charset="0"/>
                          </a:rPr>
                        </m:ctrlPr>
                      </m:dPr>
                      <m:e>
                        <m:f>
                          <m:fPr>
                            <m:ctrlPr>
                              <a:rPr lang="en-GB" sz="3600" i="1">
                                <a:latin typeface="Cambria Math" panose="02040503050406030204" pitchFamily="18" charset="0"/>
                              </a:rPr>
                            </m:ctrlPr>
                          </m:fPr>
                          <m:num>
                            <m:r>
                              <a:rPr lang="en-GB" sz="3600" i="1">
                                <a:latin typeface="Cambria Math" panose="02040503050406030204" pitchFamily="18" charset="0"/>
                              </a:rPr>
                              <m:t>𝜕</m:t>
                            </m:r>
                          </m:num>
                          <m:den>
                            <m:r>
                              <a:rPr lang="en-GB" sz="3600" i="1">
                                <a:latin typeface="Cambria Math" panose="02040503050406030204" pitchFamily="18" charset="0"/>
                              </a:rPr>
                              <m:t>𝜕</m:t>
                            </m:r>
                            <m:r>
                              <a:rPr lang="en-CA" sz="3600" i="1">
                                <a:latin typeface="Cambria Math" panose="02040503050406030204" pitchFamily="18" charset="0"/>
                              </a:rPr>
                              <m:t>𝑐</m:t>
                            </m:r>
                            <m:r>
                              <a:rPr lang="en-CA" sz="3600" i="1">
                                <a:solidFill>
                                  <a:srgbClr val="0070C0"/>
                                </a:solidFill>
                                <a:latin typeface="Cambria Math" panose="02040503050406030204" pitchFamily="18" charset="0"/>
                              </a:rPr>
                              <m:t>𝑡</m:t>
                            </m:r>
                          </m:den>
                        </m:f>
                        <m:r>
                          <a:rPr lang="en-CA" sz="3600" b="0" i="1" smtClean="0">
                            <a:latin typeface="Cambria Math" panose="02040503050406030204" pitchFamily="18" charset="0"/>
                          </a:rPr>
                          <m:t>⋅</m:t>
                        </m:r>
                        <m:f>
                          <m:fPr>
                            <m:ctrlPr>
                              <a:rPr lang="en-GB" sz="3600" i="1">
                                <a:latin typeface="Cambria Math" panose="02040503050406030204" pitchFamily="18" charset="0"/>
                              </a:rPr>
                            </m:ctrlPr>
                          </m:fPr>
                          <m:num>
                            <m:r>
                              <a:rPr lang="en-GB" sz="3600" i="1">
                                <a:latin typeface="Cambria Math" panose="02040503050406030204" pitchFamily="18" charset="0"/>
                              </a:rPr>
                              <m:t>𝜕</m:t>
                            </m:r>
                          </m:num>
                          <m:den>
                            <m:r>
                              <a:rPr lang="en-GB" sz="3600" i="1">
                                <a:latin typeface="Cambria Math" panose="02040503050406030204" pitchFamily="18" charset="0"/>
                              </a:rPr>
                              <m:t>𝜕</m:t>
                            </m:r>
                            <m:r>
                              <a:rPr lang="en-CA" sz="3600" i="1">
                                <a:latin typeface="Cambria Math" panose="02040503050406030204" pitchFamily="18" charset="0"/>
                              </a:rPr>
                              <m:t>𝑐</m:t>
                            </m:r>
                            <m:r>
                              <a:rPr lang="en-CA" sz="3600" i="1">
                                <a:solidFill>
                                  <a:srgbClr val="0070C0"/>
                                </a:solidFill>
                                <a:latin typeface="Cambria Math" panose="02040503050406030204" pitchFamily="18" charset="0"/>
                              </a:rPr>
                              <m:t>𝑡</m:t>
                            </m:r>
                          </m:den>
                        </m:f>
                      </m:e>
                    </m:d>
                    <m:r>
                      <a:rPr lang="en-CA" sz="3600" i="1">
                        <a:latin typeface="Cambria Math" panose="02040503050406030204" pitchFamily="18" charset="0"/>
                      </a:rPr>
                      <m:t>+2</m:t>
                    </m:r>
                    <m:d>
                      <m:dPr>
                        <m:ctrlPr>
                          <a:rPr lang="en-GB" sz="3600" i="1">
                            <a:latin typeface="Cambria Math" panose="02040503050406030204" pitchFamily="18" charset="0"/>
                          </a:rPr>
                        </m:ctrlPr>
                      </m:dPr>
                      <m:e>
                        <m:f>
                          <m:fPr>
                            <m:ctrlPr>
                              <a:rPr lang="en-GB" sz="3600" i="1">
                                <a:latin typeface="Cambria Math" panose="02040503050406030204" pitchFamily="18" charset="0"/>
                              </a:rPr>
                            </m:ctrlPr>
                          </m:fPr>
                          <m:num>
                            <m:r>
                              <a:rPr lang="en-GB" sz="3600" i="1">
                                <a:latin typeface="Cambria Math" panose="02040503050406030204" pitchFamily="18" charset="0"/>
                              </a:rPr>
                              <m:t>𝑑</m:t>
                            </m:r>
                            <m:r>
                              <a:rPr lang="en-CA" sz="3600" i="1">
                                <a:latin typeface="Cambria Math" panose="02040503050406030204" pitchFamily="18" charset="0"/>
                              </a:rPr>
                              <m:t>𝑐</m:t>
                            </m:r>
                            <m:r>
                              <a:rPr lang="en-CA" sz="3600" i="1">
                                <a:solidFill>
                                  <a:srgbClr val="0070C0"/>
                                </a:solidFill>
                                <a:latin typeface="Cambria Math" panose="02040503050406030204" pitchFamily="18" charset="0"/>
                              </a:rPr>
                              <m:t>𝑡</m:t>
                            </m:r>
                          </m:num>
                          <m:den>
                            <m:r>
                              <a:rPr lang="en-GB" sz="3600" i="1">
                                <a:latin typeface="Cambria Math" panose="02040503050406030204" pitchFamily="18" charset="0"/>
                              </a:rPr>
                              <m:t>𝑑</m:t>
                            </m:r>
                            <m:r>
                              <a:rPr lang="en-GB" sz="3600" i="1">
                                <a:solidFill>
                                  <a:srgbClr val="FFC000"/>
                                </a:solidFill>
                                <a:latin typeface="Cambria Math" panose="02040503050406030204" pitchFamily="18" charset="0"/>
                              </a:rPr>
                              <m:t>𝜆</m:t>
                            </m:r>
                          </m:den>
                        </m:f>
                      </m:e>
                    </m:d>
                    <m:d>
                      <m:dPr>
                        <m:ctrlPr>
                          <a:rPr lang="en-GB" sz="3600" i="1">
                            <a:latin typeface="Cambria Math" panose="02040503050406030204" pitchFamily="18" charset="0"/>
                          </a:rPr>
                        </m:ctrlPr>
                      </m:dPr>
                      <m:e>
                        <m:f>
                          <m:fPr>
                            <m:ctrlPr>
                              <a:rPr lang="en-GB" sz="3600" i="1">
                                <a:latin typeface="Cambria Math" panose="02040503050406030204" pitchFamily="18" charset="0"/>
                              </a:rPr>
                            </m:ctrlPr>
                          </m:fPr>
                          <m:num>
                            <m:r>
                              <a:rPr lang="en-GB" sz="3600" i="1">
                                <a:latin typeface="Cambria Math" panose="02040503050406030204" pitchFamily="18" charset="0"/>
                              </a:rPr>
                              <m:t>𝑑</m:t>
                            </m:r>
                            <m:r>
                              <a:rPr lang="en-CA" sz="3600" i="1">
                                <a:solidFill>
                                  <a:srgbClr val="0070C0"/>
                                </a:solidFill>
                                <a:latin typeface="Cambria Math" panose="02040503050406030204" pitchFamily="18" charset="0"/>
                              </a:rPr>
                              <m:t>𝑟</m:t>
                            </m:r>
                          </m:num>
                          <m:den>
                            <m:r>
                              <a:rPr lang="en-GB" sz="3600" i="1">
                                <a:latin typeface="Cambria Math" panose="02040503050406030204" pitchFamily="18" charset="0"/>
                              </a:rPr>
                              <m:t>𝑑</m:t>
                            </m:r>
                            <m:r>
                              <a:rPr lang="en-GB" sz="3600" i="1">
                                <a:solidFill>
                                  <a:srgbClr val="FFC000"/>
                                </a:solidFill>
                                <a:latin typeface="Cambria Math" panose="02040503050406030204" pitchFamily="18" charset="0"/>
                              </a:rPr>
                              <m:t>𝜆</m:t>
                            </m:r>
                          </m:den>
                        </m:f>
                      </m:e>
                    </m:d>
                    <m:d>
                      <m:dPr>
                        <m:ctrlPr>
                          <a:rPr lang="en-CA" sz="3600" i="1">
                            <a:latin typeface="Cambria Math" panose="02040503050406030204" pitchFamily="18" charset="0"/>
                          </a:rPr>
                        </m:ctrlPr>
                      </m:dPr>
                      <m:e>
                        <m:f>
                          <m:fPr>
                            <m:ctrlPr>
                              <a:rPr lang="en-GB" sz="3600" i="1">
                                <a:latin typeface="Cambria Math" panose="02040503050406030204" pitchFamily="18" charset="0"/>
                              </a:rPr>
                            </m:ctrlPr>
                          </m:fPr>
                          <m:num>
                            <m:r>
                              <a:rPr lang="en-GB" sz="3600" i="1">
                                <a:latin typeface="Cambria Math" panose="02040503050406030204" pitchFamily="18" charset="0"/>
                              </a:rPr>
                              <m:t>𝜕</m:t>
                            </m:r>
                          </m:num>
                          <m:den>
                            <m:r>
                              <a:rPr lang="en-GB" sz="3600" i="1">
                                <a:latin typeface="Cambria Math" panose="02040503050406030204" pitchFamily="18" charset="0"/>
                              </a:rPr>
                              <m:t>𝜕</m:t>
                            </m:r>
                            <m:r>
                              <a:rPr lang="en-CA" sz="3600" i="1">
                                <a:latin typeface="Cambria Math" panose="02040503050406030204" pitchFamily="18" charset="0"/>
                              </a:rPr>
                              <m:t>𝑐</m:t>
                            </m:r>
                            <m:r>
                              <a:rPr lang="en-CA" sz="3600" i="1">
                                <a:solidFill>
                                  <a:srgbClr val="0070C0"/>
                                </a:solidFill>
                                <a:latin typeface="Cambria Math" panose="02040503050406030204" pitchFamily="18" charset="0"/>
                              </a:rPr>
                              <m:t>𝑡</m:t>
                            </m:r>
                          </m:den>
                        </m:f>
                        <m:r>
                          <a:rPr lang="en-CA" sz="3600" i="1">
                            <a:latin typeface="Cambria Math" panose="02040503050406030204" pitchFamily="18" charset="0"/>
                          </a:rPr>
                          <m:t>⋅</m:t>
                        </m:r>
                        <m:f>
                          <m:fPr>
                            <m:ctrlPr>
                              <a:rPr lang="en-GB" sz="3600" i="1">
                                <a:latin typeface="Cambria Math" panose="02040503050406030204" pitchFamily="18" charset="0"/>
                              </a:rPr>
                            </m:ctrlPr>
                          </m:fPr>
                          <m:num>
                            <m:r>
                              <a:rPr lang="en-GB" sz="3600" i="1">
                                <a:latin typeface="Cambria Math" panose="02040503050406030204" pitchFamily="18" charset="0"/>
                              </a:rPr>
                              <m:t>𝜕</m:t>
                            </m:r>
                          </m:num>
                          <m:den>
                            <m:r>
                              <a:rPr lang="en-GB" sz="3600" i="1">
                                <a:latin typeface="Cambria Math" panose="02040503050406030204" pitchFamily="18" charset="0"/>
                              </a:rPr>
                              <m:t>𝜕</m:t>
                            </m:r>
                            <m:r>
                              <a:rPr lang="en-CA" sz="3600" b="0" i="1" smtClean="0">
                                <a:solidFill>
                                  <a:srgbClr val="0070C0"/>
                                </a:solidFill>
                                <a:latin typeface="Cambria Math" panose="02040503050406030204" pitchFamily="18" charset="0"/>
                              </a:rPr>
                              <m:t>𝑟</m:t>
                            </m:r>
                          </m:den>
                        </m:f>
                      </m:e>
                    </m:d>
                    <m:r>
                      <a:rPr lang="en-CA" sz="3600" i="1">
                        <a:latin typeface="Cambria Math" panose="02040503050406030204" pitchFamily="18" charset="0"/>
                      </a:rPr>
                      <m:t>+</m:t>
                    </m:r>
                    <m:sSup>
                      <m:sSupPr>
                        <m:ctrlPr>
                          <a:rPr lang="en-CA" sz="3600" i="1">
                            <a:solidFill>
                              <a:srgbClr val="0070C0"/>
                            </a:solidFill>
                            <a:latin typeface="Cambria Math" panose="02040503050406030204" pitchFamily="18" charset="0"/>
                          </a:rPr>
                        </m:ctrlPr>
                      </m:sSupPr>
                      <m:e>
                        <m:d>
                          <m:dPr>
                            <m:ctrlPr>
                              <a:rPr lang="en-GB" sz="3600" i="1">
                                <a:latin typeface="Cambria Math" panose="02040503050406030204" pitchFamily="18" charset="0"/>
                              </a:rPr>
                            </m:ctrlPr>
                          </m:dPr>
                          <m:e>
                            <m:f>
                              <m:fPr>
                                <m:ctrlPr>
                                  <a:rPr lang="en-GB" sz="3600" i="1">
                                    <a:latin typeface="Cambria Math" panose="02040503050406030204" pitchFamily="18" charset="0"/>
                                  </a:rPr>
                                </m:ctrlPr>
                              </m:fPr>
                              <m:num>
                                <m:r>
                                  <a:rPr lang="en-GB" sz="3600" i="1">
                                    <a:latin typeface="Cambria Math" panose="02040503050406030204" pitchFamily="18" charset="0"/>
                                  </a:rPr>
                                  <m:t>𝑑</m:t>
                                </m:r>
                                <m:r>
                                  <a:rPr lang="en-CA" sz="3600" i="1">
                                    <a:solidFill>
                                      <a:srgbClr val="0070C0"/>
                                    </a:solidFill>
                                    <a:latin typeface="Cambria Math" panose="02040503050406030204" pitchFamily="18" charset="0"/>
                                  </a:rPr>
                                  <m:t>𝑟</m:t>
                                </m:r>
                              </m:num>
                              <m:den>
                                <m:r>
                                  <a:rPr lang="en-GB" sz="3600" i="1">
                                    <a:latin typeface="Cambria Math" panose="02040503050406030204" pitchFamily="18" charset="0"/>
                                  </a:rPr>
                                  <m:t>𝑑</m:t>
                                </m:r>
                                <m:r>
                                  <a:rPr lang="en-GB" sz="3600" i="1">
                                    <a:solidFill>
                                      <a:srgbClr val="FFC000"/>
                                    </a:solidFill>
                                    <a:latin typeface="Cambria Math" panose="02040503050406030204" pitchFamily="18" charset="0"/>
                                  </a:rPr>
                                  <m:t>𝜆</m:t>
                                </m:r>
                              </m:den>
                            </m:f>
                          </m:e>
                        </m:d>
                      </m:e>
                      <m:sup>
                        <m:r>
                          <a:rPr lang="en-CA" sz="3600" i="1">
                            <a:latin typeface="Cambria Math" panose="02040503050406030204" pitchFamily="18" charset="0"/>
                          </a:rPr>
                          <m:t>2</m:t>
                        </m:r>
                      </m:sup>
                    </m:sSup>
                    <m:d>
                      <m:dPr>
                        <m:ctrlPr>
                          <a:rPr lang="en-CA" sz="3600" i="1">
                            <a:latin typeface="Cambria Math" panose="02040503050406030204" pitchFamily="18" charset="0"/>
                          </a:rPr>
                        </m:ctrlPr>
                      </m:dPr>
                      <m:e>
                        <m:f>
                          <m:fPr>
                            <m:ctrlPr>
                              <a:rPr lang="en-GB" sz="3600" i="1">
                                <a:latin typeface="Cambria Math" panose="02040503050406030204" pitchFamily="18" charset="0"/>
                              </a:rPr>
                            </m:ctrlPr>
                          </m:fPr>
                          <m:num>
                            <m:r>
                              <a:rPr lang="en-GB" sz="3600" i="1">
                                <a:latin typeface="Cambria Math" panose="02040503050406030204" pitchFamily="18" charset="0"/>
                              </a:rPr>
                              <m:t>𝜕</m:t>
                            </m:r>
                          </m:num>
                          <m:den>
                            <m:r>
                              <a:rPr lang="en-GB" sz="3600" i="1">
                                <a:latin typeface="Cambria Math" panose="02040503050406030204" pitchFamily="18" charset="0"/>
                              </a:rPr>
                              <m:t>𝜕</m:t>
                            </m:r>
                            <m:r>
                              <a:rPr lang="en-CA" sz="3600" b="0" i="1" smtClean="0">
                                <a:solidFill>
                                  <a:srgbClr val="0070C0"/>
                                </a:solidFill>
                                <a:latin typeface="Cambria Math" panose="02040503050406030204" pitchFamily="18" charset="0"/>
                              </a:rPr>
                              <m:t>𝑟</m:t>
                            </m:r>
                          </m:den>
                        </m:f>
                        <m:r>
                          <a:rPr lang="en-CA" sz="3600" i="1">
                            <a:latin typeface="Cambria Math" panose="02040503050406030204" pitchFamily="18" charset="0"/>
                          </a:rPr>
                          <m:t>⋅</m:t>
                        </m:r>
                        <m:f>
                          <m:fPr>
                            <m:ctrlPr>
                              <a:rPr lang="en-GB" sz="3600" i="1">
                                <a:latin typeface="Cambria Math" panose="02040503050406030204" pitchFamily="18" charset="0"/>
                              </a:rPr>
                            </m:ctrlPr>
                          </m:fPr>
                          <m:num>
                            <m:r>
                              <a:rPr lang="en-GB" sz="3600" i="1">
                                <a:latin typeface="Cambria Math" panose="02040503050406030204" pitchFamily="18" charset="0"/>
                              </a:rPr>
                              <m:t>𝜕</m:t>
                            </m:r>
                          </m:num>
                          <m:den>
                            <m:r>
                              <a:rPr lang="en-GB" sz="3600" i="1">
                                <a:latin typeface="Cambria Math" panose="02040503050406030204" pitchFamily="18" charset="0"/>
                              </a:rPr>
                              <m:t>𝜕</m:t>
                            </m:r>
                            <m:r>
                              <a:rPr lang="en-CA" sz="3600" b="0" i="1" smtClean="0">
                                <a:solidFill>
                                  <a:srgbClr val="0070C0"/>
                                </a:solidFill>
                                <a:latin typeface="Cambria Math" panose="02040503050406030204" pitchFamily="18" charset="0"/>
                              </a:rPr>
                              <m:t>𝑟</m:t>
                            </m:r>
                          </m:den>
                        </m:f>
                      </m:e>
                    </m:d>
                  </m:oMath>
                </a14:m>
                <a:r>
                  <a:rPr lang="en-CA" sz="3600" dirty="0"/>
                  <a:t> </a:t>
                </a:r>
              </a:p>
              <a:p>
                <a:pPr>
                  <a:spcAft>
                    <a:spcPts val="600"/>
                  </a:spcAft>
                </a:pPr>
                <a14:m>
                  <m:oMath xmlns:m="http://schemas.openxmlformats.org/officeDocument/2006/math">
                    <m:r>
                      <a:rPr lang="en-CA" sz="3800" i="1">
                        <a:latin typeface="Cambria Math" panose="02040503050406030204" pitchFamily="18" charset="0"/>
                      </a:rPr>
                      <m:t>0</m:t>
                    </m:r>
                    <m:r>
                      <a:rPr lang="en-GB" sz="3800" i="1">
                        <a:latin typeface="Cambria Math" panose="02040503050406030204" pitchFamily="18" charset="0"/>
                      </a:rPr>
                      <m:t>=</m:t>
                    </m:r>
                    <m:sSup>
                      <m:sSupPr>
                        <m:ctrlPr>
                          <a:rPr lang="en-CA" sz="3800" b="0" i="1" smtClean="0">
                            <a:solidFill>
                              <a:srgbClr val="0070C0"/>
                            </a:solidFill>
                            <a:latin typeface="Cambria Math" panose="02040503050406030204" pitchFamily="18" charset="0"/>
                          </a:rPr>
                        </m:ctrlPr>
                      </m:sSupPr>
                      <m:e>
                        <m:d>
                          <m:dPr>
                            <m:ctrlPr>
                              <a:rPr lang="en-GB" sz="3800" i="1">
                                <a:latin typeface="Cambria Math" panose="02040503050406030204" pitchFamily="18" charset="0"/>
                              </a:rPr>
                            </m:ctrlPr>
                          </m:dPr>
                          <m:e>
                            <m:f>
                              <m:fPr>
                                <m:ctrlPr>
                                  <a:rPr lang="en-GB" sz="3800" i="1">
                                    <a:latin typeface="Cambria Math" panose="02040503050406030204" pitchFamily="18" charset="0"/>
                                  </a:rPr>
                                </m:ctrlPr>
                              </m:fPr>
                              <m:num>
                                <m:r>
                                  <a:rPr lang="en-GB" sz="3800" i="1">
                                    <a:latin typeface="Cambria Math" panose="02040503050406030204" pitchFamily="18" charset="0"/>
                                  </a:rPr>
                                  <m:t>𝑑</m:t>
                                </m:r>
                                <m:r>
                                  <a:rPr lang="en-CA" sz="3800" i="1">
                                    <a:latin typeface="Cambria Math" panose="02040503050406030204" pitchFamily="18" charset="0"/>
                                  </a:rPr>
                                  <m:t>𝑐</m:t>
                                </m:r>
                                <m:r>
                                  <a:rPr lang="en-CA" sz="3800" i="1">
                                    <a:solidFill>
                                      <a:srgbClr val="0070C0"/>
                                    </a:solidFill>
                                    <a:latin typeface="Cambria Math" panose="02040503050406030204" pitchFamily="18" charset="0"/>
                                  </a:rPr>
                                  <m:t>𝑡</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e>
                        </m:d>
                      </m:e>
                      <m:sup>
                        <m:r>
                          <a:rPr lang="en-CA" sz="3800" b="0" i="1" smtClean="0">
                            <a:solidFill>
                              <a:schemeClr val="tx1"/>
                            </a:solidFill>
                            <a:latin typeface="Cambria Math" panose="02040503050406030204" pitchFamily="18" charset="0"/>
                          </a:rPr>
                          <m:t>2</m:t>
                        </m:r>
                      </m:sup>
                    </m:sSup>
                    <m:sSub>
                      <m:sSubPr>
                        <m:ctrlPr>
                          <a:rPr lang="en-CA" sz="3800" b="0" i="1" smtClean="0">
                            <a:solidFill>
                              <a:srgbClr val="0070C0"/>
                            </a:solidFill>
                            <a:latin typeface="Cambria Math" panose="02040503050406030204" pitchFamily="18" charset="0"/>
                          </a:rPr>
                        </m:ctrlPr>
                      </m:sSubPr>
                      <m:e>
                        <m:r>
                          <a:rPr lang="en-CA" sz="3800" b="0" i="1" smtClean="0">
                            <a:solidFill>
                              <a:srgbClr val="0070C0"/>
                            </a:solidFill>
                            <a:latin typeface="Cambria Math" panose="02040503050406030204" pitchFamily="18" charset="0"/>
                          </a:rPr>
                          <m:t>𝑔</m:t>
                        </m:r>
                      </m:e>
                      <m:sub>
                        <m:r>
                          <a:rPr lang="en-CA" sz="3800" b="0" i="1" smtClean="0">
                            <a:solidFill>
                              <a:srgbClr val="0070C0"/>
                            </a:solidFill>
                            <a:latin typeface="Cambria Math" panose="02040503050406030204" pitchFamily="18" charset="0"/>
                          </a:rPr>
                          <m:t>𝑡𝑡</m:t>
                        </m:r>
                      </m:sub>
                    </m:sSub>
                    <m:r>
                      <a:rPr lang="en-CA" sz="3800" i="1">
                        <a:latin typeface="Cambria Math" panose="02040503050406030204" pitchFamily="18" charset="0"/>
                      </a:rPr>
                      <m:t>+</m:t>
                    </m:r>
                    <m:r>
                      <a:rPr lang="en-CA" sz="3800" b="0" i="1" smtClean="0">
                        <a:latin typeface="Cambria Math" panose="02040503050406030204" pitchFamily="18" charset="0"/>
                      </a:rPr>
                      <m:t>2</m:t>
                    </m:r>
                    <m:d>
                      <m:dPr>
                        <m:ctrlPr>
                          <a:rPr lang="en-GB" sz="3800" i="1">
                            <a:latin typeface="Cambria Math" panose="02040503050406030204" pitchFamily="18" charset="0"/>
                          </a:rPr>
                        </m:ctrlPr>
                      </m:dPr>
                      <m:e>
                        <m:f>
                          <m:fPr>
                            <m:ctrlPr>
                              <a:rPr lang="en-GB" sz="3800" i="1">
                                <a:latin typeface="Cambria Math" panose="02040503050406030204" pitchFamily="18" charset="0"/>
                              </a:rPr>
                            </m:ctrlPr>
                          </m:fPr>
                          <m:num>
                            <m:r>
                              <a:rPr lang="en-GB" sz="3800" i="1">
                                <a:latin typeface="Cambria Math" panose="02040503050406030204" pitchFamily="18" charset="0"/>
                              </a:rPr>
                              <m:t>𝑑</m:t>
                            </m:r>
                            <m:r>
                              <a:rPr lang="en-CA" sz="3800" b="0" i="1" smtClean="0">
                                <a:latin typeface="Cambria Math" panose="02040503050406030204" pitchFamily="18" charset="0"/>
                              </a:rPr>
                              <m:t>𝑐</m:t>
                            </m:r>
                            <m:r>
                              <a:rPr lang="en-CA" sz="3800" b="0" i="1" smtClean="0">
                                <a:solidFill>
                                  <a:srgbClr val="0070C0"/>
                                </a:solidFill>
                                <a:latin typeface="Cambria Math" panose="02040503050406030204" pitchFamily="18" charset="0"/>
                              </a:rPr>
                              <m:t>𝑡</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e>
                    </m:d>
                    <m:d>
                      <m:dPr>
                        <m:ctrlPr>
                          <a:rPr lang="en-GB" sz="3800" i="1">
                            <a:latin typeface="Cambria Math" panose="02040503050406030204" pitchFamily="18" charset="0"/>
                          </a:rPr>
                        </m:ctrlPr>
                      </m:dPr>
                      <m:e>
                        <m:f>
                          <m:fPr>
                            <m:ctrlPr>
                              <a:rPr lang="en-GB" sz="3800" i="1">
                                <a:latin typeface="Cambria Math" panose="02040503050406030204" pitchFamily="18" charset="0"/>
                              </a:rPr>
                            </m:ctrlPr>
                          </m:fPr>
                          <m:num>
                            <m:r>
                              <a:rPr lang="en-GB" sz="3800" i="1">
                                <a:latin typeface="Cambria Math" panose="02040503050406030204" pitchFamily="18" charset="0"/>
                              </a:rPr>
                              <m:t>𝑑</m:t>
                            </m:r>
                            <m:r>
                              <a:rPr lang="en-CA" sz="3800" i="1">
                                <a:solidFill>
                                  <a:srgbClr val="0070C0"/>
                                </a:solidFill>
                                <a:latin typeface="Cambria Math" panose="02040503050406030204" pitchFamily="18" charset="0"/>
                              </a:rPr>
                              <m:t>𝑟</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e>
                    </m:d>
                    <m:sSub>
                      <m:sSubPr>
                        <m:ctrlPr>
                          <a:rPr lang="en-CA" sz="3800" i="1">
                            <a:solidFill>
                              <a:srgbClr val="0070C0"/>
                            </a:solidFill>
                            <a:latin typeface="Cambria Math" panose="02040503050406030204" pitchFamily="18" charset="0"/>
                          </a:rPr>
                        </m:ctrlPr>
                      </m:sSubPr>
                      <m:e>
                        <m:r>
                          <a:rPr lang="en-CA" sz="3800" i="1">
                            <a:solidFill>
                              <a:srgbClr val="0070C0"/>
                            </a:solidFill>
                            <a:latin typeface="Cambria Math" panose="02040503050406030204" pitchFamily="18" charset="0"/>
                          </a:rPr>
                          <m:t>𝑔</m:t>
                        </m:r>
                      </m:e>
                      <m:sub>
                        <m:r>
                          <a:rPr lang="en-CA" sz="3800" b="0" i="1" smtClean="0">
                            <a:solidFill>
                              <a:srgbClr val="0070C0"/>
                            </a:solidFill>
                            <a:latin typeface="Cambria Math" panose="02040503050406030204" pitchFamily="18" charset="0"/>
                          </a:rPr>
                          <m:t>𝑡</m:t>
                        </m:r>
                        <m:r>
                          <a:rPr lang="en-CA" sz="3800" i="1">
                            <a:solidFill>
                              <a:srgbClr val="0070C0"/>
                            </a:solidFill>
                            <a:latin typeface="Cambria Math" panose="02040503050406030204" pitchFamily="18" charset="0"/>
                          </a:rPr>
                          <m:t>𝑟</m:t>
                        </m:r>
                      </m:sub>
                    </m:sSub>
                    <m:r>
                      <a:rPr lang="en-CA" sz="3800" b="0" i="1" smtClean="0">
                        <a:latin typeface="Cambria Math" panose="02040503050406030204" pitchFamily="18" charset="0"/>
                      </a:rPr>
                      <m:t>+</m:t>
                    </m:r>
                    <m:sSup>
                      <m:sSupPr>
                        <m:ctrlPr>
                          <a:rPr lang="en-CA" sz="3800" b="0" i="1" smtClean="0">
                            <a:solidFill>
                              <a:srgbClr val="0070C0"/>
                            </a:solidFill>
                            <a:latin typeface="Cambria Math" panose="02040503050406030204" pitchFamily="18" charset="0"/>
                          </a:rPr>
                        </m:ctrlPr>
                      </m:sSupPr>
                      <m:e>
                        <m:d>
                          <m:dPr>
                            <m:ctrlPr>
                              <a:rPr lang="en-GB" sz="3800" i="1">
                                <a:latin typeface="Cambria Math" panose="02040503050406030204" pitchFamily="18" charset="0"/>
                              </a:rPr>
                            </m:ctrlPr>
                          </m:dPr>
                          <m:e>
                            <m:f>
                              <m:fPr>
                                <m:ctrlPr>
                                  <a:rPr lang="en-GB" sz="3800" i="1">
                                    <a:latin typeface="Cambria Math" panose="02040503050406030204" pitchFamily="18" charset="0"/>
                                  </a:rPr>
                                </m:ctrlPr>
                              </m:fPr>
                              <m:num>
                                <m:r>
                                  <a:rPr lang="en-GB" sz="3800" i="1">
                                    <a:latin typeface="Cambria Math" panose="02040503050406030204" pitchFamily="18" charset="0"/>
                                  </a:rPr>
                                  <m:t>𝑑</m:t>
                                </m:r>
                                <m:r>
                                  <a:rPr lang="en-CA" sz="3800" i="1">
                                    <a:solidFill>
                                      <a:srgbClr val="0070C0"/>
                                    </a:solidFill>
                                    <a:latin typeface="Cambria Math" panose="02040503050406030204" pitchFamily="18" charset="0"/>
                                  </a:rPr>
                                  <m:t>𝑟</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e>
                        </m:d>
                      </m:e>
                      <m:sup>
                        <m:r>
                          <a:rPr lang="en-CA" sz="3800" b="0" i="1" smtClean="0">
                            <a:solidFill>
                              <a:schemeClr val="tx1"/>
                            </a:solidFill>
                            <a:latin typeface="Cambria Math" panose="02040503050406030204" pitchFamily="18" charset="0"/>
                          </a:rPr>
                          <m:t>2</m:t>
                        </m:r>
                      </m:sup>
                    </m:sSup>
                    <m:sSub>
                      <m:sSubPr>
                        <m:ctrlPr>
                          <a:rPr lang="en-CA" sz="3800" i="1">
                            <a:solidFill>
                              <a:srgbClr val="0070C0"/>
                            </a:solidFill>
                            <a:latin typeface="Cambria Math" panose="02040503050406030204" pitchFamily="18" charset="0"/>
                          </a:rPr>
                        </m:ctrlPr>
                      </m:sSubPr>
                      <m:e>
                        <m:r>
                          <a:rPr lang="en-CA" sz="3800" i="1">
                            <a:solidFill>
                              <a:srgbClr val="0070C0"/>
                            </a:solidFill>
                            <a:latin typeface="Cambria Math" panose="02040503050406030204" pitchFamily="18" charset="0"/>
                          </a:rPr>
                          <m:t>𝑔</m:t>
                        </m:r>
                      </m:e>
                      <m:sub>
                        <m:r>
                          <a:rPr lang="en-CA" sz="3800" b="0" i="1" smtClean="0">
                            <a:solidFill>
                              <a:srgbClr val="0070C0"/>
                            </a:solidFill>
                            <a:latin typeface="Cambria Math" panose="02040503050406030204" pitchFamily="18" charset="0"/>
                          </a:rPr>
                          <m:t>𝑟𝑟</m:t>
                        </m:r>
                      </m:sub>
                    </m:sSub>
                  </m:oMath>
                </a14:m>
                <a:r>
                  <a:rPr lang="en-CA" sz="3800" dirty="0"/>
                  <a:t> </a:t>
                </a:r>
              </a:p>
              <a:p>
                <a:pPr>
                  <a:spcAft>
                    <a:spcPts val="600"/>
                  </a:spcAft>
                </a:pPr>
                <a14:m>
                  <m:oMath xmlns:m="http://schemas.openxmlformats.org/officeDocument/2006/math">
                    <m:r>
                      <a:rPr lang="en-CA" sz="3800" i="1">
                        <a:latin typeface="Cambria Math" panose="02040503050406030204" pitchFamily="18" charset="0"/>
                      </a:rPr>
                      <m:t>0</m:t>
                    </m:r>
                    <m:r>
                      <a:rPr lang="en-GB" sz="3800" i="1">
                        <a:latin typeface="Cambria Math" panose="02040503050406030204" pitchFamily="18" charset="0"/>
                      </a:rPr>
                      <m:t>=</m:t>
                    </m:r>
                    <m:sSup>
                      <m:sSupPr>
                        <m:ctrlPr>
                          <a:rPr lang="en-CA" sz="3800" i="1">
                            <a:solidFill>
                              <a:srgbClr val="0070C0"/>
                            </a:solidFill>
                            <a:latin typeface="Cambria Math" panose="02040503050406030204" pitchFamily="18" charset="0"/>
                          </a:rPr>
                        </m:ctrlPr>
                      </m:sSupPr>
                      <m:e>
                        <m:d>
                          <m:dPr>
                            <m:ctrlPr>
                              <a:rPr lang="en-GB" sz="3800" i="1">
                                <a:latin typeface="Cambria Math" panose="02040503050406030204" pitchFamily="18" charset="0"/>
                              </a:rPr>
                            </m:ctrlPr>
                          </m:dPr>
                          <m:e>
                            <m:f>
                              <m:fPr>
                                <m:ctrlPr>
                                  <a:rPr lang="en-GB" sz="3800" i="1">
                                    <a:latin typeface="Cambria Math" panose="02040503050406030204" pitchFamily="18" charset="0"/>
                                  </a:rPr>
                                </m:ctrlPr>
                              </m:fPr>
                              <m:num>
                                <m:r>
                                  <a:rPr lang="en-GB" sz="3800" i="1">
                                    <a:latin typeface="Cambria Math" panose="02040503050406030204" pitchFamily="18" charset="0"/>
                                  </a:rPr>
                                  <m:t>𝑑</m:t>
                                </m:r>
                                <m:r>
                                  <a:rPr lang="en-CA" sz="3800" i="1">
                                    <a:latin typeface="Cambria Math" panose="02040503050406030204" pitchFamily="18" charset="0"/>
                                  </a:rPr>
                                  <m:t>𝑐</m:t>
                                </m:r>
                                <m:r>
                                  <a:rPr lang="en-CA" sz="3800" i="1">
                                    <a:solidFill>
                                      <a:srgbClr val="0070C0"/>
                                    </a:solidFill>
                                    <a:latin typeface="Cambria Math" panose="02040503050406030204" pitchFamily="18" charset="0"/>
                                  </a:rPr>
                                  <m:t>𝑡</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e>
                        </m:d>
                      </m:e>
                      <m:sup>
                        <m:r>
                          <a:rPr lang="en-CA" sz="3800" i="1">
                            <a:latin typeface="Cambria Math" panose="02040503050406030204" pitchFamily="18" charset="0"/>
                          </a:rPr>
                          <m:t>2</m:t>
                        </m:r>
                      </m:sup>
                    </m:sSup>
                    <m:d>
                      <m:dPr>
                        <m:ctrlPr>
                          <a:rPr lang="en-CA" sz="3800" b="0" i="1" smtClean="0">
                            <a:latin typeface="Cambria Math" panose="02040503050406030204" pitchFamily="18" charset="0"/>
                          </a:rPr>
                        </m:ctrlPr>
                      </m:dPr>
                      <m:e>
                        <m:r>
                          <a:rPr lang="en-CA" sz="3800" b="0" i="1" smtClean="0">
                            <a:latin typeface="Cambria Math" panose="02040503050406030204" pitchFamily="18" charset="0"/>
                          </a:rPr>
                          <m:t>+1</m:t>
                        </m:r>
                      </m:e>
                    </m:d>
                    <m:r>
                      <a:rPr lang="en-CA" sz="3800" i="1">
                        <a:latin typeface="Cambria Math" panose="02040503050406030204" pitchFamily="18" charset="0"/>
                      </a:rPr>
                      <m:t>+</m:t>
                    </m:r>
                    <m:r>
                      <a:rPr lang="en-CA" sz="3800" b="0" i="1" smtClean="0">
                        <a:latin typeface="Cambria Math" panose="02040503050406030204" pitchFamily="18" charset="0"/>
                      </a:rPr>
                      <m:t>0</m:t>
                    </m:r>
                    <m:r>
                      <a:rPr lang="en-CA" sz="3800" i="1">
                        <a:latin typeface="Cambria Math" panose="02040503050406030204" pitchFamily="18" charset="0"/>
                      </a:rPr>
                      <m:t>+</m:t>
                    </m:r>
                    <m:sSup>
                      <m:sSupPr>
                        <m:ctrlPr>
                          <a:rPr lang="en-CA" sz="3800" i="1">
                            <a:solidFill>
                              <a:srgbClr val="0070C0"/>
                            </a:solidFill>
                            <a:latin typeface="Cambria Math" panose="02040503050406030204" pitchFamily="18" charset="0"/>
                          </a:rPr>
                        </m:ctrlPr>
                      </m:sSupPr>
                      <m:e>
                        <m:d>
                          <m:dPr>
                            <m:ctrlPr>
                              <a:rPr lang="en-GB" sz="3800" i="1">
                                <a:latin typeface="Cambria Math" panose="02040503050406030204" pitchFamily="18" charset="0"/>
                              </a:rPr>
                            </m:ctrlPr>
                          </m:dPr>
                          <m:e>
                            <m:f>
                              <m:fPr>
                                <m:ctrlPr>
                                  <a:rPr lang="en-GB" sz="3800" i="1">
                                    <a:latin typeface="Cambria Math" panose="02040503050406030204" pitchFamily="18" charset="0"/>
                                  </a:rPr>
                                </m:ctrlPr>
                              </m:fPr>
                              <m:num>
                                <m:r>
                                  <a:rPr lang="en-GB" sz="3800" i="1">
                                    <a:latin typeface="Cambria Math" panose="02040503050406030204" pitchFamily="18" charset="0"/>
                                  </a:rPr>
                                  <m:t>𝑑</m:t>
                                </m:r>
                                <m:r>
                                  <a:rPr lang="en-CA" sz="3800" i="1">
                                    <a:solidFill>
                                      <a:srgbClr val="0070C0"/>
                                    </a:solidFill>
                                    <a:latin typeface="Cambria Math" panose="02040503050406030204" pitchFamily="18" charset="0"/>
                                  </a:rPr>
                                  <m:t>𝑟</m:t>
                                </m:r>
                              </m:num>
                              <m:den>
                                <m:r>
                                  <a:rPr lang="en-GB" sz="3800" i="1">
                                    <a:latin typeface="Cambria Math" panose="02040503050406030204" pitchFamily="18" charset="0"/>
                                  </a:rPr>
                                  <m:t>𝑑</m:t>
                                </m:r>
                                <m:r>
                                  <a:rPr lang="en-GB" sz="3800" i="1">
                                    <a:solidFill>
                                      <a:srgbClr val="FFC000"/>
                                    </a:solidFill>
                                    <a:latin typeface="Cambria Math" panose="02040503050406030204" pitchFamily="18" charset="0"/>
                                  </a:rPr>
                                  <m:t>𝜆</m:t>
                                </m:r>
                              </m:den>
                            </m:f>
                          </m:e>
                        </m:d>
                      </m:e>
                      <m:sup>
                        <m:r>
                          <a:rPr lang="en-CA" sz="3800" i="1">
                            <a:latin typeface="Cambria Math" panose="02040503050406030204" pitchFamily="18" charset="0"/>
                          </a:rPr>
                          <m:t>2</m:t>
                        </m:r>
                      </m:sup>
                    </m:sSup>
                    <m:d>
                      <m:dPr>
                        <m:ctrlPr>
                          <a:rPr lang="en-CA" sz="3800" b="0" i="1" smtClean="0">
                            <a:latin typeface="Cambria Math" panose="02040503050406030204" pitchFamily="18" charset="0"/>
                          </a:rPr>
                        </m:ctrlPr>
                      </m:dPr>
                      <m:e>
                        <m:r>
                          <a:rPr lang="en-GB" sz="4000" i="1" dirty="0">
                            <a:latin typeface="Cambria Math" panose="02040503050406030204" pitchFamily="18" charset="0"/>
                          </a:rPr>
                          <m:t>−</m:t>
                        </m:r>
                        <m:f>
                          <m:fPr>
                            <m:ctrlPr>
                              <a:rPr lang="en-GB" sz="4000" i="1">
                                <a:latin typeface="Cambria Math" panose="02040503050406030204" pitchFamily="18" charset="0"/>
                              </a:rPr>
                            </m:ctrlPr>
                          </m:fPr>
                          <m:num>
                            <m:sSup>
                              <m:sSupPr>
                                <m:ctrlPr>
                                  <a:rPr lang="en-GB" sz="4000" i="1">
                                    <a:latin typeface="Cambria Math" panose="02040503050406030204" pitchFamily="18" charset="0"/>
                                  </a:rPr>
                                </m:ctrlPr>
                              </m:sSupPr>
                              <m:e>
                                <m:r>
                                  <a:rPr lang="en-GB" sz="4000" i="1">
                                    <a:solidFill>
                                      <a:srgbClr val="FF0000"/>
                                    </a:solidFill>
                                    <a:latin typeface="Cambria Math" panose="02040503050406030204" pitchFamily="18" charset="0"/>
                                  </a:rPr>
                                  <m:t>𝑎</m:t>
                                </m:r>
                                <m:r>
                                  <a:rPr lang="en-CA" sz="4000" i="1">
                                    <a:solidFill>
                                      <a:srgbClr val="FF0000"/>
                                    </a:solidFill>
                                    <a:latin typeface="Cambria Math" panose="02040503050406030204" pitchFamily="18" charset="0"/>
                                  </a:rPr>
                                  <m:t>(</m:t>
                                </m:r>
                                <m:r>
                                  <a:rPr lang="en-CA" sz="4000" i="1">
                                    <a:solidFill>
                                      <a:srgbClr val="FF0000"/>
                                    </a:solidFill>
                                    <a:latin typeface="Cambria Math" panose="02040503050406030204" pitchFamily="18" charset="0"/>
                                  </a:rPr>
                                  <m:t>𝑡</m:t>
                                </m:r>
                                <m:r>
                                  <a:rPr lang="en-CA" sz="4000" i="1">
                                    <a:solidFill>
                                      <a:srgbClr val="FF0000"/>
                                    </a:solidFill>
                                    <a:latin typeface="Cambria Math" panose="02040503050406030204" pitchFamily="18" charset="0"/>
                                  </a:rPr>
                                  <m:t>)</m:t>
                                </m:r>
                              </m:e>
                              <m:sup>
                                <m:r>
                                  <a:rPr lang="en-GB" sz="4000" i="1">
                                    <a:latin typeface="Cambria Math" panose="02040503050406030204" pitchFamily="18" charset="0"/>
                                  </a:rPr>
                                  <m:t>2</m:t>
                                </m:r>
                              </m:sup>
                            </m:sSup>
                          </m:num>
                          <m:den>
                            <m:r>
                              <a:rPr lang="en-GB" sz="4000" i="1">
                                <a:latin typeface="Cambria Math" panose="02040503050406030204" pitchFamily="18" charset="0"/>
                              </a:rPr>
                              <m:t>1−</m:t>
                            </m:r>
                            <m:r>
                              <a:rPr lang="en-GB" sz="4000" i="1">
                                <a:solidFill>
                                  <a:srgbClr val="7030A0"/>
                                </a:solidFill>
                                <a:latin typeface="Cambria Math" panose="02040503050406030204" pitchFamily="18" charset="0"/>
                              </a:rPr>
                              <m:t>𝑘</m:t>
                            </m:r>
                            <m:sSup>
                              <m:sSupPr>
                                <m:ctrlPr>
                                  <a:rPr lang="en-GB" sz="4000" i="1">
                                    <a:latin typeface="Cambria Math" panose="02040503050406030204" pitchFamily="18" charset="0"/>
                                  </a:rPr>
                                </m:ctrlPr>
                              </m:sSupPr>
                              <m:e>
                                <m:r>
                                  <a:rPr lang="en-GB" sz="4000" i="1">
                                    <a:solidFill>
                                      <a:srgbClr val="0070C0"/>
                                    </a:solidFill>
                                    <a:latin typeface="Cambria Math" panose="02040503050406030204" pitchFamily="18" charset="0"/>
                                  </a:rPr>
                                  <m:t>𝑟</m:t>
                                </m:r>
                              </m:e>
                              <m:sup>
                                <m:r>
                                  <a:rPr lang="en-GB" sz="4000" i="1">
                                    <a:latin typeface="Cambria Math" panose="02040503050406030204" pitchFamily="18" charset="0"/>
                                  </a:rPr>
                                  <m:t>2</m:t>
                                </m:r>
                              </m:sup>
                            </m:sSup>
                          </m:den>
                        </m:f>
                      </m:e>
                    </m:d>
                  </m:oMath>
                </a14:m>
                <a:r>
                  <a:rPr lang="en-CA" sz="3800" dirty="0"/>
                  <a:t> </a:t>
                </a:r>
              </a:p>
            </p:txBody>
          </p:sp>
        </mc:Choice>
        <mc:Fallback xmlns="">
          <p:sp>
            <p:nvSpPr>
              <p:cNvPr id="7" name="TextBox 6">
                <a:extLst>
                  <a:ext uri="{FF2B5EF4-FFF2-40B4-BE49-F238E27FC236}">
                    <a16:creationId xmlns:a16="http://schemas.microsoft.com/office/drawing/2014/main" id="{9362A7BB-F705-4F41-8E62-63DDD0455FB1}"/>
                  </a:ext>
                </a:extLst>
              </p:cNvPr>
              <p:cNvSpPr txBox="1">
                <a:spLocks noRot="1" noChangeAspect="1" noMove="1" noResize="1" noEditPoints="1" noAdjustHandles="1" noChangeArrowheads="1" noChangeShapeType="1" noTextEdit="1"/>
              </p:cNvSpPr>
              <p:nvPr/>
            </p:nvSpPr>
            <p:spPr>
              <a:xfrm>
                <a:off x="127421" y="1661665"/>
                <a:ext cx="12166216" cy="518148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CA5406-AA6D-B462-DFF0-8C34B59B61AD}"/>
                  </a:ext>
                </a:extLst>
              </p:cNvPr>
              <p:cNvSpPr txBox="1"/>
              <p:nvPr/>
            </p:nvSpPr>
            <p:spPr>
              <a:xfrm>
                <a:off x="127421" y="122719"/>
                <a:ext cx="3365116" cy="1397177"/>
              </a:xfrm>
              <a:prstGeom prst="rect">
                <a:avLst/>
              </a:prstGeom>
              <a:noFill/>
              <a:ln w="38100">
                <a:solidFill>
                  <a:schemeClr val="tx1"/>
                </a:solidFill>
              </a:ln>
            </p:spPr>
            <p:txBody>
              <a:bodyPr wrap="square">
                <a:spAutoFit/>
              </a:bodyPr>
              <a:lstStyle/>
              <a:p>
                <a:pPr algn="ctr"/>
                <a:r>
                  <a:rPr lang="en-CA" sz="3200" dirty="0"/>
                  <a:t>Radial light beams: </a:t>
                </a:r>
                <a14:m>
                  <m:oMath xmlns:m="http://schemas.openxmlformats.org/officeDocument/2006/math">
                    <m:f>
                      <m:fPr>
                        <m:ctrlPr>
                          <a:rPr lang="en-GB" sz="3600" i="1">
                            <a:latin typeface="Cambria Math" panose="02040503050406030204" pitchFamily="18" charset="0"/>
                          </a:rPr>
                        </m:ctrlPr>
                      </m:fPr>
                      <m:num>
                        <m:r>
                          <a:rPr lang="en-GB" sz="3600" i="1">
                            <a:latin typeface="Cambria Math" panose="02040503050406030204" pitchFamily="18" charset="0"/>
                          </a:rPr>
                          <m:t>𝑑</m:t>
                        </m:r>
                        <m:r>
                          <a:rPr lang="en-CA" sz="3600" b="0" i="1" smtClean="0">
                            <a:solidFill>
                              <a:srgbClr val="0070C0"/>
                            </a:solidFill>
                            <a:latin typeface="Cambria Math" panose="02040503050406030204" pitchFamily="18" charset="0"/>
                          </a:rPr>
                          <m:t>𝜃</m:t>
                        </m:r>
                      </m:num>
                      <m:den>
                        <m:r>
                          <a:rPr lang="en-GB" sz="3600" i="1">
                            <a:latin typeface="Cambria Math" panose="02040503050406030204" pitchFamily="18" charset="0"/>
                          </a:rPr>
                          <m:t>𝑑</m:t>
                        </m:r>
                        <m:r>
                          <a:rPr lang="en-GB" sz="3600" i="1">
                            <a:solidFill>
                              <a:srgbClr val="FFC000"/>
                            </a:solidFill>
                            <a:latin typeface="Cambria Math" panose="02040503050406030204" pitchFamily="18" charset="0"/>
                          </a:rPr>
                          <m:t>𝜆</m:t>
                        </m:r>
                      </m:den>
                    </m:f>
                    <m:r>
                      <a:rPr lang="en-CA" sz="3600" b="0" i="1" smtClean="0">
                        <a:latin typeface="Cambria Math" panose="02040503050406030204" pitchFamily="18" charset="0"/>
                      </a:rPr>
                      <m:t>=</m:t>
                    </m:r>
                    <m:f>
                      <m:fPr>
                        <m:ctrlPr>
                          <a:rPr lang="en-GB" sz="3600" i="1">
                            <a:latin typeface="Cambria Math" panose="02040503050406030204" pitchFamily="18" charset="0"/>
                          </a:rPr>
                        </m:ctrlPr>
                      </m:fPr>
                      <m:num>
                        <m:r>
                          <a:rPr lang="en-GB" sz="3600" i="1">
                            <a:latin typeface="Cambria Math" panose="02040503050406030204" pitchFamily="18" charset="0"/>
                          </a:rPr>
                          <m:t>𝑑</m:t>
                        </m:r>
                        <m:r>
                          <a:rPr lang="en-CA" sz="3600" b="0" i="1" smtClean="0">
                            <a:solidFill>
                              <a:srgbClr val="0070C0"/>
                            </a:solidFill>
                            <a:latin typeface="Cambria Math" panose="02040503050406030204" pitchFamily="18" charset="0"/>
                          </a:rPr>
                          <m:t>𝜙</m:t>
                        </m:r>
                      </m:num>
                      <m:den>
                        <m:r>
                          <a:rPr lang="en-GB" sz="3600" i="1">
                            <a:latin typeface="Cambria Math" panose="02040503050406030204" pitchFamily="18" charset="0"/>
                          </a:rPr>
                          <m:t>𝑑</m:t>
                        </m:r>
                        <m:r>
                          <a:rPr lang="en-GB" sz="3600" i="1">
                            <a:solidFill>
                              <a:srgbClr val="FFC000"/>
                            </a:solidFill>
                            <a:latin typeface="Cambria Math" panose="02040503050406030204" pitchFamily="18" charset="0"/>
                          </a:rPr>
                          <m:t>𝜆</m:t>
                        </m:r>
                      </m:den>
                    </m:f>
                    <m:r>
                      <a:rPr lang="en-CA" sz="3600" b="0" i="1" smtClean="0">
                        <a:latin typeface="Cambria Math" panose="02040503050406030204" pitchFamily="18" charset="0"/>
                      </a:rPr>
                      <m:t>=0</m:t>
                    </m:r>
                  </m:oMath>
                </a14:m>
                <a:endParaRPr lang="en-CA" sz="3600" dirty="0"/>
              </a:p>
            </p:txBody>
          </p:sp>
        </mc:Choice>
        <mc:Fallback xmlns="">
          <p:sp>
            <p:nvSpPr>
              <p:cNvPr id="8" name="TextBox 7">
                <a:extLst>
                  <a:ext uri="{FF2B5EF4-FFF2-40B4-BE49-F238E27FC236}">
                    <a16:creationId xmlns:a16="http://schemas.microsoft.com/office/drawing/2014/main" id="{31CA5406-AA6D-B462-DFF0-8C34B59B61AD}"/>
                  </a:ext>
                </a:extLst>
              </p:cNvPr>
              <p:cNvSpPr txBox="1">
                <a:spLocks noRot="1" noChangeAspect="1" noMove="1" noResize="1" noEditPoints="1" noAdjustHandles="1" noChangeArrowheads="1" noChangeShapeType="1" noTextEdit="1"/>
              </p:cNvSpPr>
              <p:nvPr/>
            </p:nvSpPr>
            <p:spPr>
              <a:xfrm>
                <a:off x="127421" y="122719"/>
                <a:ext cx="3365116" cy="1397177"/>
              </a:xfrm>
              <a:prstGeom prst="rect">
                <a:avLst/>
              </a:prstGeom>
              <a:blipFill>
                <a:blip r:embed="rId6"/>
                <a:stretch>
                  <a:fillRect l="-3405" t="-4255" r="-5735"/>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2CFFA8A9-A3F2-418E-9D9A-939280814A27}"/>
                  </a:ext>
                </a:extLst>
              </p14:cNvPr>
              <p14:cNvContentPartPr/>
              <p14:nvPr>
                <p:extLst>
                  <p:ext uri="{42D2F446-02D8-4167-A562-619A0277C38B}">
                    <p15:isNarration xmlns:p15="http://schemas.microsoft.com/office/powerpoint/2012/main" val="1"/>
                  </p:ext>
                </p:extLst>
              </p14:nvPr>
            </p14:nvContentPartPr>
            <p14:xfrm>
              <a:off x="138240" y="62640"/>
              <a:ext cx="8731800" cy="5601960"/>
            </p14:xfrm>
          </p:contentPart>
        </mc:Choice>
        <mc:Fallback xmlns="">
          <p:pic>
            <p:nvPicPr>
              <p:cNvPr id="2" name="Ink 1">
                <a:extLst>
                  <a:ext uri="{FF2B5EF4-FFF2-40B4-BE49-F238E27FC236}">
                    <a16:creationId xmlns:a16="http://schemas.microsoft.com/office/drawing/2014/main" id="{2CFFA8A9-A3F2-418E-9D9A-939280814A27}"/>
                  </a:ext>
                </a:extLst>
              </p:cNvPr>
              <p:cNvPicPr>
                <a:picLocks noGrp="1" noRot="1" noChangeAspect="1" noMove="1" noResize="1" noEditPoints="1" noAdjustHandles="1" noChangeArrowheads="1" noChangeShapeType="1"/>
              </p:cNvPicPr>
              <p:nvPr/>
            </p:nvPicPr>
            <p:blipFill>
              <a:blip r:embed="rId8"/>
              <a:stretch>
                <a:fillRect/>
              </a:stretch>
            </p:blipFill>
            <p:spPr>
              <a:xfrm>
                <a:off x="128880" y="53280"/>
                <a:ext cx="8750520" cy="5620680"/>
              </a:xfrm>
              <a:prstGeom prst="rect">
                <a:avLst/>
              </a:prstGeom>
            </p:spPr>
          </p:pic>
        </mc:Fallback>
      </mc:AlternateContent>
    </p:spTree>
    <p:custDataLst>
      <p:tags r:id="rId1"/>
    </p:custDataLst>
    <p:extLst>
      <p:ext uri="{BB962C8B-B14F-4D97-AF65-F5344CB8AC3E}">
        <p14:creationId xmlns:p14="http://schemas.microsoft.com/office/powerpoint/2010/main" val="3744841750"/>
      </p:ext>
    </p:extLst>
  </p:cSld>
  <p:clrMapOvr>
    <a:masterClrMapping/>
  </p:clrMapOvr>
  <mc:AlternateContent xmlns:mc="http://schemas.openxmlformats.org/markup-compatibility/2006" xmlns:p14="http://schemas.microsoft.com/office/powerpoint/2010/main">
    <mc:Choice Requires="p14">
      <p:transition spd="slow" p14:dur="2000" advTm="71288"/>
    </mc:Choice>
    <mc:Fallback xmlns="">
      <p:transition spd="slow" advTm="71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uiExpand="1" build="p"/>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7D3F730-EFD5-4C3F-9A7C-68B2E9672690}"/>
                  </a:ext>
                </a:extLst>
              </p:cNvPr>
              <p:cNvSpPr txBox="1"/>
              <p:nvPr/>
            </p:nvSpPr>
            <p:spPr>
              <a:xfrm>
                <a:off x="101266" y="71142"/>
                <a:ext cx="6070600" cy="4999830"/>
              </a:xfrm>
              <a:prstGeom prst="rect">
                <a:avLst/>
              </a:prstGeom>
              <a:noFill/>
            </p:spPr>
            <p:txBody>
              <a:bodyPr wrap="square">
                <a:spAutoFit/>
              </a:bodyPr>
              <a:lstStyle/>
              <a:p>
                <a:pPr>
                  <a:spcAft>
                    <a:spcPts val="1200"/>
                  </a:spcAft>
                </a:pPr>
                <a14:m>
                  <m:oMath xmlns:m="http://schemas.openxmlformats.org/officeDocument/2006/math">
                    <m:r>
                      <a:rPr lang="en-CA" sz="4400" i="1" smtClean="0">
                        <a:latin typeface="Cambria Math" panose="02040503050406030204" pitchFamily="18" charset="0"/>
                      </a:rPr>
                      <m:t>0</m:t>
                    </m:r>
                    <m:r>
                      <a:rPr lang="en-GB" sz="4400" i="1">
                        <a:latin typeface="Cambria Math" panose="02040503050406030204" pitchFamily="18" charset="0"/>
                      </a:rPr>
                      <m:t>=</m:t>
                    </m:r>
                    <m:sSup>
                      <m:sSupPr>
                        <m:ctrlPr>
                          <a:rPr lang="en-CA" sz="4400" i="1">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e>
                        </m:d>
                      </m:e>
                      <m:sup>
                        <m:r>
                          <a:rPr lang="en-CA" sz="4400" i="1">
                            <a:latin typeface="Cambria Math" panose="02040503050406030204" pitchFamily="18" charset="0"/>
                          </a:rPr>
                          <m:t>2</m:t>
                        </m:r>
                      </m:sup>
                    </m:sSup>
                    <m:r>
                      <a:rPr lang="en-CA" sz="4400" b="0" i="1" smtClean="0">
                        <a:latin typeface="Cambria Math" panose="02040503050406030204" pitchFamily="18" charset="0"/>
                      </a:rPr>
                      <m:t>−</m:t>
                    </m:r>
                    <m:f>
                      <m:fPr>
                        <m:ctrlPr>
                          <a:rPr lang="en-GB" sz="4400" i="1">
                            <a:latin typeface="Cambria Math" panose="02040503050406030204" pitchFamily="18" charset="0"/>
                          </a:rPr>
                        </m:ctrlPr>
                      </m:fPr>
                      <m:num>
                        <m:sSup>
                          <m:sSupPr>
                            <m:ctrlPr>
                              <a:rPr lang="en-GB" sz="4400" i="1">
                                <a:latin typeface="Cambria Math" panose="02040503050406030204" pitchFamily="18" charset="0"/>
                              </a:rPr>
                            </m:ctrlPr>
                          </m:sSupPr>
                          <m:e>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m:t>
                            </m:r>
                          </m:e>
                          <m:sup>
                            <m:r>
                              <a:rPr lang="en-GB" sz="4400" i="1">
                                <a:latin typeface="Cambria Math" panose="02040503050406030204" pitchFamily="18" charset="0"/>
                              </a:rPr>
                              <m:t>2</m:t>
                            </m:r>
                          </m:sup>
                        </m:sSup>
                      </m:num>
                      <m:den>
                        <m:r>
                          <a:rPr lang="en-GB" sz="4400" i="1">
                            <a:latin typeface="Cambria Math" panose="02040503050406030204" pitchFamily="18" charset="0"/>
                          </a:rPr>
                          <m:t>1−</m:t>
                        </m:r>
                        <m:r>
                          <a:rPr lang="en-GB" sz="4400" i="1">
                            <a:solidFill>
                              <a:srgbClr val="7030A0"/>
                            </a:solidFill>
                            <a:latin typeface="Cambria Math" panose="02040503050406030204" pitchFamily="18" charset="0"/>
                          </a:rPr>
                          <m:t>𝑘</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den>
                    </m:f>
                    <m:sSup>
                      <m:sSupPr>
                        <m:ctrlPr>
                          <a:rPr lang="en-CA" sz="4400" i="1">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e>
                        </m:d>
                      </m:e>
                      <m:sup>
                        <m:r>
                          <a:rPr lang="en-CA" sz="4400" i="1">
                            <a:latin typeface="Cambria Math" panose="02040503050406030204" pitchFamily="18" charset="0"/>
                          </a:rPr>
                          <m:t>2</m:t>
                        </m:r>
                      </m:sup>
                    </m:sSup>
                  </m:oMath>
                </a14:m>
                <a:r>
                  <a:rPr lang="en-CA" sz="4400" dirty="0"/>
                  <a:t> </a:t>
                </a:r>
              </a:p>
              <a:p>
                <a:pPr>
                  <a:spcAft>
                    <a:spcPts val="1200"/>
                  </a:spcAft>
                </a:pPr>
                <a14:m>
                  <m:oMath xmlns:m="http://schemas.openxmlformats.org/officeDocument/2006/math">
                    <m:sSup>
                      <m:sSupPr>
                        <m:ctrlPr>
                          <a:rPr lang="en-CA" sz="4400" i="1">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e>
                        </m:d>
                      </m:e>
                      <m:sup>
                        <m:r>
                          <a:rPr lang="en-CA" sz="4400" i="1">
                            <a:latin typeface="Cambria Math" panose="02040503050406030204" pitchFamily="18" charset="0"/>
                          </a:rPr>
                          <m:t>2</m:t>
                        </m:r>
                      </m:sup>
                    </m:sSup>
                    <m:r>
                      <a:rPr lang="en-GB" sz="4400" i="1">
                        <a:latin typeface="Cambria Math" panose="02040503050406030204" pitchFamily="18" charset="0"/>
                      </a:rPr>
                      <m:t>=</m:t>
                    </m:r>
                    <m:f>
                      <m:fPr>
                        <m:ctrlPr>
                          <a:rPr lang="en-GB" sz="4400" i="1">
                            <a:latin typeface="Cambria Math" panose="02040503050406030204" pitchFamily="18" charset="0"/>
                          </a:rPr>
                        </m:ctrlPr>
                      </m:fPr>
                      <m:num>
                        <m:sSup>
                          <m:sSupPr>
                            <m:ctrlPr>
                              <a:rPr lang="en-GB" sz="4400" i="1">
                                <a:latin typeface="Cambria Math" panose="02040503050406030204" pitchFamily="18" charset="0"/>
                              </a:rPr>
                            </m:ctrlPr>
                          </m:sSupPr>
                          <m:e>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m:t>
                            </m:r>
                          </m:e>
                          <m:sup>
                            <m:r>
                              <a:rPr lang="en-GB" sz="4400" i="1">
                                <a:latin typeface="Cambria Math" panose="02040503050406030204" pitchFamily="18" charset="0"/>
                              </a:rPr>
                              <m:t>2</m:t>
                            </m:r>
                          </m:sup>
                        </m:sSup>
                      </m:num>
                      <m:den>
                        <m:r>
                          <a:rPr lang="en-GB" sz="4400" i="1">
                            <a:latin typeface="Cambria Math" panose="02040503050406030204" pitchFamily="18" charset="0"/>
                          </a:rPr>
                          <m:t>1−</m:t>
                        </m:r>
                        <m:r>
                          <a:rPr lang="en-GB" sz="4400" i="1">
                            <a:solidFill>
                              <a:srgbClr val="7030A0"/>
                            </a:solidFill>
                            <a:latin typeface="Cambria Math" panose="02040503050406030204" pitchFamily="18" charset="0"/>
                          </a:rPr>
                          <m:t>𝑘</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den>
                    </m:f>
                    <m:sSup>
                      <m:sSupPr>
                        <m:ctrlPr>
                          <a:rPr lang="en-CA" sz="4400" i="1">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e>
                        </m:d>
                      </m:e>
                      <m:sup>
                        <m:r>
                          <a:rPr lang="en-CA" sz="4400" i="1">
                            <a:latin typeface="Cambria Math" panose="02040503050406030204" pitchFamily="18" charset="0"/>
                          </a:rPr>
                          <m:t>2</m:t>
                        </m:r>
                      </m:sup>
                    </m:sSup>
                  </m:oMath>
                </a14:m>
                <a:r>
                  <a:rPr lang="en-CA" sz="4400" dirty="0"/>
                  <a:t> </a:t>
                </a:r>
              </a:p>
              <a:p>
                <a:pPr>
                  <a:spcAft>
                    <a:spcPts val="1200"/>
                  </a:spcAft>
                </a:pPr>
                <a14:m>
                  <m:oMath xmlns:m="http://schemas.openxmlformats.org/officeDocument/2006/math">
                    <m:sSup>
                      <m:sSupPr>
                        <m:ctrlPr>
                          <a:rPr lang="en-CA" sz="4400" i="1" smtClean="0">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num>
                              <m:den>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den>
                            </m:f>
                          </m:e>
                        </m:d>
                      </m:e>
                      <m:sup>
                        <m:r>
                          <a:rPr lang="en-CA" sz="4400" i="1">
                            <a:latin typeface="Cambria Math" panose="02040503050406030204" pitchFamily="18" charset="0"/>
                          </a:rPr>
                          <m:t>2</m:t>
                        </m:r>
                      </m:sup>
                    </m:sSup>
                    <m:r>
                      <a:rPr lang="en-GB" sz="4400" i="1">
                        <a:latin typeface="Cambria Math" panose="02040503050406030204" pitchFamily="18" charset="0"/>
                      </a:rPr>
                      <m:t>=</m:t>
                    </m:r>
                    <m:f>
                      <m:fPr>
                        <m:ctrlPr>
                          <a:rPr lang="en-GB" sz="4400" i="1">
                            <a:latin typeface="Cambria Math" panose="02040503050406030204" pitchFamily="18" charset="0"/>
                          </a:rPr>
                        </m:ctrlPr>
                      </m:fPr>
                      <m:num>
                        <m:sSup>
                          <m:sSupPr>
                            <m:ctrlPr>
                              <a:rPr lang="en-GB" sz="4400" i="1">
                                <a:latin typeface="Cambria Math" panose="02040503050406030204" pitchFamily="18" charset="0"/>
                              </a:rPr>
                            </m:ctrlPr>
                          </m:sSupPr>
                          <m:e>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m:t>
                            </m:r>
                          </m:e>
                          <m:sup>
                            <m:r>
                              <a:rPr lang="en-GB" sz="4400" i="1">
                                <a:latin typeface="Cambria Math" panose="02040503050406030204" pitchFamily="18" charset="0"/>
                              </a:rPr>
                              <m:t>2</m:t>
                            </m:r>
                          </m:sup>
                        </m:sSup>
                      </m:num>
                      <m:den>
                        <m:r>
                          <a:rPr lang="en-GB" sz="4400" i="1">
                            <a:latin typeface="Cambria Math" panose="02040503050406030204" pitchFamily="18" charset="0"/>
                          </a:rPr>
                          <m:t>1−</m:t>
                        </m:r>
                        <m:r>
                          <a:rPr lang="en-GB" sz="4400" i="1">
                            <a:solidFill>
                              <a:srgbClr val="7030A0"/>
                            </a:solidFill>
                            <a:latin typeface="Cambria Math" panose="02040503050406030204" pitchFamily="18" charset="0"/>
                          </a:rPr>
                          <m:t>𝑘</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den>
                    </m:f>
                    <m:sSup>
                      <m:sSupPr>
                        <m:ctrlPr>
                          <a:rPr lang="en-CA" sz="4400" i="1">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den>
                            </m:f>
                          </m:e>
                        </m:d>
                      </m:e>
                      <m:sup>
                        <m:r>
                          <a:rPr lang="en-CA" sz="4400" i="1">
                            <a:latin typeface="Cambria Math" panose="02040503050406030204" pitchFamily="18" charset="0"/>
                          </a:rPr>
                          <m:t>2</m:t>
                        </m:r>
                      </m:sup>
                    </m:sSup>
                  </m:oMath>
                </a14:m>
                <a:r>
                  <a:rPr lang="en-CA" sz="4400" dirty="0"/>
                  <a:t> </a:t>
                </a:r>
              </a:p>
              <a:p>
                <a:pPr>
                  <a:spcAft>
                    <a:spcPts val="1200"/>
                  </a:spcAft>
                </a:pPr>
                <a14:m>
                  <m:oMath xmlns:m="http://schemas.openxmlformats.org/officeDocument/2006/math">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num>
                      <m:den>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den>
                    </m:f>
                    <m:r>
                      <a:rPr lang="en-GB" sz="4400" i="1">
                        <a:latin typeface="Cambria Math" panose="02040503050406030204" pitchFamily="18" charset="0"/>
                      </a:rPr>
                      <m:t>=</m:t>
                    </m:r>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m:t>
                    </m:r>
                    <m:f>
                      <m:fPr>
                        <m:ctrlPr>
                          <a:rPr lang="en-GB" sz="4400" i="1">
                            <a:latin typeface="Cambria Math" panose="02040503050406030204" pitchFamily="18" charset="0"/>
                          </a:rPr>
                        </m:ctrlPr>
                      </m:fPr>
                      <m:num>
                        <m:r>
                          <a:rPr lang="en-CA" sz="4400" b="0" i="1" smtClean="0">
                            <a:latin typeface="Cambria Math" panose="02040503050406030204" pitchFamily="18" charset="0"/>
                          </a:rPr>
                          <m:t>1</m:t>
                        </m:r>
                      </m:num>
                      <m:den>
                        <m:rad>
                          <m:radPr>
                            <m:degHide m:val="on"/>
                            <m:ctrlPr>
                              <a:rPr lang="en-CA" sz="4400" b="0" i="1" smtClean="0">
                                <a:latin typeface="Cambria Math" panose="02040503050406030204" pitchFamily="18" charset="0"/>
                              </a:rPr>
                            </m:ctrlPr>
                          </m:radPr>
                          <m:deg/>
                          <m:e>
                            <m:r>
                              <a:rPr lang="en-GB" sz="4400" i="1">
                                <a:latin typeface="Cambria Math" panose="02040503050406030204" pitchFamily="18" charset="0"/>
                              </a:rPr>
                              <m:t>1−</m:t>
                            </m:r>
                            <m:r>
                              <a:rPr lang="en-GB" sz="4400" i="1">
                                <a:solidFill>
                                  <a:srgbClr val="7030A0"/>
                                </a:solidFill>
                                <a:latin typeface="Cambria Math" panose="02040503050406030204" pitchFamily="18" charset="0"/>
                              </a:rPr>
                              <m:t>𝑘</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e>
                        </m:rad>
                      </m:den>
                    </m:f>
                  </m:oMath>
                </a14:m>
                <a:r>
                  <a:rPr lang="en-CA" sz="4400" dirty="0"/>
                  <a:t> </a:t>
                </a:r>
              </a:p>
            </p:txBody>
          </p:sp>
        </mc:Choice>
        <mc:Fallback xmlns="">
          <p:sp>
            <p:nvSpPr>
              <p:cNvPr id="5" name="TextBox 4">
                <a:extLst>
                  <a:ext uri="{FF2B5EF4-FFF2-40B4-BE49-F238E27FC236}">
                    <a16:creationId xmlns:a16="http://schemas.microsoft.com/office/drawing/2014/main" id="{D7D3F730-EFD5-4C3F-9A7C-68B2E9672690}"/>
                  </a:ext>
                </a:extLst>
              </p:cNvPr>
              <p:cNvSpPr txBox="1">
                <a:spLocks noRot="1" noChangeAspect="1" noMove="1" noResize="1" noEditPoints="1" noAdjustHandles="1" noChangeArrowheads="1" noChangeShapeType="1" noTextEdit="1"/>
              </p:cNvSpPr>
              <p:nvPr/>
            </p:nvSpPr>
            <p:spPr>
              <a:xfrm>
                <a:off x="101266" y="71142"/>
                <a:ext cx="6070600" cy="499983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90D527-6CAE-42CB-8DD7-CD861B872C93}"/>
                  </a:ext>
                </a:extLst>
              </p:cNvPr>
              <p:cNvSpPr txBox="1"/>
              <p:nvPr/>
            </p:nvSpPr>
            <p:spPr>
              <a:xfrm>
                <a:off x="7186775" y="3298830"/>
                <a:ext cx="2462625" cy="1154803"/>
              </a:xfrm>
              <a:prstGeom prst="rect">
                <a:avLst/>
              </a:prstGeom>
              <a:noFill/>
            </p:spPr>
            <p:txBody>
              <a:bodyPr wrap="square">
                <a:spAutoFit/>
              </a:bodyPr>
              <a:lstStyle/>
              <a:p>
                <a14:m>
                  <m:oMath xmlns:m="http://schemas.openxmlformats.org/officeDocument/2006/math">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i="1">
                            <a:latin typeface="Cambria Math" panose="02040503050406030204" pitchFamily="18" charset="0"/>
                          </a:rPr>
                        </m:ctrlPr>
                      </m:fPr>
                      <m:num>
                        <m:r>
                          <a:rPr lang="en-CA" sz="4400" i="1">
                            <a:latin typeface="Cambria Math" panose="02040503050406030204" pitchFamily="18" charset="0"/>
                          </a:rPr>
                          <m:t>1</m:t>
                        </m:r>
                      </m:num>
                      <m:den>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 </m:t>
                        </m:r>
                      </m:den>
                    </m:f>
                  </m:oMath>
                </a14:m>
                <a:r>
                  <a:rPr lang="en-CA" sz="4400" dirty="0"/>
                  <a:t>  </a:t>
                </a:r>
              </a:p>
            </p:txBody>
          </p:sp>
        </mc:Choice>
        <mc:Fallback xmlns="">
          <p:sp>
            <p:nvSpPr>
              <p:cNvPr id="6" name="TextBox 5">
                <a:extLst>
                  <a:ext uri="{FF2B5EF4-FFF2-40B4-BE49-F238E27FC236}">
                    <a16:creationId xmlns:a16="http://schemas.microsoft.com/office/drawing/2014/main" id="{AA90D527-6CAE-42CB-8DD7-CD861B872C93}"/>
                  </a:ext>
                </a:extLst>
              </p:cNvPr>
              <p:cNvSpPr txBox="1">
                <a:spLocks noRot="1" noChangeAspect="1" noMove="1" noResize="1" noEditPoints="1" noAdjustHandles="1" noChangeArrowheads="1" noChangeShapeType="1" noTextEdit="1"/>
              </p:cNvSpPr>
              <p:nvPr/>
            </p:nvSpPr>
            <p:spPr>
              <a:xfrm>
                <a:off x="7186775" y="3298830"/>
                <a:ext cx="2462625" cy="115480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98EA4F-33F7-420D-AFE7-6AC81D06AFFA}"/>
                  </a:ext>
                </a:extLst>
              </p:cNvPr>
              <p:cNvSpPr txBox="1"/>
              <p:nvPr/>
            </p:nvSpPr>
            <p:spPr>
              <a:xfrm>
                <a:off x="6558161" y="72358"/>
                <a:ext cx="4020362" cy="830997"/>
              </a:xfrm>
              <a:prstGeom prst="rect">
                <a:avLst/>
              </a:prstGeom>
              <a:noFill/>
            </p:spPr>
            <p:txBody>
              <a:bodyPr wrap="square">
                <a:spAutoFit/>
              </a:bodyPr>
              <a:lstStyle/>
              <a:p>
                <a:r>
                  <a:rPr lang="en-GB" sz="4800" dirty="0"/>
                  <a:t>closed: </a:t>
                </a:r>
                <a14:m>
                  <m:oMath xmlns:m="http://schemas.openxmlformats.org/officeDocument/2006/math">
                    <m:r>
                      <a:rPr lang="en-GB" sz="4800" i="1" smtClean="0">
                        <a:solidFill>
                          <a:srgbClr val="7030A0"/>
                        </a:solidFill>
                        <a:latin typeface="Cambria Math" panose="02040503050406030204" pitchFamily="18" charset="0"/>
                      </a:rPr>
                      <m:t>𝑘</m:t>
                    </m:r>
                    <m:r>
                      <a:rPr lang="en-GB" sz="4800" b="0" i="1" smtClean="0">
                        <a:latin typeface="Cambria Math" panose="02040503050406030204" pitchFamily="18" charset="0"/>
                      </a:rPr>
                      <m:t>=+1</m:t>
                    </m:r>
                  </m:oMath>
                </a14:m>
                <a:r>
                  <a:rPr lang="en-CA" sz="4800" dirty="0"/>
                  <a:t> </a:t>
                </a:r>
              </a:p>
            </p:txBody>
          </p:sp>
        </mc:Choice>
        <mc:Fallback xmlns="">
          <p:sp>
            <p:nvSpPr>
              <p:cNvPr id="7" name="TextBox 6">
                <a:extLst>
                  <a:ext uri="{FF2B5EF4-FFF2-40B4-BE49-F238E27FC236}">
                    <a16:creationId xmlns:a16="http://schemas.microsoft.com/office/drawing/2014/main" id="{8698EA4F-33F7-420D-AFE7-6AC81D06AFFA}"/>
                  </a:ext>
                </a:extLst>
              </p:cNvPr>
              <p:cNvSpPr txBox="1">
                <a:spLocks noRot="1" noChangeAspect="1" noMove="1" noResize="1" noEditPoints="1" noAdjustHandles="1" noChangeArrowheads="1" noChangeShapeType="1" noTextEdit="1"/>
              </p:cNvSpPr>
              <p:nvPr/>
            </p:nvSpPr>
            <p:spPr>
              <a:xfrm>
                <a:off x="6558161" y="72358"/>
                <a:ext cx="4020362" cy="830997"/>
              </a:xfrm>
              <a:prstGeom prst="rect">
                <a:avLst/>
              </a:prstGeom>
              <a:blipFill>
                <a:blip r:embed="rId5"/>
                <a:stretch>
                  <a:fillRect l="-6980" t="-16176" b="-38971"/>
                </a:stretch>
              </a:blipFill>
            </p:spPr>
            <p:txBody>
              <a:bodyPr/>
              <a:lstStyle/>
              <a:p>
                <a:r>
                  <a:rPr lang="en-CA">
                    <a:noFill/>
                  </a:rPr>
                  <a:t> </a:t>
                </a:r>
              </a:p>
            </p:txBody>
          </p:sp>
        </mc:Fallback>
      </mc:AlternateContent>
      <p:cxnSp>
        <p:nvCxnSpPr>
          <p:cNvPr id="13" name="Straight Connector 12">
            <a:extLst>
              <a:ext uri="{FF2B5EF4-FFF2-40B4-BE49-F238E27FC236}">
                <a16:creationId xmlns:a16="http://schemas.microsoft.com/office/drawing/2014/main" id="{552A4077-9FE8-491C-8EE0-014B6607F2B2}"/>
              </a:ext>
            </a:extLst>
          </p:cNvPr>
          <p:cNvCxnSpPr>
            <a:cxnSpLocks/>
          </p:cNvCxnSpPr>
          <p:nvPr/>
        </p:nvCxnSpPr>
        <p:spPr>
          <a:xfrm flipV="1">
            <a:off x="6300202" y="0"/>
            <a:ext cx="0" cy="6858000"/>
          </a:xfrm>
          <a:prstGeom prst="line">
            <a:avLst/>
          </a:prstGeom>
          <a:ln w="762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FAC593-F82C-4F1D-906A-07112F946331}"/>
                  </a:ext>
                </a:extLst>
              </p:cNvPr>
              <p:cNvSpPr txBox="1"/>
              <p:nvPr/>
            </p:nvSpPr>
            <p:spPr>
              <a:xfrm>
                <a:off x="6558161" y="2381793"/>
                <a:ext cx="3307733" cy="830997"/>
              </a:xfrm>
              <a:prstGeom prst="rect">
                <a:avLst/>
              </a:prstGeom>
              <a:noFill/>
            </p:spPr>
            <p:txBody>
              <a:bodyPr wrap="square">
                <a:spAutoFit/>
              </a:bodyPr>
              <a:lstStyle/>
              <a:p>
                <a:r>
                  <a:rPr lang="en-GB" sz="4800" dirty="0"/>
                  <a:t>flat: </a:t>
                </a:r>
                <a14:m>
                  <m:oMath xmlns:m="http://schemas.openxmlformats.org/officeDocument/2006/math">
                    <m:r>
                      <a:rPr lang="en-GB" sz="4800" i="1" smtClean="0">
                        <a:solidFill>
                          <a:srgbClr val="7030A0"/>
                        </a:solidFill>
                        <a:latin typeface="Cambria Math" panose="02040503050406030204" pitchFamily="18" charset="0"/>
                      </a:rPr>
                      <m:t>𝑘</m:t>
                    </m:r>
                    <m:r>
                      <a:rPr lang="en-GB" sz="4800" b="0" i="1" smtClean="0">
                        <a:latin typeface="Cambria Math" panose="02040503050406030204" pitchFamily="18" charset="0"/>
                      </a:rPr>
                      <m:t>=</m:t>
                    </m:r>
                    <m:r>
                      <a:rPr lang="en-CA" sz="4800" b="0" i="1" smtClean="0">
                        <a:latin typeface="Cambria Math" panose="02040503050406030204" pitchFamily="18" charset="0"/>
                      </a:rPr>
                      <m:t>0</m:t>
                    </m:r>
                  </m:oMath>
                </a14:m>
                <a:r>
                  <a:rPr lang="en-CA" sz="4800" dirty="0"/>
                  <a:t> </a:t>
                </a:r>
              </a:p>
            </p:txBody>
          </p:sp>
        </mc:Choice>
        <mc:Fallback xmlns="">
          <p:sp>
            <p:nvSpPr>
              <p:cNvPr id="15" name="TextBox 14">
                <a:extLst>
                  <a:ext uri="{FF2B5EF4-FFF2-40B4-BE49-F238E27FC236}">
                    <a16:creationId xmlns:a16="http://schemas.microsoft.com/office/drawing/2014/main" id="{B3FAC593-F82C-4F1D-906A-07112F946331}"/>
                  </a:ext>
                </a:extLst>
              </p:cNvPr>
              <p:cNvSpPr txBox="1">
                <a:spLocks noRot="1" noChangeAspect="1" noMove="1" noResize="1" noEditPoints="1" noAdjustHandles="1" noChangeArrowheads="1" noChangeShapeType="1" noTextEdit="1"/>
              </p:cNvSpPr>
              <p:nvPr/>
            </p:nvSpPr>
            <p:spPr>
              <a:xfrm>
                <a:off x="6558161" y="2381793"/>
                <a:ext cx="3307733" cy="830997"/>
              </a:xfrm>
              <a:prstGeom prst="rect">
                <a:avLst/>
              </a:prstGeom>
              <a:blipFill>
                <a:blip r:embed="rId6"/>
                <a:stretch>
                  <a:fillRect l="-8487"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7C77C65-0E1D-45F3-9044-4A9D92C997F2}"/>
                  </a:ext>
                </a:extLst>
              </p:cNvPr>
              <p:cNvSpPr txBox="1"/>
              <p:nvPr/>
            </p:nvSpPr>
            <p:spPr>
              <a:xfrm>
                <a:off x="6606198" y="4787966"/>
                <a:ext cx="3972325" cy="830997"/>
              </a:xfrm>
              <a:prstGeom prst="rect">
                <a:avLst/>
              </a:prstGeom>
              <a:noFill/>
            </p:spPr>
            <p:txBody>
              <a:bodyPr wrap="square">
                <a:spAutoFit/>
              </a:bodyPr>
              <a:lstStyle/>
              <a:p>
                <a:r>
                  <a:rPr lang="en-GB" sz="4800" dirty="0"/>
                  <a:t>open: </a:t>
                </a:r>
                <a14:m>
                  <m:oMath xmlns:m="http://schemas.openxmlformats.org/officeDocument/2006/math">
                    <m:r>
                      <a:rPr lang="en-GB" sz="4800" i="1" smtClean="0">
                        <a:solidFill>
                          <a:srgbClr val="7030A0"/>
                        </a:solidFill>
                        <a:latin typeface="Cambria Math" panose="02040503050406030204" pitchFamily="18" charset="0"/>
                      </a:rPr>
                      <m:t>𝑘</m:t>
                    </m:r>
                    <m:r>
                      <a:rPr lang="en-GB" sz="4800" b="0" i="1" smtClean="0">
                        <a:latin typeface="Cambria Math" panose="02040503050406030204" pitchFamily="18" charset="0"/>
                      </a:rPr>
                      <m:t>=</m:t>
                    </m:r>
                    <m:r>
                      <a:rPr lang="en-GB" sz="4800" i="1">
                        <a:latin typeface="Cambria Math" panose="02040503050406030204" pitchFamily="18" charset="0"/>
                      </a:rPr>
                      <m:t>−1</m:t>
                    </m:r>
                  </m:oMath>
                </a14:m>
                <a:endParaRPr lang="en-CA" sz="4800" dirty="0"/>
              </a:p>
            </p:txBody>
          </p:sp>
        </mc:Choice>
        <mc:Fallback xmlns="">
          <p:sp>
            <p:nvSpPr>
              <p:cNvPr id="16" name="TextBox 15">
                <a:extLst>
                  <a:ext uri="{FF2B5EF4-FFF2-40B4-BE49-F238E27FC236}">
                    <a16:creationId xmlns:a16="http://schemas.microsoft.com/office/drawing/2014/main" id="{07C77C65-0E1D-45F3-9044-4A9D92C997F2}"/>
                  </a:ext>
                </a:extLst>
              </p:cNvPr>
              <p:cNvSpPr txBox="1">
                <a:spLocks noRot="1" noChangeAspect="1" noMove="1" noResize="1" noEditPoints="1" noAdjustHandles="1" noChangeArrowheads="1" noChangeShapeType="1" noTextEdit="1"/>
              </p:cNvSpPr>
              <p:nvPr/>
            </p:nvSpPr>
            <p:spPr>
              <a:xfrm>
                <a:off x="6606198" y="4787966"/>
                <a:ext cx="3972325" cy="830997"/>
              </a:xfrm>
              <a:prstGeom prst="rect">
                <a:avLst/>
              </a:prstGeom>
              <a:blipFill>
                <a:blip r:embed="rId7"/>
                <a:stretch>
                  <a:fillRect l="-7066" t="-16058" b="-379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58E837D-C102-4002-8A45-4044F60D3417}"/>
                  </a:ext>
                </a:extLst>
              </p:cNvPr>
              <p:cNvSpPr txBox="1"/>
              <p:nvPr/>
            </p:nvSpPr>
            <p:spPr>
              <a:xfrm>
                <a:off x="7186776" y="5599296"/>
                <a:ext cx="4465222" cy="1154803"/>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i="1">
                            <a:latin typeface="Cambria Math" panose="02040503050406030204" pitchFamily="18" charset="0"/>
                          </a:rPr>
                        </m:ctrlPr>
                      </m:fPr>
                      <m:num>
                        <m:r>
                          <a:rPr lang="en-CA" sz="4400" b="0" i="1" smtClean="0">
                            <a:latin typeface="Cambria Math" panose="02040503050406030204" pitchFamily="18" charset="0"/>
                          </a:rPr>
                          <m:t>1</m:t>
                        </m:r>
                      </m:num>
                      <m:den>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 </m:t>
                        </m:r>
                      </m:den>
                    </m:f>
                    <m:rad>
                      <m:radPr>
                        <m:degHide m:val="on"/>
                        <m:ctrlPr>
                          <a:rPr lang="en-CA" sz="4400" i="1">
                            <a:latin typeface="Cambria Math" panose="02040503050406030204" pitchFamily="18" charset="0"/>
                          </a:rPr>
                        </m:ctrlPr>
                      </m:radPr>
                      <m:deg/>
                      <m:e>
                        <m:r>
                          <a:rPr lang="en-GB" sz="4400" i="1">
                            <a:latin typeface="Cambria Math" panose="02040503050406030204" pitchFamily="18" charset="0"/>
                          </a:rPr>
                          <m:t>1</m:t>
                        </m:r>
                        <m:r>
                          <a:rPr lang="en-CA" sz="4400" b="0" i="1" smtClean="0">
                            <a:latin typeface="Cambria Math" panose="02040503050406030204" pitchFamily="18" charset="0"/>
                          </a:rPr>
                          <m:t>+</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e>
                    </m:rad>
                  </m:oMath>
                </a14:m>
                <a:r>
                  <a:rPr lang="en-CA" sz="4400" dirty="0"/>
                  <a:t> </a:t>
                </a:r>
              </a:p>
            </p:txBody>
          </p:sp>
        </mc:Choice>
        <mc:Fallback xmlns="">
          <p:sp>
            <p:nvSpPr>
              <p:cNvPr id="17" name="TextBox 16">
                <a:extLst>
                  <a:ext uri="{FF2B5EF4-FFF2-40B4-BE49-F238E27FC236}">
                    <a16:creationId xmlns:a16="http://schemas.microsoft.com/office/drawing/2014/main" id="{C58E837D-C102-4002-8A45-4044F60D3417}"/>
                  </a:ext>
                </a:extLst>
              </p:cNvPr>
              <p:cNvSpPr txBox="1">
                <a:spLocks noRot="1" noChangeAspect="1" noMove="1" noResize="1" noEditPoints="1" noAdjustHandles="1" noChangeArrowheads="1" noChangeShapeType="1" noTextEdit="1"/>
              </p:cNvSpPr>
              <p:nvPr/>
            </p:nvSpPr>
            <p:spPr>
              <a:xfrm>
                <a:off x="7186776" y="5599296"/>
                <a:ext cx="4465222" cy="1154803"/>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0D41C7C-6664-433D-8685-47E9602D1650}"/>
                  </a:ext>
                </a:extLst>
              </p:cNvPr>
              <p:cNvSpPr txBox="1"/>
              <p:nvPr/>
            </p:nvSpPr>
            <p:spPr>
              <a:xfrm>
                <a:off x="7186776" y="865015"/>
                <a:ext cx="4770020" cy="1154803"/>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i="1">
                            <a:latin typeface="Cambria Math" panose="02040503050406030204" pitchFamily="18" charset="0"/>
                          </a:rPr>
                        </m:ctrlPr>
                      </m:fPr>
                      <m:num>
                        <m:r>
                          <a:rPr lang="en-CA" sz="4400" b="0" i="1" smtClean="0">
                            <a:latin typeface="Cambria Math" panose="02040503050406030204" pitchFamily="18" charset="0"/>
                          </a:rPr>
                          <m:t>1</m:t>
                        </m:r>
                      </m:num>
                      <m:den>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 </m:t>
                        </m:r>
                      </m:den>
                    </m:f>
                    <m:rad>
                      <m:radPr>
                        <m:degHide m:val="on"/>
                        <m:ctrlPr>
                          <a:rPr lang="en-CA" sz="4400" i="1">
                            <a:latin typeface="Cambria Math" panose="02040503050406030204" pitchFamily="18" charset="0"/>
                          </a:rPr>
                        </m:ctrlPr>
                      </m:radPr>
                      <m:deg/>
                      <m:e>
                        <m:r>
                          <a:rPr lang="en-GB" sz="4400" i="1">
                            <a:latin typeface="Cambria Math" panose="02040503050406030204" pitchFamily="18" charset="0"/>
                          </a:rPr>
                          <m:t>1</m:t>
                        </m:r>
                        <m:r>
                          <a:rPr lang="en-CA" sz="4400" b="0" i="1" smtClean="0">
                            <a:latin typeface="Cambria Math" panose="02040503050406030204" pitchFamily="18" charset="0"/>
                          </a:rPr>
                          <m:t>−</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e>
                    </m:rad>
                  </m:oMath>
                </a14:m>
                <a:r>
                  <a:rPr lang="en-CA" sz="4400" dirty="0"/>
                  <a:t> </a:t>
                </a:r>
              </a:p>
            </p:txBody>
          </p:sp>
        </mc:Choice>
        <mc:Fallback xmlns="">
          <p:sp>
            <p:nvSpPr>
              <p:cNvPr id="18" name="TextBox 17">
                <a:extLst>
                  <a:ext uri="{FF2B5EF4-FFF2-40B4-BE49-F238E27FC236}">
                    <a16:creationId xmlns:a16="http://schemas.microsoft.com/office/drawing/2014/main" id="{40D41C7C-6664-433D-8685-47E9602D1650}"/>
                  </a:ext>
                </a:extLst>
              </p:cNvPr>
              <p:cNvSpPr txBox="1">
                <a:spLocks noRot="1" noChangeAspect="1" noMove="1" noResize="1" noEditPoints="1" noAdjustHandles="1" noChangeArrowheads="1" noChangeShapeType="1" noTextEdit="1"/>
              </p:cNvSpPr>
              <p:nvPr/>
            </p:nvSpPr>
            <p:spPr>
              <a:xfrm>
                <a:off x="7186776" y="865015"/>
                <a:ext cx="4770020" cy="1154803"/>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79654E-089B-DA3F-624A-D18DA7ED9155}"/>
                  </a:ext>
                </a:extLst>
              </p:cNvPr>
              <p:cNvSpPr txBox="1"/>
              <p:nvPr/>
            </p:nvSpPr>
            <p:spPr>
              <a:xfrm>
                <a:off x="4930530" y="2022624"/>
                <a:ext cx="1257377" cy="646331"/>
              </a:xfrm>
              <a:prstGeom prst="rect">
                <a:avLst/>
              </a:prstGeom>
              <a:noFill/>
              <a:ln w="38100">
                <a:solidFill>
                  <a:schemeClr val="tx1"/>
                </a:solidFill>
              </a:ln>
            </p:spPr>
            <p:txBody>
              <a:bodyPr wrap="square">
                <a:spAutoFit/>
              </a:bodyPr>
              <a:lstStyle/>
              <a:p>
                <a:pPr algn="ctr"/>
                <a14:m>
                  <m:oMathPara xmlns:m="http://schemas.openxmlformats.org/officeDocument/2006/math">
                    <m:oMathParaPr>
                      <m:jc m:val="right"/>
                    </m:oMathParaPr>
                    <m:oMath xmlns:m="http://schemas.openxmlformats.org/officeDocument/2006/math">
                      <m:r>
                        <a:rPr lang="en-GB" sz="3200" i="1">
                          <a:solidFill>
                            <a:srgbClr val="FFC000"/>
                          </a:solidFill>
                          <a:latin typeface="Cambria Math" panose="02040503050406030204" pitchFamily="18" charset="0"/>
                        </a:rPr>
                        <m:t>𝜆</m:t>
                      </m:r>
                      <m:r>
                        <a:rPr lang="en-CA" sz="3600" b="0" i="1" smtClean="0">
                          <a:latin typeface="Cambria Math" panose="02040503050406030204" pitchFamily="18" charset="0"/>
                        </a:rPr>
                        <m:t>=</m:t>
                      </m:r>
                      <m:r>
                        <a:rPr lang="en-CA" sz="3600" i="1">
                          <a:solidFill>
                            <a:srgbClr val="0070C0"/>
                          </a:solidFill>
                          <a:latin typeface="Cambria Math" panose="02040503050406030204" pitchFamily="18" charset="0"/>
                        </a:rPr>
                        <m:t>𝑟</m:t>
                      </m:r>
                    </m:oMath>
                  </m:oMathPara>
                </a14:m>
                <a:endParaRPr lang="en-CA" sz="3600" dirty="0"/>
              </a:p>
            </p:txBody>
          </p:sp>
        </mc:Choice>
        <mc:Fallback xmlns="">
          <p:sp>
            <p:nvSpPr>
              <p:cNvPr id="12" name="TextBox 11">
                <a:extLst>
                  <a:ext uri="{FF2B5EF4-FFF2-40B4-BE49-F238E27FC236}">
                    <a16:creationId xmlns:a16="http://schemas.microsoft.com/office/drawing/2014/main" id="{DC79654E-089B-DA3F-624A-D18DA7ED9155}"/>
                  </a:ext>
                </a:extLst>
              </p:cNvPr>
              <p:cNvSpPr txBox="1">
                <a:spLocks noRot="1" noChangeAspect="1" noMove="1" noResize="1" noEditPoints="1" noAdjustHandles="1" noChangeArrowheads="1" noChangeShapeType="1" noTextEdit="1"/>
              </p:cNvSpPr>
              <p:nvPr/>
            </p:nvSpPr>
            <p:spPr>
              <a:xfrm>
                <a:off x="4930530" y="2022624"/>
                <a:ext cx="1257377" cy="646331"/>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76705E-3855-583F-32CE-20C24E4391B1}"/>
                  </a:ext>
                </a:extLst>
              </p:cNvPr>
              <p:cNvSpPr txBox="1"/>
              <p:nvPr/>
            </p:nvSpPr>
            <p:spPr>
              <a:xfrm>
                <a:off x="410507" y="5309821"/>
                <a:ext cx="5281266" cy="1251368"/>
              </a:xfrm>
              <a:prstGeom prst="rect">
                <a:avLst/>
              </a:prstGeom>
              <a:noFill/>
              <a:ln w="38100">
                <a:solidFill>
                  <a:schemeClr val="tx1"/>
                </a:solidFill>
              </a:ln>
            </p:spPr>
            <p:txBody>
              <a:bodyPr wrap="square">
                <a:spAutoFit/>
              </a:bodyPr>
              <a:lstStyle/>
              <a:p>
                <a14:m>
                  <m:oMath xmlns:m="http://schemas.openxmlformats.org/officeDocument/2006/math">
                    <m:f>
                      <m:fPr>
                        <m:ctrlPr>
                          <a:rPr lang="en-GB" sz="4800" i="1" smtClean="0">
                            <a:latin typeface="Cambria Math" panose="02040503050406030204" pitchFamily="18" charset="0"/>
                          </a:rPr>
                        </m:ctrlPr>
                      </m:fPr>
                      <m:num>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den>
                    </m:f>
                    <m:r>
                      <a:rPr lang="en-GB" sz="4800" i="1">
                        <a:latin typeface="Cambria Math" panose="02040503050406030204" pitchFamily="18" charset="0"/>
                      </a:rPr>
                      <m:t>=</m:t>
                    </m:r>
                    <m:f>
                      <m:fPr>
                        <m:ctrlPr>
                          <a:rPr lang="en-GB" sz="4800" i="1">
                            <a:latin typeface="Cambria Math" panose="02040503050406030204" pitchFamily="18" charset="0"/>
                          </a:rPr>
                        </m:ctrlPr>
                      </m:fPr>
                      <m:num>
                        <m:r>
                          <a:rPr lang="en-CA" sz="4800" b="0" i="1" smtClean="0">
                            <a:latin typeface="Cambria Math" panose="02040503050406030204" pitchFamily="18" charset="0"/>
                          </a:rPr>
                          <m:t>1</m:t>
                        </m:r>
                      </m:num>
                      <m:den>
                        <m:r>
                          <a:rPr lang="en-GB" sz="4800" i="1">
                            <a:solidFill>
                              <a:srgbClr val="FF0000"/>
                            </a:solidFill>
                            <a:latin typeface="Cambria Math" panose="02040503050406030204" pitchFamily="18" charset="0"/>
                          </a:rPr>
                          <m:t>𝑎</m:t>
                        </m:r>
                        <m:r>
                          <a:rPr lang="en-CA" sz="4800" i="1">
                            <a:solidFill>
                              <a:srgbClr val="FF0000"/>
                            </a:solidFill>
                            <a:latin typeface="Cambria Math" panose="02040503050406030204" pitchFamily="18" charset="0"/>
                          </a:rPr>
                          <m:t>(</m:t>
                        </m:r>
                        <m:r>
                          <a:rPr lang="en-CA" sz="4800" i="1">
                            <a:solidFill>
                              <a:srgbClr val="FF0000"/>
                            </a:solidFill>
                            <a:latin typeface="Cambria Math" panose="02040503050406030204" pitchFamily="18" charset="0"/>
                          </a:rPr>
                          <m:t>𝑡</m:t>
                        </m:r>
                        <m:r>
                          <a:rPr lang="en-CA" sz="4800" i="1">
                            <a:solidFill>
                              <a:srgbClr val="FF0000"/>
                            </a:solidFill>
                            <a:latin typeface="Cambria Math" panose="02040503050406030204" pitchFamily="18" charset="0"/>
                          </a:rPr>
                          <m:t>) </m:t>
                        </m:r>
                      </m:den>
                    </m:f>
                    <m:rad>
                      <m:radPr>
                        <m:degHide m:val="on"/>
                        <m:ctrlPr>
                          <a:rPr lang="en-CA" sz="4800" i="1">
                            <a:latin typeface="Cambria Math" panose="02040503050406030204" pitchFamily="18" charset="0"/>
                          </a:rPr>
                        </m:ctrlPr>
                      </m:radPr>
                      <m:deg/>
                      <m:e>
                        <m:r>
                          <a:rPr lang="en-GB" sz="4800" i="1">
                            <a:latin typeface="Cambria Math" panose="02040503050406030204" pitchFamily="18" charset="0"/>
                          </a:rPr>
                          <m:t>1−</m:t>
                        </m:r>
                        <m:r>
                          <a:rPr lang="en-GB" sz="4800" i="1">
                            <a:solidFill>
                              <a:srgbClr val="7030A0"/>
                            </a:solidFill>
                            <a:latin typeface="Cambria Math" panose="02040503050406030204" pitchFamily="18" charset="0"/>
                          </a:rPr>
                          <m:t>𝑘</m:t>
                        </m:r>
                        <m:sSup>
                          <m:sSupPr>
                            <m:ctrlPr>
                              <a:rPr lang="en-GB" sz="4800" i="1">
                                <a:latin typeface="Cambria Math" panose="02040503050406030204" pitchFamily="18" charset="0"/>
                              </a:rPr>
                            </m:ctrlPr>
                          </m:sSupPr>
                          <m:e>
                            <m:r>
                              <a:rPr lang="en-GB" sz="4800" i="1">
                                <a:solidFill>
                                  <a:srgbClr val="0070C0"/>
                                </a:solidFill>
                                <a:latin typeface="Cambria Math" panose="02040503050406030204" pitchFamily="18" charset="0"/>
                              </a:rPr>
                              <m:t>𝑟</m:t>
                            </m:r>
                          </m:e>
                          <m:sup>
                            <m:r>
                              <a:rPr lang="en-GB" sz="4800" i="1">
                                <a:latin typeface="Cambria Math" panose="02040503050406030204" pitchFamily="18" charset="0"/>
                              </a:rPr>
                              <m:t>2</m:t>
                            </m:r>
                          </m:sup>
                        </m:sSup>
                      </m:e>
                    </m:rad>
                  </m:oMath>
                </a14:m>
                <a:r>
                  <a:rPr lang="en-CA" sz="4800" dirty="0"/>
                  <a:t> </a:t>
                </a:r>
              </a:p>
            </p:txBody>
          </p:sp>
        </mc:Choice>
        <mc:Fallback xmlns="">
          <p:sp>
            <p:nvSpPr>
              <p:cNvPr id="14" name="TextBox 13">
                <a:extLst>
                  <a:ext uri="{FF2B5EF4-FFF2-40B4-BE49-F238E27FC236}">
                    <a16:creationId xmlns:a16="http://schemas.microsoft.com/office/drawing/2014/main" id="{F276705E-3855-583F-32CE-20C24E4391B1}"/>
                  </a:ext>
                </a:extLst>
              </p:cNvPr>
              <p:cNvSpPr txBox="1">
                <a:spLocks noRot="1" noChangeAspect="1" noMove="1" noResize="1" noEditPoints="1" noAdjustHandles="1" noChangeArrowheads="1" noChangeShapeType="1" noTextEdit="1"/>
              </p:cNvSpPr>
              <p:nvPr/>
            </p:nvSpPr>
            <p:spPr>
              <a:xfrm>
                <a:off x="410507" y="5309821"/>
                <a:ext cx="5281266" cy="1251368"/>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73BB13AA-3AA6-0416-EBF2-F2A22BE48916}"/>
              </a:ext>
            </a:extLst>
          </p:cNvPr>
          <p:cNvCxnSpPr/>
          <p:nvPr/>
        </p:nvCxnSpPr>
        <p:spPr>
          <a:xfrm>
            <a:off x="6300202" y="2197768"/>
            <a:ext cx="589179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63A76D-FFD4-B139-1EE1-64D010161CD5}"/>
              </a:ext>
            </a:extLst>
          </p:cNvPr>
          <p:cNvCxnSpPr/>
          <p:nvPr/>
        </p:nvCxnSpPr>
        <p:spPr>
          <a:xfrm>
            <a:off x="6300202" y="4658176"/>
            <a:ext cx="589179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9" name="Ink 8">
                <a:extLst>
                  <a:ext uri="{FF2B5EF4-FFF2-40B4-BE49-F238E27FC236}">
                    <a16:creationId xmlns:a16="http://schemas.microsoft.com/office/drawing/2014/main" id="{3AE869E8-F68F-E487-FD70-1F1337389A15}"/>
                  </a:ext>
                </a:extLst>
              </p14:cNvPr>
              <p14:cNvContentPartPr/>
              <p14:nvPr>
                <p:extLst>
                  <p:ext uri="{42D2F446-02D8-4167-A562-619A0277C38B}">
                    <p15:isNarration xmlns:p15="http://schemas.microsoft.com/office/powerpoint/2012/main" val="1"/>
                  </p:ext>
                </p:extLst>
              </p14:nvPr>
            </p14:nvContentPartPr>
            <p14:xfrm>
              <a:off x="43200" y="1757520"/>
              <a:ext cx="5463360" cy="4011840"/>
            </p14:xfrm>
          </p:contentPart>
        </mc:Choice>
        <mc:Fallback xmlns="">
          <p:pic>
            <p:nvPicPr>
              <p:cNvPr id="9" name="Ink 8">
                <a:extLst>
                  <a:ext uri="{FF2B5EF4-FFF2-40B4-BE49-F238E27FC236}">
                    <a16:creationId xmlns:a16="http://schemas.microsoft.com/office/drawing/2014/main" id="{3AE869E8-F68F-E487-FD70-1F1337389A15}"/>
                  </a:ext>
                </a:extLst>
              </p:cNvPr>
              <p:cNvPicPr>
                <a:picLocks noGrp="1" noRot="1" noChangeAspect="1" noMove="1" noResize="1" noEditPoints="1" noAdjustHandles="1" noChangeArrowheads="1" noChangeShapeType="1"/>
              </p:cNvPicPr>
              <p:nvPr/>
            </p:nvPicPr>
            <p:blipFill>
              <a:blip r:embed="rId13"/>
              <a:stretch>
                <a:fillRect/>
              </a:stretch>
            </p:blipFill>
            <p:spPr>
              <a:xfrm>
                <a:off x="33840" y="1748160"/>
                <a:ext cx="5482080" cy="4030560"/>
              </a:xfrm>
              <a:prstGeom prst="rect">
                <a:avLst/>
              </a:prstGeom>
            </p:spPr>
          </p:pic>
        </mc:Fallback>
      </mc:AlternateContent>
    </p:spTree>
    <p:custDataLst>
      <p:tags r:id="rId1"/>
    </p:custDataLst>
    <p:extLst>
      <p:ext uri="{BB962C8B-B14F-4D97-AF65-F5344CB8AC3E}">
        <p14:creationId xmlns:p14="http://schemas.microsoft.com/office/powerpoint/2010/main" val="4222360396"/>
      </p:ext>
    </p:extLst>
  </p:cSld>
  <p:clrMapOvr>
    <a:masterClrMapping/>
  </p:clrMapOvr>
  <mc:AlternateContent xmlns:mc="http://schemas.openxmlformats.org/markup-compatibility/2006" xmlns:p14="http://schemas.microsoft.com/office/powerpoint/2010/main">
    <mc:Choice Requires="p14">
      <p:transition spd="slow" p14:dur="2000" advTm="39870"/>
    </mc:Choice>
    <mc:Fallback xmlns="">
      <p:transition spd="slow" advTm="39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P spid="7" grpId="0"/>
      <p:bldP spid="15" grpId="0"/>
      <p:bldP spid="16" grpId="0"/>
      <p:bldP spid="17" grpId="0"/>
      <p:bldP spid="18" grpId="0"/>
      <p:bldP spid="12"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7D3F730-EFD5-4C3F-9A7C-68B2E9672690}"/>
                  </a:ext>
                </a:extLst>
              </p:cNvPr>
              <p:cNvSpPr txBox="1"/>
              <p:nvPr/>
            </p:nvSpPr>
            <p:spPr>
              <a:xfrm>
                <a:off x="101266" y="71142"/>
                <a:ext cx="6070600" cy="4999830"/>
              </a:xfrm>
              <a:prstGeom prst="rect">
                <a:avLst/>
              </a:prstGeom>
              <a:noFill/>
            </p:spPr>
            <p:txBody>
              <a:bodyPr wrap="square">
                <a:spAutoFit/>
              </a:bodyPr>
              <a:lstStyle/>
              <a:p>
                <a:pPr>
                  <a:spcAft>
                    <a:spcPts val="1200"/>
                  </a:spcAft>
                </a:pPr>
                <a14:m>
                  <m:oMath xmlns:m="http://schemas.openxmlformats.org/officeDocument/2006/math">
                    <m:r>
                      <a:rPr lang="en-CA" sz="4400" i="1" smtClean="0">
                        <a:latin typeface="Cambria Math" panose="02040503050406030204" pitchFamily="18" charset="0"/>
                      </a:rPr>
                      <m:t>0</m:t>
                    </m:r>
                    <m:r>
                      <a:rPr lang="en-GB" sz="4400" i="1">
                        <a:latin typeface="Cambria Math" panose="02040503050406030204" pitchFamily="18" charset="0"/>
                      </a:rPr>
                      <m:t>=</m:t>
                    </m:r>
                    <m:sSup>
                      <m:sSupPr>
                        <m:ctrlPr>
                          <a:rPr lang="en-CA" sz="4400" i="1">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e>
                        </m:d>
                      </m:e>
                      <m:sup>
                        <m:r>
                          <a:rPr lang="en-CA" sz="4400" i="1">
                            <a:latin typeface="Cambria Math" panose="02040503050406030204" pitchFamily="18" charset="0"/>
                          </a:rPr>
                          <m:t>2</m:t>
                        </m:r>
                      </m:sup>
                    </m:sSup>
                    <m:r>
                      <a:rPr lang="en-CA" sz="4400" b="0" i="1" smtClean="0">
                        <a:latin typeface="Cambria Math" panose="02040503050406030204" pitchFamily="18" charset="0"/>
                      </a:rPr>
                      <m:t>−</m:t>
                    </m:r>
                    <m:f>
                      <m:fPr>
                        <m:ctrlPr>
                          <a:rPr lang="en-GB" sz="4400" i="1">
                            <a:latin typeface="Cambria Math" panose="02040503050406030204" pitchFamily="18" charset="0"/>
                          </a:rPr>
                        </m:ctrlPr>
                      </m:fPr>
                      <m:num>
                        <m:sSup>
                          <m:sSupPr>
                            <m:ctrlPr>
                              <a:rPr lang="en-GB" sz="4400" i="1">
                                <a:latin typeface="Cambria Math" panose="02040503050406030204" pitchFamily="18" charset="0"/>
                              </a:rPr>
                            </m:ctrlPr>
                          </m:sSupPr>
                          <m:e>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m:t>
                            </m:r>
                          </m:e>
                          <m:sup>
                            <m:r>
                              <a:rPr lang="en-GB" sz="4400" i="1">
                                <a:latin typeface="Cambria Math" panose="02040503050406030204" pitchFamily="18" charset="0"/>
                              </a:rPr>
                              <m:t>2</m:t>
                            </m:r>
                          </m:sup>
                        </m:sSup>
                      </m:num>
                      <m:den>
                        <m:r>
                          <a:rPr lang="en-GB" sz="4400" i="1">
                            <a:latin typeface="Cambria Math" panose="02040503050406030204" pitchFamily="18" charset="0"/>
                          </a:rPr>
                          <m:t>1−</m:t>
                        </m:r>
                        <m:r>
                          <a:rPr lang="en-GB" sz="4400" i="1">
                            <a:solidFill>
                              <a:srgbClr val="7030A0"/>
                            </a:solidFill>
                            <a:latin typeface="Cambria Math" panose="02040503050406030204" pitchFamily="18" charset="0"/>
                          </a:rPr>
                          <m:t>𝑘</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den>
                    </m:f>
                    <m:sSup>
                      <m:sSupPr>
                        <m:ctrlPr>
                          <a:rPr lang="en-CA" sz="4400" i="1">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e>
                        </m:d>
                      </m:e>
                      <m:sup>
                        <m:r>
                          <a:rPr lang="en-CA" sz="4400" i="1">
                            <a:latin typeface="Cambria Math" panose="02040503050406030204" pitchFamily="18" charset="0"/>
                          </a:rPr>
                          <m:t>2</m:t>
                        </m:r>
                      </m:sup>
                    </m:sSup>
                  </m:oMath>
                </a14:m>
                <a:r>
                  <a:rPr lang="en-CA" sz="4400" dirty="0"/>
                  <a:t> </a:t>
                </a:r>
              </a:p>
              <a:p>
                <a:pPr>
                  <a:spcAft>
                    <a:spcPts val="1200"/>
                  </a:spcAft>
                </a:pPr>
                <a14:m>
                  <m:oMath xmlns:m="http://schemas.openxmlformats.org/officeDocument/2006/math">
                    <m:sSup>
                      <m:sSupPr>
                        <m:ctrlPr>
                          <a:rPr lang="en-CA" sz="4400" i="1">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e>
                        </m:d>
                      </m:e>
                      <m:sup>
                        <m:r>
                          <a:rPr lang="en-CA" sz="4400" i="1">
                            <a:latin typeface="Cambria Math" panose="02040503050406030204" pitchFamily="18" charset="0"/>
                          </a:rPr>
                          <m:t>2</m:t>
                        </m:r>
                      </m:sup>
                    </m:sSup>
                    <m:r>
                      <a:rPr lang="en-GB" sz="4400" i="1">
                        <a:latin typeface="Cambria Math" panose="02040503050406030204" pitchFamily="18" charset="0"/>
                      </a:rPr>
                      <m:t>=</m:t>
                    </m:r>
                    <m:f>
                      <m:fPr>
                        <m:ctrlPr>
                          <a:rPr lang="en-GB" sz="4400" i="1">
                            <a:latin typeface="Cambria Math" panose="02040503050406030204" pitchFamily="18" charset="0"/>
                          </a:rPr>
                        </m:ctrlPr>
                      </m:fPr>
                      <m:num>
                        <m:sSup>
                          <m:sSupPr>
                            <m:ctrlPr>
                              <a:rPr lang="en-GB" sz="4400" i="1">
                                <a:latin typeface="Cambria Math" panose="02040503050406030204" pitchFamily="18" charset="0"/>
                              </a:rPr>
                            </m:ctrlPr>
                          </m:sSupPr>
                          <m:e>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m:t>
                            </m:r>
                          </m:e>
                          <m:sup>
                            <m:r>
                              <a:rPr lang="en-GB" sz="4400" i="1">
                                <a:latin typeface="Cambria Math" panose="02040503050406030204" pitchFamily="18" charset="0"/>
                              </a:rPr>
                              <m:t>2</m:t>
                            </m:r>
                          </m:sup>
                        </m:sSup>
                      </m:num>
                      <m:den>
                        <m:r>
                          <a:rPr lang="en-GB" sz="4400" i="1">
                            <a:latin typeface="Cambria Math" panose="02040503050406030204" pitchFamily="18" charset="0"/>
                          </a:rPr>
                          <m:t>1−</m:t>
                        </m:r>
                        <m:r>
                          <a:rPr lang="en-GB" sz="4400" i="1">
                            <a:solidFill>
                              <a:srgbClr val="7030A0"/>
                            </a:solidFill>
                            <a:latin typeface="Cambria Math" panose="02040503050406030204" pitchFamily="18" charset="0"/>
                          </a:rPr>
                          <m:t>𝑘</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den>
                    </m:f>
                    <m:sSup>
                      <m:sSupPr>
                        <m:ctrlPr>
                          <a:rPr lang="en-CA" sz="4400" i="1">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GB" sz="4400" i="1">
                                    <a:solidFill>
                                      <a:srgbClr val="FFC000"/>
                                    </a:solidFill>
                                    <a:latin typeface="Cambria Math" panose="02040503050406030204" pitchFamily="18" charset="0"/>
                                  </a:rPr>
                                  <m:t>𝜆</m:t>
                                </m:r>
                              </m:den>
                            </m:f>
                          </m:e>
                        </m:d>
                      </m:e>
                      <m:sup>
                        <m:r>
                          <a:rPr lang="en-CA" sz="4400" i="1">
                            <a:latin typeface="Cambria Math" panose="02040503050406030204" pitchFamily="18" charset="0"/>
                          </a:rPr>
                          <m:t>2</m:t>
                        </m:r>
                      </m:sup>
                    </m:sSup>
                  </m:oMath>
                </a14:m>
                <a:r>
                  <a:rPr lang="en-CA" sz="4400" dirty="0"/>
                  <a:t> </a:t>
                </a:r>
              </a:p>
              <a:p>
                <a:pPr>
                  <a:spcAft>
                    <a:spcPts val="1200"/>
                  </a:spcAft>
                </a:pPr>
                <a14:m>
                  <m:oMath xmlns:m="http://schemas.openxmlformats.org/officeDocument/2006/math">
                    <m:sSup>
                      <m:sSupPr>
                        <m:ctrlPr>
                          <a:rPr lang="en-CA" sz="4400" i="1" smtClean="0">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num>
                              <m:den>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den>
                            </m:f>
                          </m:e>
                        </m:d>
                      </m:e>
                      <m:sup>
                        <m:r>
                          <a:rPr lang="en-CA" sz="4400" i="1">
                            <a:latin typeface="Cambria Math" panose="02040503050406030204" pitchFamily="18" charset="0"/>
                          </a:rPr>
                          <m:t>2</m:t>
                        </m:r>
                      </m:sup>
                    </m:sSup>
                    <m:r>
                      <a:rPr lang="en-GB" sz="4400" i="1">
                        <a:latin typeface="Cambria Math" panose="02040503050406030204" pitchFamily="18" charset="0"/>
                      </a:rPr>
                      <m:t>=</m:t>
                    </m:r>
                    <m:f>
                      <m:fPr>
                        <m:ctrlPr>
                          <a:rPr lang="en-GB" sz="4400" i="1">
                            <a:latin typeface="Cambria Math" panose="02040503050406030204" pitchFamily="18" charset="0"/>
                          </a:rPr>
                        </m:ctrlPr>
                      </m:fPr>
                      <m:num>
                        <m:sSup>
                          <m:sSupPr>
                            <m:ctrlPr>
                              <a:rPr lang="en-GB" sz="4400" i="1">
                                <a:latin typeface="Cambria Math" panose="02040503050406030204" pitchFamily="18" charset="0"/>
                              </a:rPr>
                            </m:ctrlPr>
                          </m:sSupPr>
                          <m:e>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m:t>
                            </m:r>
                          </m:e>
                          <m:sup>
                            <m:r>
                              <a:rPr lang="en-GB" sz="4400" i="1">
                                <a:latin typeface="Cambria Math" panose="02040503050406030204" pitchFamily="18" charset="0"/>
                              </a:rPr>
                              <m:t>2</m:t>
                            </m:r>
                          </m:sup>
                        </m:sSup>
                      </m:num>
                      <m:den>
                        <m:r>
                          <a:rPr lang="en-GB" sz="4400" i="1">
                            <a:latin typeface="Cambria Math" panose="02040503050406030204" pitchFamily="18" charset="0"/>
                          </a:rPr>
                          <m:t>1−</m:t>
                        </m:r>
                        <m:r>
                          <a:rPr lang="en-GB" sz="4400" i="1">
                            <a:solidFill>
                              <a:srgbClr val="7030A0"/>
                            </a:solidFill>
                            <a:latin typeface="Cambria Math" panose="02040503050406030204" pitchFamily="18" charset="0"/>
                          </a:rPr>
                          <m:t>𝑘</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den>
                    </m:f>
                    <m:sSup>
                      <m:sSupPr>
                        <m:ctrlPr>
                          <a:rPr lang="en-CA" sz="4400" i="1">
                            <a:solidFill>
                              <a:srgbClr val="0070C0"/>
                            </a:solidFill>
                            <a:latin typeface="Cambria Math" panose="02040503050406030204" pitchFamily="18" charset="0"/>
                          </a:rPr>
                        </m:ctrlPr>
                      </m:sSupPr>
                      <m:e>
                        <m:d>
                          <m:dPr>
                            <m:ctrlPr>
                              <a:rPr lang="en-GB" sz="4400" i="1">
                                <a:latin typeface="Cambria Math" panose="02040503050406030204" pitchFamily="18" charset="0"/>
                              </a:rPr>
                            </m:ctrlPr>
                          </m:dPr>
                          <m:e>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den>
                            </m:f>
                          </m:e>
                        </m:d>
                      </m:e>
                      <m:sup>
                        <m:r>
                          <a:rPr lang="en-CA" sz="4400" i="1">
                            <a:latin typeface="Cambria Math" panose="02040503050406030204" pitchFamily="18" charset="0"/>
                          </a:rPr>
                          <m:t>2</m:t>
                        </m:r>
                      </m:sup>
                    </m:sSup>
                  </m:oMath>
                </a14:m>
                <a:r>
                  <a:rPr lang="en-CA" sz="4400" dirty="0"/>
                  <a:t> </a:t>
                </a:r>
              </a:p>
              <a:p>
                <a:pPr>
                  <a:spcAft>
                    <a:spcPts val="1200"/>
                  </a:spcAft>
                </a:pPr>
                <a14:m>
                  <m:oMath xmlns:m="http://schemas.openxmlformats.org/officeDocument/2006/math">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num>
                      <m:den>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den>
                    </m:f>
                    <m:r>
                      <a:rPr lang="en-GB" sz="4400" i="1">
                        <a:latin typeface="Cambria Math" panose="02040503050406030204" pitchFamily="18" charset="0"/>
                      </a:rPr>
                      <m:t>=</m:t>
                    </m:r>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m:t>
                    </m:r>
                    <m:f>
                      <m:fPr>
                        <m:ctrlPr>
                          <a:rPr lang="en-GB" sz="4400" i="1">
                            <a:latin typeface="Cambria Math" panose="02040503050406030204" pitchFamily="18" charset="0"/>
                          </a:rPr>
                        </m:ctrlPr>
                      </m:fPr>
                      <m:num>
                        <m:r>
                          <a:rPr lang="en-CA" sz="4400" b="0" i="1" smtClean="0">
                            <a:latin typeface="Cambria Math" panose="02040503050406030204" pitchFamily="18" charset="0"/>
                          </a:rPr>
                          <m:t>1</m:t>
                        </m:r>
                      </m:num>
                      <m:den>
                        <m:rad>
                          <m:radPr>
                            <m:degHide m:val="on"/>
                            <m:ctrlPr>
                              <a:rPr lang="en-CA" sz="4400" b="0" i="1" smtClean="0">
                                <a:latin typeface="Cambria Math" panose="02040503050406030204" pitchFamily="18" charset="0"/>
                              </a:rPr>
                            </m:ctrlPr>
                          </m:radPr>
                          <m:deg/>
                          <m:e>
                            <m:r>
                              <a:rPr lang="en-GB" sz="4400" i="1">
                                <a:latin typeface="Cambria Math" panose="02040503050406030204" pitchFamily="18" charset="0"/>
                              </a:rPr>
                              <m:t>1−</m:t>
                            </m:r>
                            <m:r>
                              <a:rPr lang="en-GB" sz="4400" i="1">
                                <a:solidFill>
                                  <a:srgbClr val="7030A0"/>
                                </a:solidFill>
                                <a:latin typeface="Cambria Math" panose="02040503050406030204" pitchFamily="18" charset="0"/>
                              </a:rPr>
                              <m:t>𝑘</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e>
                        </m:rad>
                      </m:den>
                    </m:f>
                  </m:oMath>
                </a14:m>
                <a:r>
                  <a:rPr lang="en-CA" sz="4400" dirty="0"/>
                  <a:t> </a:t>
                </a:r>
              </a:p>
            </p:txBody>
          </p:sp>
        </mc:Choice>
        <mc:Fallback xmlns="">
          <p:sp>
            <p:nvSpPr>
              <p:cNvPr id="5" name="TextBox 4">
                <a:extLst>
                  <a:ext uri="{FF2B5EF4-FFF2-40B4-BE49-F238E27FC236}">
                    <a16:creationId xmlns:a16="http://schemas.microsoft.com/office/drawing/2014/main" id="{D7D3F730-EFD5-4C3F-9A7C-68B2E9672690}"/>
                  </a:ext>
                </a:extLst>
              </p:cNvPr>
              <p:cNvSpPr txBox="1">
                <a:spLocks noRot="1" noChangeAspect="1" noMove="1" noResize="1" noEditPoints="1" noAdjustHandles="1" noChangeArrowheads="1" noChangeShapeType="1" noTextEdit="1"/>
              </p:cNvSpPr>
              <p:nvPr/>
            </p:nvSpPr>
            <p:spPr>
              <a:xfrm>
                <a:off x="101266" y="71142"/>
                <a:ext cx="6070600" cy="499983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90D527-6CAE-42CB-8DD7-CD861B872C93}"/>
                  </a:ext>
                </a:extLst>
              </p:cNvPr>
              <p:cNvSpPr txBox="1"/>
              <p:nvPr/>
            </p:nvSpPr>
            <p:spPr>
              <a:xfrm>
                <a:off x="7186775" y="3298830"/>
                <a:ext cx="2462625" cy="1154803"/>
              </a:xfrm>
              <a:prstGeom prst="rect">
                <a:avLst/>
              </a:prstGeom>
              <a:noFill/>
            </p:spPr>
            <p:txBody>
              <a:bodyPr wrap="square">
                <a:spAutoFit/>
              </a:bodyPr>
              <a:lstStyle/>
              <a:p>
                <a14:m>
                  <m:oMath xmlns:m="http://schemas.openxmlformats.org/officeDocument/2006/math">
                    <m:f>
                      <m:fPr>
                        <m:ctrlPr>
                          <a:rPr lang="en-GB" sz="4400" i="1">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i="1">
                            <a:latin typeface="Cambria Math" panose="02040503050406030204" pitchFamily="18" charset="0"/>
                          </a:rPr>
                        </m:ctrlPr>
                      </m:fPr>
                      <m:num>
                        <m:r>
                          <a:rPr lang="en-CA" sz="4400" i="1">
                            <a:latin typeface="Cambria Math" panose="02040503050406030204" pitchFamily="18" charset="0"/>
                          </a:rPr>
                          <m:t>1</m:t>
                        </m:r>
                      </m:num>
                      <m:den>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 </m:t>
                        </m:r>
                      </m:den>
                    </m:f>
                  </m:oMath>
                </a14:m>
                <a:r>
                  <a:rPr lang="en-CA" sz="4400" dirty="0"/>
                  <a:t>  </a:t>
                </a:r>
              </a:p>
            </p:txBody>
          </p:sp>
        </mc:Choice>
        <mc:Fallback xmlns="">
          <p:sp>
            <p:nvSpPr>
              <p:cNvPr id="6" name="TextBox 5">
                <a:extLst>
                  <a:ext uri="{FF2B5EF4-FFF2-40B4-BE49-F238E27FC236}">
                    <a16:creationId xmlns:a16="http://schemas.microsoft.com/office/drawing/2014/main" id="{AA90D527-6CAE-42CB-8DD7-CD861B872C93}"/>
                  </a:ext>
                </a:extLst>
              </p:cNvPr>
              <p:cNvSpPr txBox="1">
                <a:spLocks noRot="1" noChangeAspect="1" noMove="1" noResize="1" noEditPoints="1" noAdjustHandles="1" noChangeArrowheads="1" noChangeShapeType="1" noTextEdit="1"/>
              </p:cNvSpPr>
              <p:nvPr/>
            </p:nvSpPr>
            <p:spPr>
              <a:xfrm>
                <a:off x="7186775" y="3298830"/>
                <a:ext cx="2462625" cy="115480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98EA4F-33F7-420D-AFE7-6AC81D06AFFA}"/>
                  </a:ext>
                </a:extLst>
              </p:cNvPr>
              <p:cNvSpPr txBox="1"/>
              <p:nvPr/>
            </p:nvSpPr>
            <p:spPr>
              <a:xfrm>
                <a:off x="6558161" y="72358"/>
                <a:ext cx="4020362" cy="830997"/>
              </a:xfrm>
              <a:prstGeom prst="rect">
                <a:avLst/>
              </a:prstGeom>
              <a:noFill/>
            </p:spPr>
            <p:txBody>
              <a:bodyPr wrap="square">
                <a:spAutoFit/>
              </a:bodyPr>
              <a:lstStyle/>
              <a:p>
                <a:r>
                  <a:rPr lang="en-GB" sz="4800" dirty="0"/>
                  <a:t>closed: </a:t>
                </a:r>
                <a14:m>
                  <m:oMath xmlns:m="http://schemas.openxmlformats.org/officeDocument/2006/math">
                    <m:r>
                      <a:rPr lang="en-GB" sz="4800" i="1" smtClean="0">
                        <a:solidFill>
                          <a:srgbClr val="7030A0"/>
                        </a:solidFill>
                        <a:latin typeface="Cambria Math" panose="02040503050406030204" pitchFamily="18" charset="0"/>
                      </a:rPr>
                      <m:t>𝑘</m:t>
                    </m:r>
                    <m:r>
                      <a:rPr lang="en-GB" sz="4800" b="0" i="1" smtClean="0">
                        <a:latin typeface="Cambria Math" panose="02040503050406030204" pitchFamily="18" charset="0"/>
                      </a:rPr>
                      <m:t>=+1</m:t>
                    </m:r>
                  </m:oMath>
                </a14:m>
                <a:r>
                  <a:rPr lang="en-CA" sz="4800" dirty="0"/>
                  <a:t> </a:t>
                </a:r>
              </a:p>
            </p:txBody>
          </p:sp>
        </mc:Choice>
        <mc:Fallback xmlns="">
          <p:sp>
            <p:nvSpPr>
              <p:cNvPr id="7" name="TextBox 6">
                <a:extLst>
                  <a:ext uri="{FF2B5EF4-FFF2-40B4-BE49-F238E27FC236}">
                    <a16:creationId xmlns:a16="http://schemas.microsoft.com/office/drawing/2014/main" id="{8698EA4F-33F7-420D-AFE7-6AC81D06AFFA}"/>
                  </a:ext>
                </a:extLst>
              </p:cNvPr>
              <p:cNvSpPr txBox="1">
                <a:spLocks noRot="1" noChangeAspect="1" noMove="1" noResize="1" noEditPoints="1" noAdjustHandles="1" noChangeArrowheads="1" noChangeShapeType="1" noTextEdit="1"/>
              </p:cNvSpPr>
              <p:nvPr/>
            </p:nvSpPr>
            <p:spPr>
              <a:xfrm>
                <a:off x="6558161" y="72358"/>
                <a:ext cx="4020362" cy="830997"/>
              </a:xfrm>
              <a:prstGeom prst="rect">
                <a:avLst/>
              </a:prstGeom>
              <a:blipFill>
                <a:blip r:embed="rId5"/>
                <a:stretch>
                  <a:fillRect l="-6980" t="-16176" b="-38971"/>
                </a:stretch>
              </a:blipFill>
            </p:spPr>
            <p:txBody>
              <a:bodyPr/>
              <a:lstStyle/>
              <a:p>
                <a:r>
                  <a:rPr lang="en-CA">
                    <a:noFill/>
                  </a:rPr>
                  <a:t> </a:t>
                </a:r>
              </a:p>
            </p:txBody>
          </p:sp>
        </mc:Fallback>
      </mc:AlternateContent>
      <p:cxnSp>
        <p:nvCxnSpPr>
          <p:cNvPr id="13" name="Straight Connector 12">
            <a:extLst>
              <a:ext uri="{FF2B5EF4-FFF2-40B4-BE49-F238E27FC236}">
                <a16:creationId xmlns:a16="http://schemas.microsoft.com/office/drawing/2014/main" id="{552A4077-9FE8-491C-8EE0-014B6607F2B2}"/>
              </a:ext>
            </a:extLst>
          </p:cNvPr>
          <p:cNvCxnSpPr>
            <a:cxnSpLocks/>
          </p:cNvCxnSpPr>
          <p:nvPr/>
        </p:nvCxnSpPr>
        <p:spPr>
          <a:xfrm flipV="1">
            <a:off x="6300202" y="0"/>
            <a:ext cx="0" cy="6858000"/>
          </a:xfrm>
          <a:prstGeom prst="line">
            <a:avLst/>
          </a:prstGeom>
          <a:ln w="762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FAC593-F82C-4F1D-906A-07112F946331}"/>
                  </a:ext>
                </a:extLst>
              </p:cNvPr>
              <p:cNvSpPr txBox="1"/>
              <p:nvPr/>
            </p:nvSpPr>
            <p:spPr>
              <a:xfrm>
                <a:off x="6558161" y="2381793"/>
                <a:ext cx="3307733" cy="830997"/>
              </a:xfrm>
              <a:prstGeom prst="rect">
                <a:avLst/>
              </a:prstGeom>
              <a:noFill/>
            </p:spPr>
            <p:txBody>
              <a:bodyPr wrap="square">
                <a:spAutoFit/>
              </a:bodyPr>
              <a:lstStyle/>
              <a:p>
                <a:r>
                  <a:rPr lang="en-GB" sz="4800" dirty="0"/>
                  <a:t>flat: </a:t>
                </a:r>
                <a14:m>
                  <m:oMath xmlns:m="http://schemas.openxmlformats.org/officeDocument/2006/math">
                    <m:r>
                      <a:rPr lang="en-GB" sz="4800" i="1" smtClean="0">
                        <a:solidFill>
                          <a:srgbClr val="7030A0"/>
                        </a:solidFill>
                        <a:latin typeface="Cambria Math" panose="02040503050406030204" pitchFamily="18" charset="0"/>
                      </a:rPr>
                      <m:t>𝑘</m:t>
                    </m:r>
                    <m:r>
                      <a:rPr lang="en-GB" sz="4800" b="0" i="1" smtClean="0">
                        <a:latin typeface="Cambria Math" panose="02040503050406030204" pitchFamily="18" charset="0"/>
                      </a:rPr>
                      <m:t>=</m:t>
                    </m:r>
                    <m:r>
                      <a:rPr lang="en-CA" sz="4800" b="0" i="1" smtClean="0">
                        <a:latin typeface="Cambria Math" panose="02040503050406030204" pitchFamily="18" charset="0"/>
                      </a:rPr>
                      <m:t>0</m:t>
                    </m:r>
                  </m:oMath>
                </a14:m>
                <a:r>
                  <a:rPr lang="en-CA" sz="4800" dirty="0"/>
                  <a:t> </a:t>
                </a:r>
              </a:p>
            </p:txBody>
          </p:sp>
        </mc:Choice>
        <mc:Fallback xmlns="">
          <p:sp>
            <p:nvSpPr>
              <p:cNvPr id="15" name="TextBox 14">
                <a:extLst>
                  <a:ext uri="{FF2B5EF4-FFF2-40B4-BE49-F238E27FC236}">
                    <a16:creationId xmlns:a16="http://schemas.microsoft.com/office/drawing/2014/main" id="{B3FAC593-F82C-4F1D-906A-07112F946331}"/>
                  </a:ext>
                </a:extLst>
              </p:cNvPr>
              <p:cNvSpPr txBox="1">
                <a:spLocks noRot="1" noChangeAspect="1" noMove="1" noResize="1" noEditPoints="1" noAdjustHandles="1" noChangeArrowheads="1" noChangeShapeType="1" noTextEdit="1"/>
              </p:cNvSpPr>
              <p:nvPr/>
            </p:nvSpPr>
            <p:spPr>
              <a:xfrm>
                <a:off x="6558161" y="2381793"/>
                <a:ext cx="3307733" cy="830997"/>
              </a:xfrm>
              <a:prstGeom prst="rect">
                <a:avLst/>
              </a:prstGeom>
              <a:blipFill>
                <a:blip r:embed="rId6"/>
                <a:stretch>
                  <a:fillRect l="-8487"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7C77C65-0E1D-45F3-9044-4A9D92C997F2}"/>
                  </a:ext>
                </a:extLst>
              </p:cNvPr>
              <p:cNvSpPr txBox="1"/>
              <p:nvPr/>
            </p:nvSpPr>
            <p:spPr>
              <a:xfrm>
                <a:off x="6606198" y="4787966"/>
                <a:ext cx="3972325" cy="830997"/>
              </a:xfrm>
              <a:prstGeom prst="rect">
                <a:avLst/>
              </a:prstGeom>
              <a:noFill/>
            </p:spPr>
            <p:txBody>
              <a:bodyPr wrap="square">
                <a:spAutoFit/>
              </a:bodyPr>
              <a:lstStyle/>
              <a:p>
                <a:r>
                  <a:rPr lang="en-GB" sz="4800" dirty="0"/>
                  <a:t>open: </a:t>
                </a:r>
                <a14:m>
                  <m:oMath xmlns:m="http://schemas.openxmlformats.org/officeDocument/2006/math">
                    <m:r>
                      <a:rPr lang="en-GB" sz="4800" i="1" smtClean="0">
                        <a:solidFill>
                          <a:srgbClr val="7030A0"/>
                        </a:solidFill>
                        <a:latin typeface="Cambria Math" panose="02040503050406030204" pitchFamily="18" charset="0"/>
                      </a:rPr>
                      <m:t>𝑘</m:t>
                    </m:r>
                    <m:r>
                      <a:rPr lang="en-GB" sz="4800" b="0" i="1" smtClean="0">
                        <a:latin typeface="Cambria Math" panose="02040503050406030204" pitchFamily="18" charset="0"/>
                      </a:rPr>
                      <m:t>=</m:t>
                    </m:r>
                    <m:r>
                      <a:rPr lang="en-GB" sz="4800" i="1">
                        <a:latin typeface="Cambria Math" panose="02040503050406030204" pitchFamily="18" charset="0"/>
                      </a:rPr>
                      <m:t>−1</m:t>
                    </m:r>
                  </m:oMath>
                </a14:m>
                <a:endParaRPr lang="en-CA" sz="4800" dirty="0"/>
              </a:p>
            </p:txBody>
          </p:sp>
        </mc:Choice>
        <mc:Fallback xmlns="">
          <p:sp>
            <p:nvSpPr>
              <p:cNvPr id="16" name="TextBox 15">
                <a:extLst>
                  <a:ext uri="{FF2B5EF4-FFF2-40B4-BE49-F238E27FC236}">
                    <a16:creationId xmlns:a16="http://schemas.microsoft.com/office/drawing/2014/main" id="{07C77C65-0E1D-45F3-9044-4A9D92C997F2}"/>
                  </a:ext>
                </a:extLst>
              </p:cNvPr>
              <p:cNvSpPr txBox="1">
                <a:spLocks noRot="1" noChangeAspect="1" noMove="1" noResize="1" noEditPoints="1" noAdjustHandles="1" noChangeArrowheads="1" noChangeShapeType="1" noTextEdit="1"/>
              </p:cNvSpPr>
              <p:nvPr/>
            </p:nvSpPr>
            <p:spPr>
              <a:xfrm>
                <a:off x="6606198" y="4787966"/>
                <a:ext cx="3972325" cy="830997"/>
              </a:xfrm>
              <a:prstGeom prst="rect">
                <a:avLst/>
              </a:prstGeom>
              <a:blipFill>
                <a:blip r:embed="rId7"/>
                <a:stretch>
                  <a:fillRect l="-7066" t="-16058" b="-379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58E837D-C102-4002-8A45-4044F60D3417}"/>
                  </a:ext>
                </a:extLst>
              </p:cNvPr>
              <p:cNvSpPr txBox="1"/>
              <p:nvPr/>
            </p:nvSpPr>
            <p:spPr>
              <a:xfrm>
                <a:off x="7186776" y="5599296"/>
                <a:ext cx="4465222" cy="1154803"/>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i="1">
                            <a:latin typeface="Cambria Math" panose="02040503050406030204" pitchFamily="18" charset="0"/>
                          </a:rPr>
                        </m:ctrlPr>
                      </m:fPr>
                      <m:num>
                        <m:r>
                          <a:rPr lang="en-CA" sz="4400" b="0" i="1" smtClean="0">
                            <a:latin typeface="Cambria Math" panose="02040503050406030204" pitchFamily="18" charset="0"/>
                          </a:rPr>
                          <m:t>1</m:t>
                        </m:r>
                      </m:num>
                      <m:den>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 </m:t>
                        </m:r>
                      </m:den>
                    </m:f>
                    <m:rad>
                      <m:radPr>
                        <m:degHide m:val="on"/>
                        <m:ctrlPr>
                          <a:rPr lang="en-CA" sz="4400" i="1">
                            <a:latin typeface="Cambria Math" panose="02040503050406030204" pitchFamily="18" charset="0"/>
                          </a:rPr>
                        </m:ctrlPr>
                      </m:radPr>
                      <m:deg/>
                      <m:e>
                        <m:r>
                          <a:rPr lang="en-GB" sz="4400" i="1">
                            <a:latin typeface="Cambria Math" panose="02040503050406030204" pitchFamily="18" charset="0"/>
                          </a:rPr>
                          <m:t>1</m:t>
                        </m:r>
                        <m:r>
                          <a:rPr lang="en-CA" sz="4400" b="0" i="1" smtClean="0">
                            <a:latin typeface="Cambria Math" panose="02040503050406030204" pitchFamily="18" charset="0"/>
                          </a:rPr>
                          <m:t>+</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e>
                    </m:rad>
                  </m:oMath>
                </a14:m>
                <a:r>
                  <a:rPr lang="en-CA" sz="4400" dirty="0"/>
                  <a:t> </a:t>
                </a:r>
              </a:p>
            </p:txBody>
          </p:sp>
        </mc:Choice>
        <mc:Fallback xmlns="">
          <p:sp>
            <p:nvSpPr>
              <p:cNvPr id="17" name="TextBox 16">
                <a:extLst>
                  <a:ext uri="{FF2B5EF4-FFF2-40B4-BE49-F238E27FC236}">
                    <a16:creationId xmlns:a16="http://schemas.microsoft.com/office/drawing/2014/main" id="{C58E837D-C102-4002-8A45-4044F60D3417}"/>
                  </a:ext>
                </a:extLst>
              </p:cNvPr>
              <p:cNvSpPr txBox="1">
                <a:spLocks noRot="1" noChangeAspect="1" noMove="1" noResize="1" noEditPoints="1" noAdjustHandles="1" noChangeArrowheads="1" noChangeShapeType="1" noTextEdit="1"/>
              </p:cNvSpPr>
              <p:nvPr/>
            </p:nvSpPr>
            <p:spPr>
              <a:xfrm>
                <a:off x="7186776" y="5599296"/>
                <a:ext cx="4465222" cy="1154803"/>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0D41C7C-6664-433D-8685-47E9602D1650}"/>
                  </a:ext>
                </a:extLst>
              </p:cNvPr>
              <p:cNvSpPr txBox="1"/>
              <p:nvPr/>
            </p:nvSpPr>
            <p:spPr>
              <a:xfrm>
                <a:off x="7186776" y="865015"/>
                <a:ext cx="4770020" cy="1154803"/>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i="1">
                            <a:latin typeface="Cambria Math" panose="02040503050406030204" pitchFamily="18" charset="0"/>
                          </a:rPr>
                        </m:ctrlPr>
                      </m:fPr>
                      <m:num>
                        <m:r>
                          <a:rPr lang="en-CA" sz="4400" b="0" i="1" smtClean="0">
                            <a:latin typeface="Cambria Math" panose="02040503050406030204" pitchFamily="18" charset="0"/>
                          </a:rPr>
                          <m:t>1</m:t>
                        </m:r>
                      </m:num>
                      <m:den>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 </m:t>
                        </m:r>
                      </m:den>
                    </m:f>
                    <m:rad>
                      <m:radPr>
                        <m:degHide m:val="on"/>
                        <m:ctrlPr>
                          <a:rPr lang="en-CA" sz="4400" i="1">
                            <a:latin typeface="Cambria Math" panose="02040503050406030204" pitchFamily="18" charset="0"/>
                          </a:rPr>
                        </m:ctrlPr>
                      </m:radPr>
                      <m:deg/>
                      <m:e>
                        <m:r>
                          <a:rPr lang="en-GB" sz="4400" i="1">
                            <a:latin typeface="Cambria Math" panose="02040503050406030204" pitchFamily="18" charset="0"/>
                          </a:rPr>
                          <m:t>1</m:t>
                        </m:r>
                        <m:r>
                          <a:rPr lang="en-CA" sz="4400" b="0" i="1" smtClean="0">
                            <a:latin typeface="Cambria Math" panose="02040503050406030204" pitchFamily="18" charset="0"/>
                          </a:rPr>
                          <m:t>−</m:t>
                        </m:r>
                        <m:sSup>
                          <m:sSupPr>
                            <m:ctrlPr>
                              <a:rPr lang="en-GB" sz="4400" i="1">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GB" sz="4400" i="1">
                                <a:latin typeface="Cambria Math" panose="02040503050406030204" pitchFamily="18" charset="0"/>
                              </a:rPr>
                              <m:t>2</m:t>
                            </m:r>
                          </m:sup>
                        </m:sSup>
                      </m:e>
                    </m:rad>
                  </m:oMath>
                </a14:m>
                <a:r>
                  <a:rPr lang="en-CA" sz="4400" dirty="0"/>
                  <a:t> </a:t>
                </a:r>
              </a:p>
            </p:txBody>
          </p:sp>
        </mc:Choice>
        <mc:Fallback xmlns="">
          <p:sp>
            <p:nvSpPr>
              <p:cNvPr id="18" name="TextBox 17">
                <a:extLst>
                  <a:ext uri="{FF2B5EF4-FFF2-40B4-BE49-F238E27FC236}">
                    <a16:creationId xmlns:a16="http://schemas.microsoft.com/office/drawing/2014/main" id="{40D41C7C-6664-433D-8685-47E9602D1650}"/>
                  </a:ext>
                </a:extLst>
              </p:cNvPr>
              <p:cNvSpPr txBox="1">
                <a:spLocks noRot="1" noChangeAspect="1" noMove="1" noResize="1" noEditPoints="1" noAdjustHandles="1" noChangeArrowheads="1" noChangeShapeType="1" noTextEdit="1"/>
              </p:cNvSpPr>
              <p:nvPr/>
            </p:nvSpPr>
            <p:spPr>
              <a:xfrm>
                <a:off x="7186776" y="865015"/>
                <a:ext cx="4770020" cy="1154803"/>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79654E-089B-DA3F-624A-D18DA7ED9155}"/>
                  </a:ext>
                </a:extLst>
              </p:cNvPr>
              <p:cNvSpPr txBox="1"/>
              <p:nvPr/>
            </p:nvSpPr>
            <p:spPr>
              <a:xfrm>
                <a:off x="4930530" y="2022624"/>
                <a:ext cx="1257377" cy="646331"/>
              </a:xfrm>
              <a:prstGeom prst="rect">
                <a:avLst/>
              </a:prstGeom>
              <a:noFill/>
              <a:ln w="38100">
                <a:solidFill>
                  <a:schemeClr val="tx1"/>
                </a:solidFill>
              </a:ln>
            </p:spPr>
            <p:txBody>
              <a:bodyPr wrap="square">
                <a:spAutoFit/>
              </a:bodyPr>
              <a:lstStyle/>
              <a:p>
                <a:pPr algn="ctr"/>
                <a14:m>
                  <m:oMathPara xmlns:m="http://schemas.openxmlformats.org/officeDocument/2006/math">
                    <m:oMathParaPr>
                      <m:jc m:val="right"/>
                    </m:oMathParaPr>
                    <m:oMath xmlns:m="http://schemas.openxmlformats.org/officeDocument/2006/math">
                      <m:r>
                        <a:rPr lang="en-GB" sz="3200" i="1">
                          <a:solidFill>
                            <a:srgbClr val="FFC000"/>
                          </a:solidFill>
                          <a:latin typeface="Cambria Math" panose="02040503050406030204" pitchFamily="18" charset="0"/>
                        </a:rPr>
                        <m:t>𝜆</m:t>
                      </m:r>
                      <m:r>
                        <a:rPr lang="en-CA" sz="3600" b="0" i="1" smtClean="0">
                          <a:latin typeface="Cambria Math" panose="02040503050406030204" pitchFamily="18" charset="0"/>
                        </a:rPr>
                        <m:t>=</m:t>
                      </m:r>
                      <m:r>
                        <a:rPr lang="en-CA" sz="3600" i="1">
                          <a:solidFill>
                            <a:srgbClr val="0070C0"/>
                          </a:solidFill>
                          <a:latin typeface="Cambria Math" panose="02040503050406030204" pitchFamily="18" charset="0"/>
                        </a:rPr>
                        <m:t>𝑟</m:t>
                      </m:r>
                    </m:oMath>
                  </m:oMathPara>
                </a14:m>
                <a:endParaRPr lang="en-CA" sz="3600" dirty="0"/>
              </a:p>
            </p:txBody>
          </p:sp>
        </mc:Choice>
        <mc:Fallback xmlns="">
          <p:sp>
            <p:nvSpPr>
              <p:cNvPr id="12" name="TextBox 11">
                <a:extLst>
                  <a:ext uri="{FF2B5EF4-FFF2-40B4-BE49-F238E27FC236}">
                    <a16:creationId xmlns:a16="http://schemas.microsoft.com/office/drawing/2014/main" id="{DC79654E-089B-DA3F-624A-D18DA7ED9155}"/>
                  </a:ext>
                </a:extLst>
              </p:cNvPr>
              <p:cNvSpPr txBox="1">
                <a:spLocks noRot="1" noChangeAspect="1" noMove="1" noResize="1" noEditPoints="1" noAdjustHandles="1" noChangeArrowheads="1" noChangeShapeType="1" noTextEdit="1"/>
              </p:cNvSpPr>
              <p:nvPr/>
            </p:nvSpPr>
            <p:spPr>
              <a:xfrm>
                <a:off x="4930530" y="2022624"/>
                <a:ext cx="1257377" cy="646331"/>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276705E-3855-583F-32CE-20C24E4391B1}"/>
                  </a:ext>
                </a:extLst>
              </p:cNvPr>
              <p:cNvSpPr txBox="1"/>
              <p:nvPr/>
            </p:nvSpPr>
            <p:spPr>
              <a:xfrm>
                <a:off x="410507" y="5309821"/>
                <a:ext cx="5281266" cy="1251368"/>
              </a:xfrm>
              <a:prstGeom prst="rect">
                <a:avLst/>
              </a:prstGeom>
              <a:noFill/>
              <a:ln w="38100">
                <a:solidFill>
                  <a:schemeClr val="tx1"/>
                </a:solidFill>
              </a:ln>
            </p:spPr>
            <p:txBody>
              <a:bodyPr wrap="square">
                <a:spAutoFit/>
              </a:bodyPr>
              <a:lstStyle/>
              <a:p>
                <a14:m>
                  <m:oMath xmlns:m="http://schemas.openxmlformats.org/officeDocument/2006/math">
                    <m:f>
                      <m:fPr>
                        <m:ctrlPr>
                          <a:rPr lang="en-GB" sz="4800" i="1" smtClean="0">
                            <a:latin typeface="Cambria Math" panose="02040503050406030204" pitchFamily="18" charset="0"/>
                          </a:rPr>
                        </m:ctrlPr>
                      </m:fPr>
                      <m:num>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den>
                    </m:f>
                    <m:r>
                      <a:rPr lang="en-GB" sz="4800" i="1">
                        <a:latin typeface="Cambria Math" panose="02040503050406030204" pitchFamily="18" charset="0"/>
                      </a:rPr>
                      <m:t>=</m:t>
                    </m:r>
                    <m:f>
                      <m:fPr>
                        <m:ctrlPr>
                          <a:rPr lang="en-GB" sz="4800" i="1">
                            <a:latin typeface="Cambria Math" panose="02040503050406030204" pitchFamily="18" charset="0"/>
                          </a:rPr>
                        </m:ctrlPr>
                      </m:fPr>
                      <m:num>
                        <m:r>
                          <a:rPr lang="en-CA" sz="4800" b="0" i="1" smtClean="0">
                            <a:latin typeface="Cambria Math" panose="02040503050406030204" pitchFamily="18" charset="0"/>
                          </a:rPr>
                          <m:t>1</m:t>
                        </m:r>
                      </m:num>
                      <m:den>
                        <m:r>
                          <a:rPr lang="en-GB" sz="4800" i="1">
                            <a:solidFill>
                              <a:srgbClr val="FF0000"/>
                            </a:solidFill>
                            <a:latin typeface="Cambria Math" panose="02040503050406030204" pitchFamily="18" charset="0"/>
                          </a:rPr>
                          <m:t>𝑎</m:t>
                        </m:r>
                        <m:r>
                          <a:rPr lang="en-CA" sz="4800" i="1">
                            <a:solidFill>
                              <a:srgbClr val="FF0000"/>
                            </a:solidFill>
                            <a:latin typeface="Cambria Math" panose="02040503050406030204" pitchFamily="18" charset="0"/>
                          </a:rPr>
                          <m:t>(</m:t>
                        </m:r>
                        <m:r>
                          <a:rPr lang="en-CA" sz="4800" i="1">
                            <a:solidFill>
                              <a:srgbClr val="FF0000"/>
                            </a:solidFill>
                            <a:latin typeface="Cambria Math" panose="02040503050406030204" pitchFamily="18" charset="0"/>
                          </a:rPr>
                          <m:t>𝑡</m:t>
                        </m:r>
                        <m:r>
                          <a:rPr lang="en-CA" sz="4800" i="1">
                            <a:solidFill>
                              <a:srgbClr val="FF0000"/>
                            </a:solidFill>
                            <a:latin typeface="Cambria Math" panose="02040503050406030204" pitchFamily="18" charset="0"/>
                          </a:rPr>
                          <m:t>) </m:t>
                        </m:r>
                      </m:den>
                    </m:f>
                    <m:rad>
                      <m:radPr>
                        <m:degHide m:val="on"/>
                        <m:ctrlPr>
                          <a:rPr lang="en-CA" sz="4800" i="1">
                            <a:latin typeface="Cambria Math" panose="02040503050406030204" pitchFamily="18" charset="0"/>
                          </a:rPr>
                        </m:ctrlPr>
                      </m:radPr>
                      <m:deg/>
                      <m:e>
                        <m:r>
                          <a:rPr lang="en-GB" sz="4800" i="1">
                            <a:latin typeface="Cambria Math" panose="02040503050406030204" pitchFamily="18" charset="0"/>
                          </a:rPr>
                          <m:t>1−</m:t>
                        </m:r>
                        <m:r>
                          <a:rPr lang="en-GB" sz="4800" i="1">
                            <a:solidFill>
                              <a:srgbClr val="7030A0"/>
                            </a:solidFill>
                            <a:latin typeface="Cambria Math" panose="02040503050406030204" pitchFamily="18" charset="0"/>
                          </a:rPr>
                          <m:t>𝑘</m:t>
                        </m:r>
                        <m:sSup>
                          <m:sSupPr>
                            <m:ctrlPr>
                              <a:rPr lang="en-GB" sz="4800" i="1">
                                <a:latin typeface="Cambria Math" panose="02040503050406030204" pitchFamily="18" charset="0"/>
                              </a:rPr>
                            </m:ctrlPr>
                          </m:sSupPr>
                          <m:e>
                            <m:r>
                              <a:rPr lang="en-GB" sz="4800" i="1">
                                <a:solidFill>
                                  <a:srgbClr val="0070C0"/>
                                </a:solidFill>
                                <a:latin typeface="Cambria Math" panose="02040503050406030204" pitchFamily="18" charset="0"/>
                              </a:rPr>
                              <m:t>𝑟</m:t>
                            </m:r>
                          </m:e>
                          <m:sup>
                            <m:r>
                              <a:rPr lang="en-GB" sz="4800" i="1">
                                <a:latin typeface="Cambria Math" panose="02040503050406030204" pitchFamily="18" charset="0"/>
                              </a:rPr>
                              <m:t>2</m:t>
                            </m:r>
                          </m:sup>
                        </m:sSup>
                      </m:e>
                    </m:rad>
                  </m:oMath>
                </a14:m>
                <a:r>
                  <a:rPr lang="en-CA" sz="4800" dirty="0"/>
                  <a:t> </a:t>
                </a:r>
              </a:p>
            </p:txBody>
          </p:sp>
        </mc:Choice>
        <mc:Fallback xmlns="">
          <p:sp>
            <p:nvSpPr>
              <p:cNvPr id="14" name="TextBox 13">
                <a:extLst>
                  <a:ext uri="{FF2B5EF4-FFF2-40B4-BE49-F238E27FC236}">
                    <a16:creationId xmlns:a16="http://schemas.microsoft.com/office/drawing/2014/main" id="{F276705E-3855-583F-32CE-20C24E4391B1}"/>
                  </a:ext>
                </a:extLst>
              </p:cNvPr>
              <p:cNvSpPr txBox="1">
                <a:spLocks noRot="1" noChangeAspect="1" noMove="1" noResize="1" noEditPoints="1" noAdjustHandles="1" noChangeArrowheads="1" noChangeShapeType="1" noTextEdit="1"/>
              </p:cNvSpPr>
              <p:nvPr/>
            </p:nvSpPr>
            <p:spPr>
              <a:xfrm>
                <a:off x="410507" y="5309821"/>
                <a:ext cx="5281266" cy="1251368"/>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73BB13AA-3AA6-0416-EBF2-F2A22BE48916}"/>
              </a:ext>
            </a:extLst>
          </p:cNvPr>
          <p:cNvCxnSpPr/>
          <p:nvPr/>
        </p:nvCxnSpPr>
        <p:spPr>
          <a:xfrm>
            <a:off x="6300202" y="2197768"/>
            <a:ext cx="589179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63A76D-FFD4-B139-1EE1-64D010161CD5}"/>
              </a:ext>
            </a:extLst>
          </p:cNvPr>
          <p:cNvCxnSpPr/>
          <p:nvPr/>
        </p:nvCxnSpPr>
        <p:spPr>
          <a:xfrm>
            <a:off x="6300202" y="4658176"/>
            <a:ext cx="589179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 name="Ink 1">
                <a:extLst>
                  <a:ext uri="{FF2B5EF4-FFF2-40B4-BE49-F238E27FC236}">
                    <a16:creationId xmlns:a16="http://schemas.microsoft.com/office/drawing/2014/main" id="{CE38DBE4-5F49-9D97-5195-17E994A75019}"/>
                  </a:ext>
                </a:extLst>
              </p14:cNvPr>
              <p14:cNvContentPartPr/>
              <p14:nvPr>
                <p:extLst>
                  <p:ext uri="{42D2F446-02D8-4167-A562-619A0277C38B}">
                    <p15:isNarration xmlns:p15="http://schemas.microsoft.com/office/powerpoint/2012/main" val="1"/>
                  </p:ext>
                </p:extLst>
              </p14:nvPr>
            </p14:nvContentPartPr>
            <p14:xfrm>
              <a:off x="6252120" y="2148120"/>
              <a:ext cx="4065120" cy="2717280"/>
            </p14:xfrm>
          </p:contentPart>
        </mc:Choice>
        <mc:Fallback xmlns="">
          <p:pic>
            <p:nvPicPr>
              <p:cNvPr id="2" name="Ink 1">
                <a:extLst>
                  <a:ext uri="{FF2B5EF4-FFF2-40B4-BE49-F238E27FC236}">
                    <a16:creationId xmlns:a16="http://schemas.microsoft.com/office/drawing/2014/main" id="{CE38DBE4-5F49-9D97-5195-17E994A75019}"/>
                  </a:ext>
                </a:extLst>
              </p:cNvPr>
              <p:cNvPicPr>
                <a:picLocks noGrp="1" noRot="1" noChangeAspect="1" noMove="1" noResize="1" noEditPoints="1" noAdjustHandles="1" noChangeArrowheads="1" noChangeShapeType="1"/>
              </p:cNvPicPr>
              <p:nvPr/>
            </p:nvPicPr>
            <p:blipFill>
              <a:blip r:embed="rId13"/>
              <a:stretch>
                <a:fillRect/>
              </a:stretch>
            </p:blipFill>
            <p:spPr>
              <a:xfrm>
                <a:off x="6242760" y="2138760"/>
                <a:ext cx="4083840" cy="2736000"/>
              </a:xfrm>
              <a:prstGeom prst="rect">
                <a:avLst/>
              </a:prstGeom>
            </p:spPr>
          </p:pic>
        </mc:Fallback>
      </mc:AlternateContent>
    </p:spTree>
    <p:custDataLst>
      <p:tags r:id="rId1"/>
    </p:custDataLst>
    <p:extLst>
      <p:ext uri="{BB962C8B-B14F-4D97-AF65-F5344CB8AC3E}">
        <p14:creationId xmlns:p14="http://schemas.microsoft.com/office/powerpoint/2010/main" val="2508544268"/>
      </p:ext>
    </p:extLst>
  </p:cSld>
  <p:clrMapOvr>
    <a:masterClrMapping/>
  </p:clrMapOvr>
  <mc:AlternateContent xmlns:mc="http://schemas.openxmlformats.org/markup-compatibility/2006" xmlns:p14="http://schemas.microsoft.com/office/powerpoint/2010/main">
    <mc:Choice Requires="p14">
      <p:transition spd="med" p14:dur="700" advTm="17233">
        <p:fade/>
      </p:transition>
    </mc:Choice>
    <mc:Fallback xmlns="">
      <p:transition spd="med" advTm="172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F4538E-7955-0CF4-367B-C1C046F4523C}"/>
                  </a:ext>
                </a:extLst>
              </p:cNvPr>
              <p:cNvSpPr txBox="1"/>
              <p:nvPr/>
            </p:nvSpPr>
            <p:spPr>
              <a:xfrm>
                <a:off x="110320" y="134097"/>
                <a:ext cx="7088766" cy="2935227"/>
              </a:xfrm>
              <a:prstGeom prst="rect">
                <a:avLst/>
              </a:prstGeom>
              <a:noFill/>
              <a:ln w="38100">
                <a:solidFill>
                  <a:schemeClr val="tx1"/>
                </a:solidFill>
              </a:ln>
            </p:spPr>
            <p:txBody>
              <a:bodyPr wrap="square">
                <a:spAutoFit/>
              </a:bodyPr>
              <a:lstStyle/>
              <a:p>
                <a:pPr algn="ctr"/>
                <a:r>
                  <a:rPr lang="en-CA" sz="5000" dirty="0"/>
                  <a:t>Coordinate speed of light in (flat) FLRW universe:</a:t>
                </a:r>
              </a:p>
              <a:p>
                <a:pPr algn="ctr"/>
                <a14:m>
                  <m:oMath xmlns:m="http://schemas.openxmlformats.org/officeDocument/2006/math">
                    <m:f>
                      <m:fPr>
                        <m:ctrlPr>
                          <a:rPr lang="en-GB" sz="5400" i="1" smtClean="0">
                            <a:latin typeface="Cambria Math" panose="02040503050406030204" pitchFamily="18" charset="0"/>
                          </a:rPr>
                        </m:ctrlPr>
                      </m:fPr>
                      <m:num>
                        <m:r>
                          <a:rPr lang="en-GB" sz="5400" i="1">
                            <a:latin typeface="Cambria Math" panose="02040503050406030204" pitchFamily="18" charset="0"/>
                          </a:rPr>
                          <m:t>𝑑</m:t>
                        </m:r>
                        <m:r>
                          <a:rPr lang="en-CA" sz="5400" i="1">
                            <a:solidFill>
                              <a:srgbClr val="0070C0"/>
                            </a:solidFill>
                            <a:latin typeface="Cambria Math" panose="02040503050406030204" pitchFamily="18" charset="0"/>
                          </a:rPr>
                          <m:t>𝑟</m:t>
                        </m:r>
                      </m:num>
                      <m:den>
                        <m:r>
                          <a:rPr lang="en-GB" sz="5400" i="1">
                            <a:latin typeface="Cambria Math" panose="02040503050406030204" pitchFamily="18" charset="0"/>
                          </a:rPr>
                          <m:t>𝑑</m:t>
                        </m:r>
                        <m:r>
                          <a:rPr lang="en-CA" sz="5400" b="0" i="1" smtClean="0">
                            <a:latin typeface="Cambria Math" panose="02040503050406030204" pitchFamily="18" charset="0"/>
                          </a:rPr>
                          <m:t>𝑐</m:t>
                        </m:r>
                        <m:r>
                          <a:rPr lang="en-CA" sz="5400" i="1">
                            <a:solidFill>
                              <a:srgbClr val="0070C0"/>
                            </a:solidFill>
                            <a:latin typeface="Cambria Math" panose="02040503050406030204" pitchFamily="18" charset="0"/>
                          </a:rPr>
                          <m:t>𝑡</m:t>
                        </m:r>
                      </m:den>
                    </m:f>
                    <m:r>
                      <a:rPr lang="en-GB" sz="5400" i="1">
                        <a:latin typeface="Cambria Math" panose="02040503050406030204" pitchFamily="18" charset="0"/>
                      </a:rPr>
                      <m:t>=</m:t>
                    </m:r>
                    <m:f>
                      <m:fPr>
                        <m:ctrlPr>
                          <a:rPr lang="en-GB" sz="5400" i="1">
                            <a:latin typeface="Cambria Math" panose="02040503050406030204" pitchFamily="18" charset="0"/>
                          </a:rPr>
                        </m:ctrlPr>
                      </m:fPr>
                      <m:num>
                        <m:r>
                          <a:rPr lang="en-CA" sz="5400" b="0" i="1" smtClean="0">
                            <a:latin typeface="Cambria Math" panose="02040503050406030204" pitchFamily="18" charset="0"/>
                          </a:rPr>
                          <m:t>1</m:t>
                        </m:r>
                      </m:num>
                      <m:den>
                        <m:r>
                          <a:rPr lang="en-GB" sz="5400" i="1">
                            <a:solidFill>
                              <a:srgbClr val="FF0000"/>
                            </a:solidFill>
                            <a:latin typeface="Cambria Math" panose="02040503050406030204" pitchFamily="18" charset="0"/>
                          </a:rPr>
                          <m:t>𝑎</m:t>
                        </m:r>
                        <m:r>
                          <a:rPr lang="en-CA" sz="5400" i="1">
                            <a:solidFill>
                              <a:srgbClr val="FF0000"/>
                            </a:solidFill>
                            <a:latin typeface="Cambria Math" panose="02040503050406030204" pitchFamily="18" charset="0"/>
                          </a:rPr>
                          <m:t>(</m:t>
                        </m:r>
                        <m:r>
                          <a:rPr lang="en-CA" sz="5400" i="1">
                            <a:solidFill>
                              <a:srgbClr val="FF0000"/>
                            </a:solidFill>
                            <a:latin typeface="Cambria Math" panose="02040503050406030204" pitchFamily="18" charset="0"/>
                          </a:rPr>
                          <m:t>𝑡</m:t>
                        </m:r>
                        <m:r>
                          <a:rPr lang="en-CA" sz="5400" i="1">
                            <a:solidFill>
                              <a:srgbClr val="FF0000"/>
                            </a:solidFill>
                            <a:latin typeface="Cambria Math" panose="02040503050406030204" pitchFamily="18" charset="0"/>
                          </a:rPr>
                          <m:t>) </m:t>
                        </m:r>
                      </m:den>
                    </m:f>
                  </m:oMath>
                </a14:m>
                <a:r>
                  <a:rPr lang="en-CA" sz="5000" dirty="0"/>
                  <a:t> </a:t>
                </a:r>
                <a:r>
                  <a:rPr lang="en-CA" sz="5400" dirty="0"/>
                  <a:t>(for </a:t>
                </a:r>
                <a14:m>
                  <m:oMath xmlns:m="http://schemas.openxmlformats.org/officeDocument/2006/math">
                    <m:r>
                      <a:rPr lang="en-CA" sz="5400" i="1">
                        <a:solidFill>
                          <a:srgbClr val="7030A0"/>
                        </a:solidFill>
                        <a:latin typeface="Cambria Math" panose="02040503050406030204" pitchFamily="18" charset="0"/>
                      </a:rPr>
                      <m:t>𝑘</m:t>
                    </m:r>
                    <m:r>
                      <a:rPr lang="en-GB" sz="5400" i="1">
                        <a:latin typeface="Cambria Math" panose="02040503050406030204" pitchFamily="18" charset="0"/>
                      </a:rPr>
                      <m:t>=</m:t>
                    </m:r>
                    <m:r>
                      <a:rPr lang="en-CA" sz="5400" i="1">
                        <a:latin typeface="Cambria Math" panose="02040503050406030204" pitchFamily="18" charset="0"/>
                      </a:rPr>
                      <m:t>0</m:t>
                    </m:r>
                  </m:oMath>
                </a14:m>
                <a:r>
                  <a:rPr lang="en-CA" sz="5400" dirty="0"/>
                  <a:t>) </a:t>
                </a:r>
              </a:p>
            </p:txBody>
          </p:sp>
        </mc:Choice>
        <mc:Fallback xmlns="">
          <p:sp>
            <p:nvSpPr>
              <p:cNvPr id="5" name="TextBox 4">
                <a:extLst>
                  <a:ext uri="{FF2B5EF4-FFF2-40B4-BE49-F238E27FC236}">
                    <a16:creationId xmlns:a16="http://schemas.microsoft.com/office/drawing/2014/main" id="{9FF4538E-7955-0CF4-367B-C1C046F4523C}"/>
                  </a:ext>
                </a:extLst>
              </p:cNvPr>
              <p:cNvSpPr txBox="1">
                <a:spLocks noRot="1" noChangeAspect="1" noMove="1" noResize="1" noEditPoints="1" noAdjustHandles="1" noChangeArrowheads="1" noChangeShapeType="1" noTextEdit="1"/>
              </p:cNvSpPr>
              <p:nvPr/>
            </p:nvSpPr>
            <p:spPr>
              <a:xfrm>
                <a:off x="110320" y="134097"/>
                <a:ext cx="7088766" cy="2935227"/>
              </a:xfrm>
              <a:prstGeom prst="rect">
                <a:avLst/>
              </a:prstGeom>
              <a:blipFill>
                <a:blip r:embed="rId3"/>
                <a:stretch>
                  <a:fillRect l="-941" t="-4107" r="-2908" b="-1848"/>
                </a:stretch>
              </a:blipFill>
              <a:ln w="38100">
                <a:solidFill>
                  <a:schemeClr val="tx1"/>
                </a:solidFill>
              </a:ln>
            </p:spPr>
            <p:txBody>
              <a:bodyPr/>
              <a:lstStyle/>
              <a:p>
                <a:r>
                  <a:rPr lang="en-CA">
                    <a:noFill/>
                  </a:rPr>
                  <a:t> </a:t>
                </a:r>
              </a:p>
            </p:txBody>
          </p:sp>
        </mc:Fallback>
      </mc:AlternateContent>
      <p:sp>
        <p:nvSpPr>
          <p:cNvPr id="7" name="TextBox 6">
            <a:extLst>
              <a:ext uri="{FF2B5EF4-FFF2-40B4-BE49-F238E27FC236}">
                <a16:creationId xmlns:a16="http://schemas.microsoft.com/office/drawing/2014/main" id="{5401D0EF-FA67-701F-0C97-3BD8E5FB9691}"/>
              </a:ext>
            </a:extLst>
          </p:cNvPr>
          <p:cNvSpPr txBox="1"/>
          <p:nvPr/>
        </p:nvSpPr>
        <p:spPr>
          <a:xfrm>
            <a:off x="110320" y="3240314"/>
            <a:ext cx="8917566" cy="3477875"/>
          </a:xfrm>
          <a:prstGeom prst="rect">
            <a:avLst/>
          </a:prstGeom>
          <a:noFill/>
        </p:spPr>
        <p:txBody>
          <a:bodyPr wrap="square">
            <a:spAutoFit/>
          </a:bodyPr>
          <a:lstStyle/>
          <a:p>
            <a:r>
              <a:rPr lang="en-CA" sz="4400" dirty="0"/>
              <a:t>Most current evidence indicates the universe is very close to being flat:</a:t>
            </a:r>
          </a:p>
          <a:p>
            <a:pPr marL="571500" indent="-571500">
              <a:buFont typeface="Arial" panose="020B0604020202020204" pitchFamily="34" charset="0"/>
              <a:buChar char="•"/>
            </a:pPr>
            <a:r>
              <a:rPr lang="en-CA" sz="4400" dirty="0">
                <a:solidFill>
                  <a:schemeClr val="tx1">
                    <a:lumMod val="50000"/>
                    <a:lumOff val="50000"/>
                  </a:schemeClr>
                </a:solidFill>
              </a:rPr>
              <a:t>WMAP study</a:t>
            </a:r>
          </a:p>
          <a:p>
            <a:pPr marL="571500" indent="-571500">
              <a:buFont typeface="Arial" panose="020B0604020202020204" pitchFamily="34" charset="0"/>
              <a:buChar char="•"/>
            </a:pPr>
            <a:r>
              <a:rPr lang="en-CA" sz="4400" b="0" dirty="0" err="1">
                <a:solidFill>
                  <a:schemeClr val="tx1">
                    <a:lumMod val="50000"/>
                    <a:lumOff val="50000"/>
                  </a:schemeClr>
                </a:solidFill>
              </a:rPr>
              <a:t>BOOMERanG</a:t>
            </a:r>
            <a:r>
              <a:rPr lang="en-CA" sz="4400" b="0" dirty="0">
                <a:solidFill>
                  <a:schemeClr val="tx1">
                    <a:lumMod val="50000"/>
                    <a:lumOff val="50000"/>
                  </a:schemeClr>
                </a:solidFill>
              </a:rPr>
              <a:t> study</a:t>
            </a:r>
          </a:p>
          <a:p>
            <a:pPr marL="571500" indent="-571500">
              <a:buFont typeface="Arial" panose="020B0604020202020204" pitchFamily="34" charset="0"/>
              <a:buChar char="•"/>
            </a:pPr>
            <a:r>
              <a:rPr lang="en-CA" sz="4400" b="0" dirty="0">
                <a:solidFill>
                  <a:schemeClr val="tx1">
                    <a:lumMod val="50000"/>
                    <a:lumOff val="50000"/>
                  </a:schemeClr>
                </a:solidFill>
              </a:rPr>
              <a:t>Planck satellite study</a:t>
            </a:r>
            <a:endParaRPr lang="en-CA" sz="4400" dirty="0"/>
          </a:p>
        </p:txBody>
      </p:sp>
      <p:sp>
        <p:nvSpPr>
          <p:cNvPr id="8" name="TextBox 7">
            <a:extLst>
              <a:ext uri="{FF2B5EF4-FFF2-40B4-BE49-F238E27FC236}">
                <a16:creationId xmlns:a16="http://schemas.microsoft.com/office/drawing/2014/main" id="{AFB7BC7E-8F65-7DBD-A4F8-91A6819A6C0D}"/>
              </a:ext>
            </a:extLst>
          </p:cNvPr>
          <p:cNvSpPr txBox="1"/>
          <p:nvPr/>
        </p:nvSpPr>
        <p:spPr>
          <a:xfrm>
            <a:off x="6545942" y="5400464"/>
            <a:ext cx="5535737" cy="1323439"/>
          </a:xfrm>
          <a:prstGeom prst="rect">
            <a:avLst/>
          </a:prstGeom>
          <a:noFill/>
        </p:spPr>
        <p:txBody>
          <a:bodyPr wrap="square">
            <a:spAutoFit/>
          </a:bodyPr>
          <a:lstStyle/>
          <a:p>
            <a:pPr algn="ctr"/>
            <a:r>
              <a:rPr lang="en-CA" sz="4000" dirty="0">
                <a:solidFill>
                  <a:srgbClr val="FF0000"/>
                </a:solidFill>
              </a:rPr>
              <a:t>(see links in description, and Relativity 110f video)</a:t>
            </a:r>
          </a:p>
        </p:txBody>
      </p:sp>
    </p:spTree>
    <p:custDataLst>
      <p:tags r:id="rId1"/>
    </p:custDataLst>
    <p:extLst>
      <p:ext uri="{BB962C8B-B14F-4D97-AF65-F5344CB8AC3E}">
        <p14:creationId xmlns:p14="http://schemas.microsoft.com/office/powerpoint/2010/main" val="607653085"/>
      </p:ext>
    </p:extLst>
  </p:cSld>
  <p:clrMapOvr>
    <a:masterClrMapping/>
  </p:clrMapOvr>
  <mc:AlternateContent xmlns:mc="http://schemas.openxmlformats.org/markup-compatibility/2006" xmlns:p14="http://schemas.microsoft.com/office/powerpoint/2010/main">
    <mc:Choice Requires="p14">
      <p:transition spd="slow" p14:dur="2000" advTm="15325"/>
    </mc:Choice>
    <mc:Fallback xmlns="">
      <p:transition spd="slow" advTm="15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65B8CCA6-D238-035E-4B38-D3C7EF0649BD}"/>
              </a:ext>
            </a:extLst>
          </p:cNvPr>
          <p:cNvGrpSpPr/>
          <p:nvPr/>
        </p:nvGrpSpPr>
        <p:grpSpPr>
          <a:xfrm>
            <a:off x="8823238" y="5510987"/>
            <a:ext cx="652736" cy="1252806"/>
            <a:chOff x="5192273" y="1563413"/>
            <a:chExt cx="1287531" cy="1285876"/>
          </a:xfrm>
        </p:grpSpPr>
        <p:grpSp>
          <p:nvGrpSpPr>
            <p:cNvPr id="177" name="Group 176">
              <a:extLst>
                <a:ext uri="{FF2B5EF4-FFF2-40B4-BE49-F238E27FC236}">
                  <a16:creationId xmlns:a16="http://schemas.microsoft.com/office/drawing/2014/main" id="{A40B4538-9B1C-3EAA-6B69-1D7099F4292C}"/>
                </a:ext>
              </a:extLst>
            </p:cNvPr>
            <p:cNvGrpSpPr/>
            <p:nvPr/>
          </p:nvGrpSpPr>
          <p:grpSpPr>
            <a:xfrm>
              <a:off x="5192273" y="1563413"/>
              <a:ext cx="1275202" cy="1285872"/>
              <a:chOff x="5192273" y="1563413"/>
              <a:chExt cx="1275202" cy="1344162"/>
            </a:xfrm>
          </p:grpSpPr>
          <p:cxnSp>
            <p:nvCxnSpPr>
              <p:cNvPr id="181" name="Straight Connector 180">
                <a:extLst>
                  <a:ext uri="{FF2B5EF4-FFF2-40B4-BE49-F238E27FC236}">
                    <a16:creationId xmlns:a16="http://schemas.microsoft.com/office/drawing/2014/main" id="{B23AAF6A-2040-1CE6-29F1-082F31706EC6}"/>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27C72AA-F82E-918A-A9C2-0B0C53F21D1F}"/>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F4AE660B-47C5-5A05-08F0-9FE09E954F78}"/>
                </a:ext>
              </a:extLst>
            </p:cNvPr>
            <p:cNvGrpSpPr/>
            <p:nvPr/>
          </p:nvGrpSpPr>
          <p:grpSpPr>
            <a:xfrm>
              <a:off x="5227569" y="1591989"/>
              <a:ext cx="1252235" cy="1257300"/>
              <a:chOff x="5227569" y="1591989"/>
              <a:chExt cx="1252235" cy="1257300"/>
            </a:xfrm>
          </p:grpSpPr>
          <p:cxnSp>
            <p:nvCxnSpPr>
              <p:cNvPr id="179" name="Straight Connector 178">
                <a:extLst>
                  <a:ext uri="{FF2B5EF4-FFF2-40B4-BE49-F238E27FC236}">
                    <a16:creationId xmlns:a16="http://schemas.microsoft.com/office/drawing/2014/main" id="{FD236B2D-8AFC-E08D-CC1F-F31934C8F723}"/>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A249BE5-36B7-C699-1724-A5F2859AB5DF}"/>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28C3CE-5020-4F5B-AD96-E34505F35548}"/>
                  </a:ext>
                </a:extLst>
              </p:cNvPr>
              <p:cNvSpPr txBox="1"/>
              <p:nvPr/>
            </p:nvSpPr>
            <p:spPr>
              <a:xfrm>
                <a:off x="2767635" y="2540"/>
                <a:ext cx="2542939" cy="1154803"/>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i="1">
                            <a:latin typeface="Cambria Math" panose="02040503050406030204" pitchFamily="18" charset="0"/>
                          </a:rPr>
                        </m:ctrlPr>
                      </m:fPr>
                      <m:num>
                        <m:r>
                          <a:rPr lang="en-CA" sz="4400" b="0" i="1" smtClean="0">
                            <a:latin typeface="Cambria Math" panose="02040503050406030204" pitchFamily="18" charset="0"/>
                          </a:rPr>
                          <m:t>1</m:t>
                        </m:r>
                      </m:num>
                      <m:den>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 </m:t>
                        </m:r>
                      </m:den>
                    </m:f>
                  </m:oMath>
                </a14:m>
                <a:r>
                  <a:rPr lang="en-CA" sz="4400" dirty="0"/>
                  <a:t> </a:t>
                </a:r>
              </a:p>
            </p:txBody>
          </p:sp>
        </mc:Choice>
        <mc:Fallback xmlns="">
          <p:sp>
            <p:nvSpPr>
              <p:cNvPr id="4" name="TextBox 3">
                <a:extLst>
                  <a:ext uri="{FF2B5EF4-FFF2-40B4-BE49-F238E27FC236}">
                    <a16:creationId xmlns:a16="http://schemas.microsoft.com/office/drawing/2014/main" id="{B628C3CE-5020-4F5B-AD96-E34505F35548}"/>
                  </a:ext>
                </a:extLst>
              </p:cNvPr>
              <p:cNvSpPr txBox="1">
                <a:spLocks noRot="1" noChangeAspect="1" noMove="1" noResize="1" noEditPoints="1" noAdjustHandles="1" noChangeArrowheads="1" noChangeShapeType="1" noTextEdit="1"/>
              </p:cNvSpPr>
              <p:nvPr/>
            </p:nvSpPr>
            <p:spPr>
              <a:xfrm>
                <a:off x="2767635" y="2540"/>
                <a:ext cx="2542939" cy="1154803"/>
              </a:xfrm>
              <a:prstGeom prst="rect">
                <a:avLst/>
              </a:prstGeom>
              <a:blipFill>
                <a:blip r:embed="rId4"/>
                <a:stretch>
                  <a:fillRect/>
                </a:stretch>
              </a:blipFill>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869D0703-629E-6E17-6894-1DE6B3DF0D3E}"/>
              </a:ext>
            </a:extLst>
          </p:cNvPr>
          <p:cNvGrpSpPr/>
          <p:nvPr/>
        </p:nvGrpSpPr>
        <p:grpSpPr>
          <a:xfrm>
            <a:off x="0" y="0"/>
            <a:ext cx="12192000" cy="6865535"/>
            <a:chOff x="0" y="0"/>
            <a:chExt cx="12192000" cy="6865535"/>
          </a:xfrm>
        </p:grpSpPr>
        <p:cxnSp>
          <p:nvCxnSpPr>
            <p:cNvPr id="49" name="Straight Connector 48">
              <a:extLst>
                <a:ext uri="{FF2B5EF4-FFF2-40B4-BE49-F238E27FC236}">
                  <a16:creationId xmlns:a16="http://schemas.microsoft.com/office/drawing/2014/main" id="{E27FFF35-0CB2-48E8-9DFE-997492F7329E}"/>
                </a:ext>
              </a:extLst>
            </p:cNvPr>
            <p:cNvCxnSpPr>
              <a:cxnSpLocks/>
            </p:cNvCxnSpPr>
            <p:nvPr/>
          </p:nvCxnSpPr>
          <p:spPr>
            <a:xfrm>
              <a:off x="0" y="1157343"/>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0E306B-BFD4-43F9-8687-C9F9C08C299E}"/>
                </a:ext>
              </a:extLst>
            </p:cNvPr>
            <p:cNvCxnSpPr>
              <a:cxnSpLocks/>
            </p:cNvCxnSpPr>
            <p:nvPr/>
          </p:nvCxnSpPr>
          <p:spPr>
            <a:xfrm>
              <a:off x="0" y="5476652"/>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20EF2F-C897-4DA8-8002-8942C26687DA}"/>
                </a:ext>
              </a:extLst>
            </p:cNvPr>
            <p:cNvCxnSpPr>
              <a:cxnSpLocks/>
            </p:cNvCxnSpPr>
            <p:nvPr/>
          </p:nvCxnSpPr>
          <p:spPr>
            <a:xfrm>
              <a:off x="0" y="4044431"/>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E599FA4-F752-4B25-BCCA-B7355C19206F}"/>
                </a:ext>
              </a:extLst>
            </p:cNvPr>
            <p:cNvCxnSpPr>
              <a:cxnSpLocks/>
            </p:cNvCxnSpPr>
            <p:nvPr/>
          </p:nvCxnSpPr>
          <p:spPr>
            <a:xfrm>
              <a:off x="0" y="2570506"/>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D4BEBF9-D087-4889-B5A7-D8D183A31A25}"/>
                </a:ext>
              </a:extLst>
            </p:cNvPr>
            <p:cNvCxnSpPr>
              <a:cxnSpLocks/>
            </p:cNvCxnSpPr>
            <p:nvPr/>
          </p:nvCxnSpPr>
          <p:spPr>
            <a:xfrm>
              <a:off x="2531001" y="0"/>
              <a:ext cx="0" cy="68655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83B1092-7C3D-4850-BC05-93676E52B94B}"/>
                </a:ext>
              </a:extLst>
            </p:cNvPr>
            <p:cNvCxnSpPr>
              <a:cxnSpLocks/>
            </p:cNvCxnSpPr>
            <p:nvPr/>
          </p:nvCxnSpPr>
          <p:spPr>
            <a:xfrm>
              <a:off x="5291524" y="0"/>
              <a:ext cx="0" cy="68655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A04189C-D775-4C3A-AB8B-A279AE3739C9}"/>
                </a:ext>
              </a:extLst>
            </p:cNvPr>
            <p:cNvCxnSpPr>
              <a:cxnSpLocks/>
            </p:cNvCxnSpPr>
            <p:nvPr/>
          </p:nvCxnSpPr>
          <p:spPr>
            <a:xfrm>
              <a:off x="8015235" y="0"/>
              <a:ext cx="0" cy="68655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E5478F18-0429-43ED-9EFB-D7BF428365B3}"/>
              </a:ext>
            </a:extLst>
          </p:cNvPr>
          <p:cNvSpPr txBox="1"/>
          <p:nvPr/>
        </p:nvSpPr>
        <p:spPr>
          <a:xfrm>
            <a:off x="8672523" y="38044"/>
            <a:ext cx="3154370" cy="1077218"/>
          </a:xfrm>
          <a:prstGeom prst="rect">
            <a:avLst/>
          </a:prstGeom>
          <a:noFill/>
        </p:spPr>
        <p:txBody>
          <a:bodyPr wrap="square">
            <a:spAutoFit/>
          </a:bodyPr>
          <a:lstStyle/>
          <a:p>
            <a:pPr algn="ctr"/>
            <a:r>
              <a:rPr lang="en-GB" sz="3200" dirty="0">
                <a:solidFill>
                  <a:schemeClr val="tx1">
                    <a:lumMod val="50000"/>
                    <a:lumOff val="50000"/>
                  </a:schemeClr>
                </a:solidFill>
              </a:rPr>
              <a:t>accurate-length coordinate boxes</a:t>
            </a:r>
            <a:endParaRPr lang="en-CA" sz="3200" dirty="0">
              <a:solidFill>
                <a:schemeClr val="tx1">
                  <a:lumMod val="50000"/>
                  <a:lumOff val="50000"/>
                </a:schemeClr>
              </a:solidFill>
            </a:endParaRPr>
          </a:p>
        </p:txBody>
      </p:sp>
      <p:sp>
        <p:nvSpPr>
          <p:cNvPr id="103" name="TextBox 102">
            <a:extLst>
              <a:ext uri="{FF2B5EF4-FFF2-40B4-BE49-F238E27FC236}">
                <a16:creationId xmlns:a16="http://schemas.microsoft.com/office/drawing/2014/main" id="{D4A0A583-11B3-441F-A0FD-A3E6B883889A}"/>
              </a:ext>
            </a:extLst>
          </p:cNvPr>
          <p:cNvSpPr txBox="1"/>
          <p:nvPr/>
        </p:nvSpPr>
        <p:spPr>
          <a:xfrm>
            <a:off x="5668149" y="-131111"/>
            <a:ext cx="2056592" cy="1384995"/>
          </a:xfrm>
          <a:prstGeom prst="rect">
            <a:avLst/>
          </a:prstGeom>
          <a:noFill/>
        </p:spPr>
        <p:txBody>
          <a:bodyPr wrap="square">
            <a:spAutoFit/>
          </a:bodyPr>
          <a:lstStyle/>
          <a:p>
            <a:pPr algn="ctr"/>
            <a:r>
              <a:rPr lang="en-GB" sz="2800" dirty="0">
                <a:solidFill>
                  <a:schemeClr val="tx1">
                    <a:lumMod val="50000"/>
                    <a:lumOff val="50000"/>
                  </a:schemeClr>
                </a:solidFill>
              </a:rPr>
              <a:t>square coordinate boxes</a:t>
            </a:r>
            <a:endParaRPr lang="en-CA" sz="28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97E586-BC0B-4993-BE76-03FDCB3CA571}"/>
                  </a:ext>
                </a:extLst>
              </p:cNvPr>
              <p:cNvSpPr txBox="1"/>
              <p:nvPr/>
            </p:nvSpPr>
            <p:spPr>
              <a:xfrm>
                <a:off x="62423" y="1544121"/>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=3</m:t>
                      </m:r>
                    </m:oMath>
                  </m:oMathPara>
                </a14:m>
                <a:endParaRPr lang="en-CA" sz="4400" dirty="0"/>
              </a:p>
            </p:txBody>
          </p:sp>
        </mc:Choice>
        <mc:Fallback xmlns="">
          <p:sp>
            <p:nvSpPr>
              <p:cNvPr id="15" name="TextBox 14">
                <a:extLst>
                  <a:ext uri="{FF2B5EF4-FFF2-40B4-BE49-F238E27FC236}">
                    <a16:creationId xmlns:a16="http://schemas.microsoft.com/office/drawing/2014/main" id="{1F97E586-BC0B-4993-BE76-03FDCB3CA571}"/>
                  </a:ext>
                </a:extLst>
              </p:cNvPr>
              <p:cNvSpPr txBox="1">
                <a:spLocks noRot="1" noChangeAspect="1" noMove="1" noResize="1" noEditPoints="1" noAdjustHandles="1" noChangeArrowheads="1" noChangeShapeType="1" noTextEdit="1"/>
              </p:cNvSpPr>
              <p:nvPr/>
            </p:nvSpPr>
            <p:spPr>
              <a:xfrm>
                <a:off x="62423" y="1544121"/>
                <a:ext cx="2335228" cy="76944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7FB5FA-899F-4B49-972B-1760228FC77F}"/>
                  </a:ext>
                </a:extLst>
              </p:cNvPr>
              <p:cNvSpPr txBox="1"/>
              <p:nvPr/>
            </p:nvSpPr>
            <p:spPr>
              <a:xfrm>
                <a:off x="2767635" y="1328145"/>
                <a:ext cx="2059653" cy="1067600"/>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b="0" i="1" smtClean="0">
                            <a:latin typeface="Cambria Math" panose="02040503050406030204" pitchFamily="18" charset="0"/>
                          </a:rPr>
                        </m:ctrlPr>
                      </m:fPr>
                      <m:num>
                        <m:r>
                          <a:rPr lang="en-GB" sz="4400" b="0" i="1" smtClean="0">
                            <a:latin typeface="Cambria Math" panose="02040503050406030204" pitchFamily="18" charset="0"/>
                          </a:rPr>
                          <m:t>1</m:t>
                        </m:r>
                      </m:num>
                      <m:den>
                        <m:r>
                          <a:rPr lang="en-GB" sz="4400" b="0" i="1" smtClean="0">
                            <a:latin typeface="Cambria Math" panose="02040503050406030204" pitchFamily="18" charset="0"/>
                          </a:rPr>
                          <m:t>3</m:t>
                        </m:r>
                      </m:den>
                    </m:f>
                  </m:oMath>
                </a14:m>
                <a:r>
                  <a:rPr lang="en-CA" sz="4400" dirty="0"/>
                  <a:t> </a:t>
                </a:r>
              </a:p>
            </p:txBody>
          </p:sp>
        </mc:Choice>
        <mc:Fallback xmlns="">
          <p:sp>
            <p:nvSpPr>
              <p:cNvPr id="18" name="TextBox 17">
                <a:extLst>
                  <a:ext uri="{FF2B5EF4-FFF2-40B4-BE49-F238E27FC236}">
                    <a16:creationId xmlns:a16="http://schemas.microsoft.com/office/drawing/2014/main" id="{A87FB5FA-899F-4B49-972B-1760228FC77F}"/>
                  </a:ext>
                </a:extLst>
              </p:cNvPr>
              <p:cNvSpPr txBox="1">
                <a:spLocks noRot="1" noChangeAspect="1" noMove="1" noResize="1" noEditPoints="1" noAdjustHandles="1" noChangeArrowheads="1" noChangeShapeType="1" noTextEdit="1"/>
              </p:cNvSpPr>
              <p:nvPr/>
            </p:nvSpPr>
            <p:spPr>
              <a:xfrm>
                <a:off x="2767635" y="1328145"/>
                <a:ext cx="2059653" cy="1067600"/>
              </a:xfrm>
              <a:prstGeom prst="rect">
                <a:avLst/>
              </a:prstGeom>
              <a:blipFill>
                <a:blip r:embed="rId6"/>
                <a:stretch>
                  <a:fillRect/>
                </a:stretch>
              </a:blipFill>
            </p:spPr>
            <p:txBody>
              <a:bodyPr/>
              <a:lstStyle/>
              <a:p>
                <a:r>
                  <a:rPr lang="en-CA">
                    <a:noFill/>
                  </a:rPr>
                  <a:t> </a:t>
                </a:r>
              </a:p>
            </p:txBody>
          </p:sp>
        </mc:Fallback>
      </mc:AlternateContent>
      <p:grpSp>
        <p:nvGrpSpPr>
          <p:cNvPr id="61" name="Group 60">
            <a:extLst>
              <a:ext uri="{FF2B5EF4-FFF2-40B4-BE49-F238E27FC236}">
                <a16:creationId xmlns:a16="http://schemas.microsoft.com/office/drawing/2014/main" id="{1D48DE6D-D3E9-4637-8756-8E4C6221AA23}"/>
              </a:ext>
            </a:extLst>
          </p:cNvPr>
          <p:cNvGrpSpPr/>
          <p:nvPr/>
        </p:nvGrpSpPr>
        <p:grpSpPr>
          <a:xfrm>
            <a:off x="5374870" y="1229552"/>
            <a:ext cx="1254418" cy="1252806"/>
            <a:chOff x="5192273" y="1563413"/>
            <a:chExt cx="1287531" cy="1285876"/>
          </a:xfrm>
        </p:grpSpPr>
        <p:grpSp>
          <p:nvGrpSpPr>
            <p:cNvPr id="62" name="Group 61">
              <a:extLst>
                <a:ext uri="{FF2B5EF4-FFF2-40B4-BE49-F238E27FC236}">
                  <a16:creationId xmlns:a16="http://schemas.microsoft.com/office/drawing/2014/main" id="{F11D35FE-6B59-437E-BCED-C44716EE05AE}"/>
                </a:ext>
              </a:extLst>
            </p:cNvPr>
            <p:cNvGrpSpPr/>
            <p:nvPr/>
          </p:nvGrpSpPr>
          <p:grpSpPr>
            <a:xfrm>
              <a:off x="5192273" y="1563413"/>
              <a:ext cx="1275202" cy="1285872"/>
              <a:chOff x="5192273" y="1563413"/>
              <a:chExt cx="1275202" cy="1344162"/>
            </a:xfrm>
          </p:grpSpPr>
          <p:cxnSp>
            <p:nvCxnSpPr>
              <p:cNvPr id="66" name="Straight Connector 65">
                <a:extLst>
                  <a:ext uri="{FF2B5EF4-FFF2-40B4-BE49-F238E27FC236}">
                    <a16:creationId xmlns:a16="http://schemas.microsoft.com/office/drawing/2014/main" id="{21036C14-18AB-4F5C-B32F-85F86FF5CBCF}"/>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38D339-CA1D-4268-862A-E564B39EA648}"/>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7ED01272-5E4C-47D4-9C38-423ECE9714F2}"/>
                </a:ext>
              </a:extLst>
            </p:cNvPr>
            <p:cNvGrpSpPr/>
            <p:nvPr/>
          </p:nvGrpSpPr>
          <p:grpSpPr>
            <a:xfrm>
              <a:off x="5227569" y="1591989"/>
              <a:ext cx="1252235" cy="1257300"/>
              <a:chOff x="5227569" y="1591989"/>
              <a:chExt cx="1252235" cy="1257300"/>
            </a:xfrm>
          </p:grpSpPr>
          <p:cxnSp>
            <p:nvCxnSpPr>
              <p:cNvPr id="64" name="Straight Connector 63">
                <a:extLst>
                  <a:ext uri="{FF2B5EF4-FFF2-40B4-BE49-F238E27FC236}">
                    <a16:creationId xmlns:a16="http://schemas.microsoft.com/office/drawing/2014/main" id="{CD3459E5-D59B-4290-B4D8-6E91A234E2B4}"/>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EA786A-A1C1-4945-99D3-1DD1B1F95A1C}"/>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89" name="Group 88">
            <a:extLst>
              <a:ext uri="{FF2B5EF4-FFF2-40B4-BE49-F238E27FC236}">
                <a16:creationId xmlns:a16="http://schemas.microsoft.com/office/drawing/2014/main" id="{AD144559-5116-4C7D-AB17-D8103209AD97}"/>
              </a:ext>
            </a:extLst>
          </p:cNvPr>
          <p:cNvGrpSpPr/>
          <p:nvPr/>
        </p:nvGrpSpPr>
        <p:grpSpPr>
          <a:xfrm>
            <a:off x="8174839" y="1229552"/>
            <a:ext cx="3975252" cy="1252806"/>
            <a:chOff x="5192273" y="1563413"/>
            <a:chExt cx="1287531" cy="1285876"/>
          </a:xfrm>
        </p:grpSpPr>
        <p:grpSp>
          <p:nvGrpSpPr>
            <p:cNvPr id="90" name="Group 89">
              <a:extLst>
                <a:ext uri="{FF2B5EF4-FFF2-40B4-BE49-F238E27FC236}">
                  <a16:creationId xmlns:a16="http://schemas.microsoft.com/office/drawing/2014/main" id="{9BBFF4F9-4227-4455-9949-CB7FBB9EC034}"/>
                </a:ext>
              </a:extLst>
            </p:cNvPr>
            <p:cNvGrpSpPr/>
            <p:nvPr/>
          </p:nvGrpSpPr>
          <p:grpSpPr>
            <a:xfrm>
              <a:off x="5192273" y="1563413"/>
              <a:ext cx="1275202" cy="1285872"/>
              <a:chOff x="5192273" y="1563413"/>
              <a:chExt cx="1275202" cy="1344162"/>
            </a:xfrm>
          </p:grpSpPr>
          <p:cxnSp>
            <p:nvCxnSpPr>
              <p:cNvPr id="94" name="Straight Connector 93">
                <a:extLst>
                  <a:ext uri="{FF2B5EF4-FFF2-40B4-BE49-F238E27FC236}">
                    <a16:creationId xmlns:a16="http://schemas.microsoft.com/office/drawing/2014/main" id="{97CB5523-FF3C-4268-982B-514E9F06B334}"/>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08FD99A-32B6-4B9A-BCFE-995E5D8B4F45}"/>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4A65C427-02F5-44D9-8624-94E1B84A63E3}"/>
                </a:ext>
              </a:extLst>
            </p:cNvPr>
            <p:cNvGrpSpPr/>
            <p:nvPr/>
          </p:nvGrpSpPr>
          <p:grpSpPr>
            <a:xfrm>
              <a:off x="5227569" y="1591989"/>
              <a:ext cx="1252235" cy="1257300"/>
              <a:chOff x="5227569" y="1591989"/>
              <a:chExt cx="1252235" cy="1257300"/>
            </a:xfrm>
          </p:grpSpPr>
          <p:cxnSp>
            <p:nvCxnSpPr>
              <p:cNvPr id="92" name="Straight Connector 91">
                <a:extLst>
                  <a:ext uri="{FF2B5EF4-FFF2-40B4-BE49-F238E27FC236}">
                    <a16:creationId xmlns:a16="http://schemas.microsoft.com/office/drawing/2014/main" id="{C5DC98E0-97CA-4E7B-BA0F-531BF0F4522A}"/>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117CCF-9518-4D40-866F-C7716C327082}"/>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08" name="Straight Connector 107">
            <a:extLst>
              <a:ext uri="{FF2B5EF4-FFF2-40B4-BE49-F238E27FC236}">
                <a16:creationId xmlns:a16="http://schemas.microsoft.com/office/drawing/2014/main" id="{EDC49AD0-DB16-4E70-8E0B-2744F8786F9B}"/>
              </a:ext>
            </a:extLst>
          </p:cNvPr>
          <p:cNvCxnSpPr>
            <a:cxnSpLocks/>
          </p:cNvCxnSpPr>
          <p:nvPr/>
        </p:nvCxnSpPr>
        <p:spPr>
          <a:xfrm flipV="1">
            <a:off x="5360600" y="1257393"/>
            <a:ext cx="422663" cy="1227307"/>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93E7D8E-6D98-46E1-A0EF-F4B4A9D9429A}"/>
              </a:ext>
            </a:extLst>
          </p:cNvPr>
          <p:cNvCxnSpPr/>
          <p:nvPr/>
        </p:nvCxnSpPr>
        <p:spPr>
          <a:xfrm flipV="1">
            <a:off x="8177419" y="1246185"/>
            <a:ext cx="1224961" cy="1224961"/>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7FA88865-2627-4EF7-976F-BDE0577B091C}"/>
              </a:ext>
            </a:extLst>
          </p:cNvPr>
          <p:cNvGrpSpPr/>
          <p:nvPr/>
        </p:nvGrpSpPr>
        <p:grpSpPr>
          <a:xfrm>
            <a:off x="7170198" y="1460474"/>
            <a:ext cx="869659" cy="1215664"/>
            <a:chOff x="541499" y="1992622"/>
            <a:chExt cx="2226477" cy="3112310"/>
          </a:xfrm>
        </p:grpSpPr>
        <p:grpSp>
          <p:nvGrpSpPr>
            <p:cNvPr id="154" name="Group 153">
              <a:extLst>
                <a:ext uri="{FF2B5EF4-FFF2-40B4-BE49-F238E27FC236}">
                  <a16:creationId xmlns:a16="http://schemas.microsoft.com/office/drawing/2014/main" id="{E0A676D8-5A0A-4AFD-9781-8DB638D6B45C}"/>
                </a:ext>
              </a:extLst>
            </p:cNvPr>
            <p:cNvGrpSpPr/>
            <p:nvPr/>
          </p:nvGrpSpPr>
          <p:grpSpPr>
            <a:xfrm>
              <a:off x="675904" y="3108752"/>
              <a:ext cx="1346112" cy="1346112"/>
              <a:chOff x="675904" y="3108752"/>
              <a:chExt cx="1346112" cy="1346112"/>
            </a:xfrm>
          </p:grpSpPr>
          <p:cxnSp>
            <p:nvCxnSpPr>
              <p:cNvPr id="157" name="Straight Arrow Connector 156">
                <a:extLst>
                  <a:ext uri="{FF2B5EF4-FFF2-40B4-BE49-F238E27FC236}">
                    <a16:creationId xmlns:a16="http://schemas.microsoft.com/office/drawing/2014/main" id="{462463A2-77D1-4A35-ADED-64BD81B3FA9A}"/>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EC62D5E8-9DCB-431D-947A-5E70432385D8}"/>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47CE06D4-34C3-4FB8-877C-60A2F87D4C4F}"/>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55" name="TextBox 154">
                  <a:extLst>
                    <a:ext uri="{FF2B5EF4-FFF2-40B4-BE49-F238E27FC236}">
                      <a16:creationId xmlns:a16="http://schemas.microsoft.com/office/drawing/2014/main" id="{47CE06D4-34C3-4FB8-877C-60A2F87D4C4F}"/>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014CBAEF-CA79-4AA0-934D-74150F83B8D3}"/>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56" name="TextBox 155">
                  <a:extLst>
                    <a:ext uri="{FF2B5EF4-FFF2-40B4-BE49-F238E27FC236}">
                      <a16:creationId xmlns:a16="http://schemas.microsoft.com/office/drawing/2014/main" id="{014CBAEF-CA79-4AA0-934D-74150F83B8D3}"/>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8"/>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D180B0-F445-4A8B-ACDD-DA4C99011A73}"/>
                  </a:ext>
                </a:extLst>
              </p:cNvPr>
              <p:cNvSpPr txBox="1"/>
              <p:nvPr/>
            </p:nvSpPr>
            <p:spPr>
              <a:xfrm>
                <a:off x="2855247" y="5572145"/>
                <a:ext cx="2059653" cy="1067600"/>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r>
                      <a:rPr lang="en-GB" sz="4400" i="1" smtClean="0">
                        <a:latin typeface="Cambria Math" panose="02040503050406030204" pitchFamily="18" charset="0"/>
                      </a:rPr>
                      <m:t>2</m:t>
                    </m:r>
                  </m:oMath>
                </a14:m>
                <a:r>
                  <a:rPr lang="en-CA" sz="4400" dirty="0"/>
                  <a:t> </a:t>
                </a:r>
              </a:p>
            </p:txBody>
          </p:sp>
        </mc:Choice>
        <mc:Fallback xmlns="">
          <p:sp>
            <p:nvSpPr>
              <p:cNvPr id="10" name="TextBox 9">
                <a:extLst>
                  <a:ext uri="{FF2B5EF4-FFF2-40B4-BE49-F238E27FC236}">
                    <a16:creationId xmlns:a16="http://schemas.microsoft.com/office/drawing/2014/main" id="{C1D180B0-F445-4A8B-ACDD-DA4C99011A73}"/>
                  </a:ext>
                </a:extLst>
              </p:cNvPr>
              <p:cNvSpPr txBox="1">
                <a:spLocks noRot="1" noChangeAspect="1" noMove="1" noResize="1" noEditPoints="1" noAdjustHandles="1" noChangeArrowheads="1" noChangeShapeType="1" noTextEdit="1"/>
              </p:cNvSpPr>
              <p:nvPr/>
            </p:nvSpPr>
            <p:spPr>
              <a:xfrm>
                <a:off x="2855247" y="5572145"/>
                <a:ext cx="2059653" cy="106760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8BD3633-65EE-4577-842D-FEA5AC9641B8}"/>
                  </a:ext>
                </a:extLst>
              </p:cNvPr>
              <p:cNvSpPr txBox="1"/>
              <p:nvPr/>
            </p:nvSpPr>
            <p:spPr>
              <a:xfrm>
                <a:off x="62423" y="5625333"/>
                <a:ext cx="2335228" cy="1048429"/>
              </a:xfrm>
              <a:prstGeom prst="rect">
                <a:avLst/>
              </a:prstGeom>
              <a:noFill/>
            </p:spPr>
            <p:txBody>
              <a:bodyPr wrap="square">
                <a:spAutoFit/>
              </a:bodyPr>
              <a:lstStyle/>
              <a:p>
                <a14:m>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m:t>
                    </m:r>
                    <m:f>
                      <m:fPr>
                        <m:ctrlPr>
                          <a:rPr lang="en-GB" sz="4400" b="0" i="1" smtClean="0">
                            <a:solidFill>
                              <a:schemeClr val="tx1"/>
                            </a:solidFill>
                            <a:latin typeface="Cambria Math" panose="02040503050406030204" pitchFamily="18" charset="0"/>
                          </a:rPr>
                        </m:ctrlPr>
                      </m:fPr>
                      <m:num>
                        <m:r>
                          <a:rPr lang="en-GB" sz="4400" b="0" i="1" smtClean="0">
                            <a:solidFill>
                              <a:schemeClr val="tx1"/>
                            </a:solidFill>
                            <a:latin typeface="Cambria Math" panose="02040503050406030204" pitchFamily="18" charset="0"/>
                          </a:rPr>
                          <m:t>1</m:t>
                        </m:r>
                      </m:num>
                      <m:den>
                        <m:r>
                          <a:rPr lang="en-GB" sz="4400" b="0" i="1" smtClean="0">
                            <a:solidFill>
                              <a:schemeClr val="tx1"/>
                            </a:solidFill>
                            <a:latin typeface="Cambria Math" panose="02040503050406030204" pitchFamily="18" charset="0"/>
                          </a:rPr>
                          <m:t>2</m:t>
                        </m:r>
                      </m:den>
                    </m:f>
                  </m:oMath>
                </a14:m>
                <a:r>
                  <a:rPr lang="en-CA" sz="4400" dirty="0"/>
                  <a:t> </a:t>
                </a:r>
              </a:p>
            </p:txBody>
          </p:sp>
        </mc:Choice>
        <mc:Fallback xmlns="">
          <p:sp>
            <p:nvSpPr>
              <p:cNvPr id="12" name="TextBox 11">
                <a:extLst>
                  <a:ext uri="{FF2B5EF4-FFF2-40B4-BE49-F238E27FC236}">
                    <a16:creationId xmlns:a16="http://schemas.microsoft.com/office/drawing/2014/main" id="{E8BD3633-65EE-4577-842D-FEA5AC9641B8}"/>
                  </a:ext>
                </a:extLst>
              </p:cNvPr>
              <p:cNvSpPr txBox="1">
                <a:spLocks noRot="1" noChangeAspect="1" noMove="1" noResize="1" noEditPoints="1" noAdjustHandles="1" noChangeArrowheads="1" noChangeShapeType="1" noTextEdit="1"/>
              </p:cNvSpPr>
              <p:nvPr/>
            </p:nvSpPr>
            <p:spPr>
              <a:xfrm>
                <a:off x="62423" y="5625333"/>
                <a:ext cx="2335228" cy="1048429"/>
              </a:xfrm>
              <a:prstGeom prst="rect">
                <a:avLst/>
              </a:prstGeom>
              <a:blipFill>
                <a:blip r:embed="rId10"/>
                <a:stretch>
                  <a:fillRect/>
                </a:stretch>
              </a:blipFill>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68872519-3995-4942-87BD-495FE0F50987}"/>
              </a:ext>
            </a:extLst>
          </p:cNvPr>
          <p:cNvGrpSpPr/>
          <p:nvPr/>
        </p:nvGrpSpPr>
        <p:grpSpPr>
          <a:xfrm>
            <a:off x="5375961" y="5517698"/>
            <a:ext cx="1254418" cy="1252806"/>
            <a:chOff x="5192273" y="1563413"/>
            <a:chExt cx="1287531" cy="1285876"/>
          </a:xfrm>
        </p:grpSpPr>
        <p:grpSp>
          <p:nvGrpSpPr>
            <p:cNvPr id="23" name="Group 22">
              <a:extLst>
                <a:ext uri="{FF2B5EF4-FFF2-40B4-BE49-F238E27FC236}">
                  <a16:creationId xmlns:a16="http://schemas.microsoft.com/office/drawing/2014/main" id="{AE449FEB-A63A-4540-A661-90034DF2B447}"/>
                </a:ext>
              </a:extLst>
            </p:cNvPr>
            <p:cNvGrpSpPr/>
            <p:nvPr/>
          </p:nvGrpSpPr>
          <p:grpSpPr>
            <a:xfrm>
              <a:off x="5192273" y="1563413"/>
              <a:ext cx="1275202" cy="1285872"/>
              <a:chOff x="5192273" y="1563413"/>
              <a:chExt cx="1275202" cy="1344162"/>
            </a:xfrm>
          </p:grpSpPr>
          <p:cxnSp>
            <p:nvCxnSpPr>
              <p:cNvPr id="7" name="Straight Connector 6">
                <a:extLst>
                  <a:ext uri="{FF2B5EF4-FFF2-40B4-BE49-F238E27FC236}">
                    <a16:creationId xmlns:a16="http://schemas.microsoft.com/office/drawing/2014/main" id="{BF630A55-F86D-4CC9-8BFA-183B31155A67}"/>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E917D7-8C4F-4020-B467-08D2E6C91140}"/>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8957463-394C-49CE-B082-82CBEB65082E}"/>
                </a:ext>
              </a:extLst>
            </p:cNvPr>
            <p:cNvGrpSpPr/>
            <p:nvPr/>
          </p:nvGrpSpPr>
          <p:grpSpPr>
            <a:xfrm>
              <a:off x="5227569" y="1591989"/>
              <a:ext cx="1252235" cy="1257300"/>
              <a:chOff x="5227569" y="1591989"/>
              <a:chExt cx="1252235" cy="1257300"/>
            </a:xfrm>
          </p:grpSpPr>
          <p:cxnSp>
            <p:nvCxnSpPr>
              <p:cNvPr id="6" name="Straight Connector 5">
                <a:extLst>
                  <a:ext uri="{FF2B5EF4-FFF2-40B4-BE49-F238E27FC236}">
                    <a16:creationId xmlns:a16="http://schemas.microsoft.com/office/drawing/2014/main" id="{61ACC35A-8A81-4E83-B805-9F627D2E278E}"/>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CCBA671-F099-4248-BF21-B98E2E3EED60}"/>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8" name="Group 67">
            <a:extLst>
              <a:ext uri="{FF2B5EF4-FFF2-40B4-BE49-F238E27FC236}">
                <a16:creationId xmlns:a16="http://schemas.microsoft.com/office/drawing/2014/main" id="{43A8EF88-3D7B-4D47-AA10-9FC0AA8E72B9}"/>
              </a:ext>
            </a:extLst>
          </p:cNvPr>
          <p:cNvGrpSpPr/>
          <p:nvPr/>
        </p:nvGrpSpPr>
        <p:grpSpPr>
          <a:xfrm>
            <a:off x="8174840" y="5517698"/>
            <a:ext cx="652736" cy="1252806"/>
            <a:chOff x="5192273" y="1563413"/>
            <a:chExt cx="1287531" cy="1285876"/>
          </a:xfrm>
        </p:grpSpPr>
        <p:grpSp>
          <p:nvGrpSpPr>
            <p:cNvPr id="69" name="Group 68">
              <a:extLst>
                <a:ext uri="{FF2B5EF4-FFF2-40B4-BE49-F238E27FC236}">
                  <a16:creationId xmlns:a16="http://schemas.microsoft.com/office/drawing/2014/main" id="{B7BE2B9E-95F4-4039-82D8-DB3761BA5268}"/>
                </a:ext>
              </a:extLst>
            </p:cNvPr>
            <p:cNvGrpSpPr/>
            <p:nvPr/>
          </p:nvGrpSpPr>
          <p:grpSpPr>
            <a:xfrm>
              <a:off x="5192273" y="1563413"/>
              <a:ext cx="1275202" cy="1285872"/>
              <a:chOff x="5192273" y="1563413"/>
              <a:chExt cx="1275202" cy="1344162"/>
            </a:xfrm>
          </p:grpSpPr>
          <p:cxnSp>
            <p:nvCxnSpPr>
              <p:cNvPr id="73" name="Straight Connector 72">
                <a:extLst>
                  <a:ext uri="{FF2B5EF4-FFF2-40B4-BE49-F238E27FC236}">
                    <a16:creationId xmlns:a16="http://schemas.microsoft.com/office/drawing/2014/main" id="{553754F7-B08F-4AD6-8ECF-E507C89C6A9A}"/>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8EE211-1426-44C4-91AA-B188088FDAAB}"/>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1475F301-10EE-4280-895E-7E85A259BDB6}"/>
                </a:ext>
              </a:extLst>
            </p:cNvPr>
            <p:cNvGrpSpPr/>
            <p:nvPr/>
          </p:nvGrpSpPr>
          <p:grpSpPr>
            <a:xfrm>
              <a:off x="5227569" y="1591989"/>
              <a:ext cx="1252235" cy="1257300"/>
              <a:chOff x="5227569" y="1591989"/>
              <a:chExt cx="1252235" cy="1257300"/>
            </a:xfrm>
          </p:grpSpPr>
          <p:cxnSp>
            <p:nvCxnSpPr>
              <p:cNvPr id="71" name="Straight Connector 70">
                <a:extLst>
                  <a:ext uri="{FF2B5EF4-FFF2-40B4-BE49-F238E27FC236}">
                    <a16:creationId xmlns:a16="http://schemas.microsoft.com/office/drawing/2014/main" id="{3085D593-43CA-4FDF-B3C2-0D978A3583F4}"/>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9A01BBF-7445-4B87-8D88-9E9270CBBA6A}"/>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13" name="Straight Connector 112">
            <a:extLst>
              <a:ext uri="{FF2B5EF4-FFF2-40B4-BE49-F238E27FC236}">
                <a16:creationId xmlns:a16="http://schemas.microsoft.com/office/drawing/2014/main" id="{60B7BFCC-B3E9-49CF-86CB-C893B71130A0}"/>
              </a:ext>
            </a:extLst>
          </p:cNvPr>
          <p:cNvCxnSpPr/>
          <p:nvPr/>
        </p:nvCxnSpPr>
        <p:spPr>
          <a:xfrm flipV="1">
            <a:off x="8159959" y="5557891"/>
            <a:ext cx="1224961" cy="1224961"/>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1AD4480-CC86-4C84-992B-A91E5C310DEB}"/>
              </a:ext>
            </a:extLst>
          </p:cNvPr>
          <p:cNvCxnSpPr>
            <a:cxnSpLocks/>
          </p:cNvCxnSpPr>
          <p:nvPr/>
        </p:nvCxnSpPr>
        <p:spPr>
          <a:xfrm flipV="1">
            <a:off x="5379136" y="5526572"/>
            <a:ext cx="2521799" cy="1232100"/>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46391475-7DF8-460A-8D8E-7C2683AD53DB}"/>
              </a:ext>
            </a:extLst>
          </p:cNvPr>
          <p:cNvGrpSpPr/>
          <p:nvPr/>
        </p:nvGrpSpPr>
        <p:grpSpPr>
          <a:xfrm>
            <a:off x="7117700" y="5739149"/>
            <a:ext cx="869659" cy="1215664"/>
            <a:chOff x="541499" y="1992622"/>
            <a:chExt cx="2226477" cy="3112310"/>
          </a:xfrm>
        </p:grpSpPr>
        <p:grpSp>
          <p:nvGrpSpPr>
            <p:cNvPr id="124" name="Group 123">
              <a:extLst>
                <a:ext uri="{FF2B5EF4-FFF2-40B4-BE49-F238E27FC236}">
                  <a16:creationId xmlns:a16="http://schemas.microsoft.com/office/drawing/2014/main" id="{F04F2F32-E9C5-4984-A783-C3F68D41D7B4}"/>
                </a:ext>
              </a:extLst>
            </p:cNvPr>
            <p:cNvGrpSpPr/>
            <p:nvPr/>
          </p:nvGrpSpPr>
          <p:grpSpPr>
            <a:xfrm>
              <a:off x="675904" y="3108752"/>
              <a:ext cx="1346112" cy="1346112"/>
              <a:chOff x="675904" y="3108752"/>
              <a:chExt cx="1346112" cy="1346112"/>
            </a:xfrm>
          </p:grpSpPr>
          <p:cxnSp>
            <p:nvCxnSpPr>
              <p:cNvPr id="127" name="Straight Arrow Connector 126">
                <a:extLst>
                  <a:ext uri="{FF2B5EF4-FFF2-40B4-BE49-F238E27FC236}">
                    <a16:creationId xmlns:a16="http://schemas.microsoft.com/office/drawing/2014/main" id="{94BEFFEA-3FDE-4F29-ABBE-A7D547D4FC9A}"/>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884EA6C-50D5-4CC7-9167-D900B8D8C92D}"/>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17725CD-69AE-46C5-9103-FDEBCAB6EE79}"/>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25" name="TextBox 124">
                  <a:extLst>
                    <a:ext uri="{FF2B5EF4-FFF2-40B4-BE49-F238E27FC236}">
                      <a16:creationId xmlns:a16="http://schemas.microsoft.com/office/drawing/2014/main" id="{517725CD-69AE-46C5-9103-FDEBCAB6EE79}"/>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99317C3D-B19C-4436-8FE0-1603FA609FD9}"/>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26" name="TextBox 125">
                  <a:extLst>
                    <a:ext uri="{FF2B5EF4-FFF2-40B4-BE49-F238E27FC236}">
                      <a16:creationId xmlns:a16="http://schemas.microsoft.com/office/drawing/2014/main" id="{99317C3D-B19C-4436-8FE0-1603FA609FD9}"/>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12"/>
                  <a:stretch>
                    <a:fillRect/>
                  </a:stretch>
                </a:blipFill>
              </p:spPr>
              <p:txBody>
                <a:bodyPr/>
                <a:lstStyle/>
                <a:p>
                  <a:r>
                    <a:rPr lang="en-CA">
                      <a:noFill/>
                    </a:rPr>
                    <a:t> </a:t>
                  </a:r>
                </a:p>
              </p:txBody>
            </p:sp>
          </mc:Fallback>
        </mc:AlternateContent>
      </p:grpSp>
      <p:grpSp>
        <p:nvGrpSpPr>
          <p:cNvPr id="159" name="Group 158">
            <a:extLst>
              <a:ext uri="{FF2B5EF4-FFF2-40B4-BE49-F238E27FC236}">
                <a16:creationId xmlns:a16="http://schemas.microsoft.com/office/drawing/2014/main" id="{B3FD9495-2C11-4D07-A8A9-DE0F63542294}"/>
              </a:ext>
            </a:extLst>
          </p:cNvPr>
          <p:cNvGrpSpPr/>
          <p:nvPr/>
        </p:nvGrpSpPr>
        <p:grpSpPr>
          <a:xfrm>
            <a:off x="11079892" y="5746161"/>
            <a:ext cx="869659" cy="1215664"/>
            <a:chOff x="541499" y="1992622"/>
            <a:chExt cx="2226477" cy="3112310"/>
          </a:xfrm>
        </p:grpSpPr>
        <p:grpSp>
          <p:nvGrpSpPr>
            <p:cNvPr id="160" name="Group 159">
              <a:extLst>
                <a:ext uri="{FF2B5EF4-FFF2-40B4-BE49-F238E27FC236}">
                  <a16:creationId xmlns:a16="http://schemas.microsoft.com/office/drawing/2014/main" id="{160A3187-BF6C-448E-9548-0CF2AE4C0451}"/>
                </a:ext>
              </a:extLst>
            </p:cNvPr>
            <p:cNvGrpSpPr/>
            <p:nvPr/>
          </p:nvGrpSpPr>
          <p:grpSpPr>
            <a:xfrm>
              <a:off x="675904" y="3108752"/>
              <a:ext cx="1346112" cy="1346112"/>
              <a:chOff x="675904" y="3108752"/>
              <a:chExt cx="1346112" cy="1346112"/>
            </a:xfrm>
          </p:grpSpPr>
          <p:cxnSp>
            <p:nvCxnSpPr>
              <p:cNvPr id="163" name="Straight Arrow Connector 162">
                <a:extLst>
                  <a:ext uri="{FF2B5EF4-FFF2-40B4-BE49-F238E27FC236}">
                    <a16:creationId xmlns:a16="http://schemas.microsoft.com/office/drawing/2014/main" id="{67A86BA1-86D3-4B8F-82DF-B64AB16D699F}"/>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6E66ADF8-EB5C-492F-A5A9-E2F808BF3E11}"/>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26D6D11D-1900-48BF-9928-254BAF4A8E25}"/>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61" name="TextBox 160">
                  <a:extLst>
                    <a:ext uri="{FF2B5EF4-FFF2-40B4-BE49-F238E27FC236}">
                      <a16:creationId xmlns:a16="http://schemas.microsoft.com/office/drawing/2014/main" id="{26D6D11D-1900-48BF-9928-254BAF4A8E25}"/>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2C369F0F-4CCB-4D95-A434-9065F8C5D330}"/>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62" name="TextBox 161">
                  <a:extLst>
                    <a:ext uri="{FF2B5EF4-FFF2-40B4-BE49-F238E27FC236}">
                      <a16:creationId xmlns:a16="http://schemas.microsoft.com/office/drawing/2014/main" id="{2C369F0F-4CCB-4D95-A434-9065F8C5D330}"/>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14"/>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14F63D-ABD9-4A40-96D9-EDB6EDB6180C}"/>
                  </a:ext>
                </a:extLst>
              </p:cNvPr>
              <p:cNvSpPr txBox="1"/>
              <p:nvPr/>
            </p:nvSpPr>
            <p:spPr>
              <a:xfrm>
                <a:off x="62423" y="4403792"/>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=1</m:t>
                      </m:r>
                    </m:oMath>
                  </m:oMathPara>
                </a14:m>
                <a:endParaRPr lang="en-CA" sz="4400" dirty="0"/>
              </a:p>
            </p:txBody>
          </p:sp>
        </mc:Choice>
        <mc:Fallback xmlns="">
          <p:sp>
            <p:nvSpPr>
              <p:cNvPr id="13" name="TextBox 12">
                <a:extLst>
                  <a:ext uri="{FF2B5EF4-FFF2-40B4-BE49-F238E27FC236}">
                    <a16:creationId xmlns:a16="http://schemas.microsoft.com/office/drawing/2014/main" id="{E814F63D-ABD9-4A40-96D9-EDB6EDB6180C}"/>
                  </a:ext>
                </a:extLst>
              </p:cNvPr>
              <p:cNvSpPr txBox="1">
                <a:spLocks noRot="1" noChangeAspect="1" noMove="1" noResize="1" noEditPoints="1" noAdjustHandles="1" noChangeArrowheads="1" noChangeShapeType="1" noTextEdit="1"/>
              </p:cNvSpPr>
              <p:nvPr/>
            </p:nvSpPr>
            <p:spPr>
              <a:xfrm>
                <a:off x="62423" y="4403792"/>
                <a:ext cx="2335228" cy="769441"/>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E44C44-A21E-40B7-B27C-6073D2E4F93D}"/>
                  </a:ext>
                </a:extLst>
              </p:cNvPr>
              <p:cNvSpPr txBox="1"/>
              <p:nvPr/>
            </p:nvSpPr>
            <p:spPr>
              <a:xfrm>
                <a:off x="2819633" y="4217375"/>
                <a:ext cx="2059653" cy="1067600"/>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r>
                      <a:rPr lang="en-GB" sz="4400" b="0" i="1" smtClean="0">
                        <a:latin typeface="Cambria Math" panose="02040503050406030204" pitchFamily="18" charset="0"/>
                      </a:rPr>
                      <m:t>1</m:t>
                    </m:r>
                  </m:oMath>
                </a14:m>
                <a:r>
                  <a:rPr lang="en-CA" sz="4400" dirty="0"/>
                  <a:t> </a:t>
                </a:r>
              </a:p>
            </p:txBody>
          </p:sp>
        </mc:Choice>
        <mc:Fallback xmlns="">
          <p:sp>
            <p:nvSpPr>
              <p:cNvPr id="16" name="TextBox 15">
                <a:extLst>
                  <a:ext uri="{FF2B5EF4-FFF2-40B4-BE49-F238E27FC236}">
                    <a16:creationId xmlns:a16="http://schemas.microsoft.com/office/drawing/2014/main" id="{C4E44C44-A21E-40B7-B27C-6073D2E4F93D}"/>
                  </a:ext>
                </a:extLst>
              </p:cNvPr>
              <p:cNvSpPr txBox="1">
                <a:spLocks noRot="1" noChangeAspect="1" noMove="1" noResize="1" noEditPoints="1" noAdjustHandles="1" noChangeArrowheads="1" noChangeShapeType="1" noTextEdit="1"/>
              </p:cNvSpPr>
              <p:nvPr/>
            </p:nvSpPr>
            <p:spPr>
              <a:xfrm>
                <a:off x="2819633" y="4217375"/>
                <a:ext cx="2059653" cy="1067600"/>
              </a:xfrm>
              <a:prstGeom prst="rect">
                <a:avLst/>
              </a:prstGeom>
              <a:blipFill>
                <a:blip r:embed="rId16"/>
                <a:stretch>
                  <a:fillRect/>
                </a:stretch>
              </a:blipFill>
            </p:spPr>
            <p:txBody>
              <a:bodyPr/>
              <a:lstStyle/>
              <a:p>
                <a:r>
                  <a:rPr lang="en-CA">
                    <a:noFill/>
                  </a:rPr>
                  <a:t> </a:t>
                </a:r>
              </a:p>
            </p:txBody>
          </p:sp>
        </mc:Fallback>
      </mc:AlternateContent>
      <p:grpSp>
        <p:nvGrpSpPr>
          <p:cNvPr id="33" name="Group 32">
            <a:extLst>
              <a:ext uri="{FF2B5EF4-FFF2-40B4-BE49-F238E27FC236}">
                <a16:creationId xmlns:a16="http://schemas.microsoft.com/office/drawing/2014/main" id="{F7B6B0CD-A225-442A-A61E-64139BDE0E6F}"/>
              </a:ext>
            </a:extLst>
          </p:cNvPr>
          <p:cNvGrpSpPr/>
          <p:nvPr/>
        </p:nvGrpSpPr>
        <p:grpSpPr>
          <a:xfrm>
            <a:off x="5360600" y="4126493"/>
            <a:ext cx="1254418" cy="1252806"/>
            <a:chOff x="5192273" y="1563413"/>
            <a:chExt cx="1287531" cy="1285876"/>
          </a:xfrm>
        </p:grpSpPr>
        <p:grpSp>
          <p:nvGrpSpPr>
            <p:cNvPr id="34" name="Group 33">
              <a:extLst>
                <a:ext uri="{FF2B5EF4-FFF2-40B4-BE49-F238E27FC236}">
                  <a16:creationId xmlns:a16="http://schemas.microsoft.com/office/drawing/2014/main" id="{41C9750E-FC4B-445F-A3E7-200D43AD6F5D}"/>
                </a:ext>
              </a:extLst>
            </p:cNvPr>
            <p:cNvGrpSpPr/>
            <p:nvPr/>
          </p:nvGrpSpPr>
          <p:grpSpPr>
            <a:xfrm>
              <a:off x="5192273" y="1563413"/>
              <a:ext cx="1275202" cy="1285872"/>
              <a:chOff x="5192273" y="1563413"/>
              <a:chExt cx="1275202" cy="1344162"/>
            </a:xfrm>
          </p:grpSpPr>
          <p:cxnSp>
            <p:nvCxnSpPr>
              <p:cNvPr id="38" name="Straight Connector 37">
                <a:extLst>
                  <a:ext uri="{FF2B5EF4-FFF2-40B4-BE49-F238E27FC236}">
                    <a16:creationId xmlns:a16="http://schemas.microsoft.com/office/drawing/2014/main" id="{E7D791E9-C6AF-4F50-9045-433221B4A92F}"/>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C0A761-B3B0-4603-894E-5BB5AC5B9123}"/>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252EF60-F6F8-4A4C-A01C-88978795D710}"/>
                </a:ext>
              </a:extLst>
            </p:cNvPr>
            <p:cNvGrpSpPr/>
            <p:nvPr/>
          </p:nvGrpSpPr>
          <p:grpSpPr>
            <a:xfrm>
              <a:off x="5227569" y="1591989"/>
              <a:ext cx="1252235" cy="1257300"/>
              <a:chOff x="5227569" y="1591989"/>
              <a:chExt cx="1252235" cy="1257300"/>
            </a:xfrm>
          </p:grpSpPr>
          <p:cxnSp>
            <p:nvCxnSpPr>
              <p:cNvPr id="36" name="Straight Connector 35">
                <a:extLst>
                  <a:ext uri="{FF2B5EF4-FFF2-40B4-BE49-F238E27FC236}">
                    <a16:creationId xmlns:a16="http://schemas.microsoft.com/office/drawing/2014/main" id="{56D55137-3ADB-43F5-8F70-39CBE7CB7204}"/>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105997-ABAC-4FAE-AC29-C85C47EF4612}"/>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75" name="Group 74">
            <a:extLst>
              <a:ext uri="{FF2B5EF4-FFF2-40B4-BE49-F238E27FC236}">
                <a16:creationId xmlns:a16="http://schemas.microsoft.com/office/drawing/2014/main" id="{F85B5586-CA7D-4C02-A506-CF7CD7427DBD}"/>
              </a:ext>
            </a:extLst>
          </p:cNvPr>
          <p:cNvGrpSpPr/>
          <p:nvPr/>
        </p:nvGrpSpPr>
        <p:grpSpPr>
          <a:xfrm>
            <a:off x="8160569" y="4126493"/>
            <a:ext cx="1254418" cy="1252806"/>
            <a:chOff x="5192273" y="1563413"/>
            <a:chExt cx="1287531" cy="1285876"/>
          </a:xfrm>
        </p:grpSpPr>
        <p:grpSp>
          <p:nvGrpSpPr>
            <p:cNvPr id="76" name="Group 75">
              <a:extLst>
                <a:ext uri="{FF2B5EF4-FFF2-40B4-BE49-F238E27FC236}">
                  <a16:creationId xmlns:a16="http://schemas.microsoft.com/office/drawing/2014/main" id="{9CF74D22-F24E-4AE6-8A74-2D37AF7AF30F}"/>
                </a:ext>
              </a:extLst>
            </p:cNvPr>
            <p:cNvGrpSpPr/>
            <p:nvPr/>
          </p:nvGrpSpPr>
          <p:grpSpPr>
            <a:xfrm>
              <a:off x="5192273" y="1563413"/>
              <a:ext cx="1275202" cy="1285872"/>
              <a:chOff x="5192273" y="1563413"/>
              <a:chExt cx="1275202" cy="1344162"/>
            </a:xfrm>
          </p:grpSpPr>
          <p:cxnSp>
            <p:nvCxnSpPr>
              <p:cNvPr id="80" name="Straight Connector 79">
                <a:extLst>
                  <a:ext uri="{FF2B5EF4-FFF2-40B4-BE49-F238E27FC236}">
                    <a16:creationId xmlns:a16="http://schemas.microsoft.com/office/drawing/2014/main" id="{D95DCBCE-EF31-41A7-A393-C220412D4C1C}"/>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10361FF-4CC6-4207-8154-74A9077A8205}"/>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B0497560-C389-4B60-A875-B2A71C7AC02F}"/>
                </a:ext>
              </a:extLst>
            </p:cNvPr>
            <p:cNvGrpSpPr/>
            <p:nvPr/>
          </p:nvGrpSpPr>
          <p:grpSpPr>
            <a:xfrm>
              <a:off x="5227569" y="1591989"/>
              <a:ext cx="1252235" cy="1257300"/>
              <a:chOff x="5227569" y="1591989"/>
              <a:chExt cx="1252235" cy="1257300"/>
            </a:xfrm>
          </p:grpSpPr>
          <p:cxnSp>
            <p:nvCxnSpPr>
              <p:cNvPr id="78" name="Straight Connector 77">
                <a:extLst>
                  <a:ext uri="{FF2B5EF4-FFF2-40B4-BE49-F238E27FC236}">
                    <a16:creationId xmlns:a16="http://schemas.microsoft.com/office/drawing/2014/main" id="{F38CF100-8D0A-4059-ACC9-BF72A03BDE4D}"/>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133F45C-DFFB-4795-BFD5-54F653293335}"/>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05" name="Straight Connector 104">
            <a:extLst>
              <a:ext uri="{FF2B5EF4-FFF2-40B4-BE49-F238E27FC236}">
                <a16:creationId xmlns:a16="http://schemas.microsoft.com/office/drawing/2014/main" id="{D677D233-3A34-404C-9411-E291DB6CDAB0}"/>
              </a:ext>
            </a:extLst>
          </p:cNvPr>
          <p:cNvCxnSpPr/>
          <p:nvPr/>
        </p:nvCxnSpPr>
        <p:spPr>
          <a:xfrm flipV="1">
            <a:off x="5360600" y="4154334"/>
            <a:ext cx="1224961" cy="1224961"/>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0715EC0-CCFD-409A-ACAA-F0F3B86F9569}"/>
              </a:ext>
            </a:extLst>
          </p:cNvPr>
          <p:cNvCxnSpPr/>
          <p:nvPr/>
        </p:nvCxnSpPr>
        <p:spPr>
          <a:xfrm flipV="1">
            <a:off x="8178014" y="4174290"/>
            <a:ext cx="1224961" cy="1224961"/>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F52174E5-11B5-4CB6-B7F7-3E2CF47B1671}"/>
              </a:ext>
            </a:extLst>
          </p:cNvPr>
          <p:cNvGrpSpPr/>
          <p:nvPr/>
        </p:nvGrpSpPr>
        <p:grpSpPr>
          <a:xfrm>
            <a:off x="7111189" y="4328724"/>
            <a:ext cx="869659" cy="1215664"/>
            <a:chOff x="541499" y="1992622"/>
            <a:chExt cx="2226477" cy="3112310"/>
          </a:xfrm>
        </p:grpSpPr>
        <p:grpSp>
          <p:nvGrpSpPr>
            <p:cNvPr id="136" name="Group 135">
              <a:extLst>
                <a:ext uri="{FF2B5EF4-FFF2-40B4-BE49-F238E27FC236}">
                  <a16:creationId xmlns:a16="http://schemas.microsoft.com/office/drawing/2014/main" id="{09CDA7E6-902E-4B1A-97A7-A83648F67FFB}"/>
                </a:ext>
              </a:extLst>
            </p:cNvPr>
            <p:cNvGrpSpPr/>
            <p:nvPr/>
          </p:nvGrpSpPr>
          <p:grpSpPr>
            <a:xfrm>
              <a:off x="675904" y="3108752"/>
              <a:ext cx="1346112" cy="1346112"/>
              <a:chOff x="675904" y="3108752"/>
              <a:chExt cx="1346112" cy="1346112"/>
            </a:xfrm>
          </p:grpSpPr>
          <p:cxnSp>
            <p:nvCxnSpPr>
              <p:cNvPr id="139" name="Straight Arrow Connector 138">
                <a:extLst>
                  <a:ext uri="{FF2B5EF4-FFF2-40B4-BE49-F238E27FC236}">
                    <a16:creationId xmlns:a16="http://schemas.microsoft.com/office/drawing/2014/main" id="{11FD68F2-2089-47F3-9A31-5781E60C93AF}"/>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B9D5A42-02A3-45D5-8C5D-D88E45BFA642}"/>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821A1D8D-4A80-449D-8C28-1DC125EF133B}"/>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37" name="TextBox 136">
                  <a:extLst>
                    <a:ext uri="{FF2B5EF4-FFF2-40B4-BE49-F238E27FC236}">
                      <a16:creationId xmlns:a16="http://schemas.microsoft.com/office/drawing/2014/main" id="{821A1D8D-4A80-449D-8C28-1DC125EF133B}"/>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62FD2D58-F8F3-4DC4-9F67-CBD930BEEDBD}"/>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38" name="TextBox 137">
                  <a:extLst>
                    <a:ext uri="{FF2B5EF4-FFF2-40B4-BE49-F238E27FC236}">
                      <a16:creationId xmlns:a16="http://schemas.microsoft.com/office/drawing/2014/main" id="{62FD2D58-F8F3-4DC4-9F67-CBD930BEEDBD}"/>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18"/>
                  <a:stretch>
                    <a:fillRect/>
                  </a:stretch>
                </a:blipFill>
              </p:spPr>
              <p:txBody>
                <a:bodyPr/>
                <a:lstStyle/>
                <a:p>
                  <a:r>
                    <a:rPr lang="en-CA">
                      <a:noFill/>
                    </a:rPr>
                    <a:t> </a:t>
                  </a:r>
                </a:p>
              </p:txBody>
            </p:sp>
          </mc:Fallback>
        </mc:AlternateContent>
      </p:grpSp>
      <p:grpSp>
        <p:nvGrpSpPr>
          <p:cNvPr id="165" name="Group 164">
            <a:extLst>
              <a:ext uri="{FF2B5EF4-FFF2-40B4-BE49-F238E27FC236}">
                <a16:creationId xmlns:a16="http://schemas.microsoft.com/office/drawing/2014/main" id="{78DA0FF8-06BB-40A3-BC40-9DEA776A7725}"/>
              </a:ext>
            </a:extLst>
          </p:cNvPr>
          <p:cNvGrpSpPr/>
          <p:nvPr/>
        </p:nvGrpSpPr>
        <p:grpSpPr>
          <a:xfrm>
            <a:off x="11073381" y="4335736"/>
            <a:ext cx="869659" cy="1215664"/>
            <a:chOff x="541499" y="1992622"/>
            <a:chExt cx="2226477" cy="3112310"/>
          </a:xfrm>
        </p:grpSpPr>
        <p:grpSp>
          <p:nvGrpSpPr>
            <p:cNvPr id="166" name="Group 165">
              <a:extLst>
                <a:ext uri="{FF2B5EF4-FFF2-40B4-BE49-F238E27FC236}">
                  <a16:creationId xmlns:a16="http://schemas.microsoft.com/office/drawing/2014/main" id="{D1BC8737-36C1-4CE7-811D-4471C308DBDB}"/>
                </a:ext>
              </a:extLst>
            </p:cNvPr>
            <p:cNvGrpSpPr/>
            <p:nvPr/>
          </p:nvGrpSpPr>
          <p:grpSpPr>
            <a:xfrm>
              <a:off x="675904" y="3108752"/>
              <a:ext cx="1346112" cy="1346112"/>
              <a:chOff x="675904" y="3108752"/>
              <a:chExt cx="1346112" cy="1346112"/>
            </a:xfrm>
          </p:grpSpPr>
          <p:cxnSp>
            <p:nvCxnSpPr>
              <p:cNvPr id="169" name="Straight Arrow Connector 168">
                <a:extLst>
                  <a:ext uri="{FF2B5EF4-FFF2-40B4-BE49-F238E27FC236}">
                    <a16:creationId xmlns:a16="http://schemas.microsoft.com/office/drawing/2014/main" id="{86650C30-1E84-4A34-9269-BA21BC2A18E3}"/>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9A24519-18CF-4F57-8E15-56AD0D03AC12}"/>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8F2EB343-BF05-40F7-BBE5-89ED01BC5ECE}"/>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67" name="TextBox 166">
                  <a:extLst>
                    <a:ext uri="{FF2B5EF4-FFF2-40B4-BE49-F238E27FC236}">
                      <a16:creationId xmlns:a16="http://schemas.microsoft.com/office/drawing/2014/main" id="{8F2EB343-BF05-40F7-BBE5-89ED01BC5ECE}"/>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7308129C-FF17-4DC5-B866-EDD93655CDCF}"/>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68" name="TextBox 167">
                  <a:extLst>
                    <a:ext uri="{FF2B5EF4-FFF2-40B4-BE49-F238E27FC236}">
                      <a16:creationId xmlns:a16="http://schemas.microsoft.com/office/drawing/2014/main" id="{7308129C-FF17-4DC5-B866-EDD93655CDCF}"/>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20"/>
                  <a:stretch>
                    <a:fillRect/>
                  </a:stretch>
                </a:blipFill>
              </p:spPr>
              <p:txBody>
                <a:bodyPr/>
                <a:lstStyle/>
                <a:p>
                  <a:r>
                    <a:rPr lang="en-CA">
                      <a:noFill/>
                    </a:rPr>
                    <a:t> </a:t>
                  </a:r>
                </a:p>
              </p:txBody>
            </p:sp>
          </mc:Fallback>
        </mc:AlternateContent>
      </p:grpSp>
      <p:grpSp>
        <p:nvGrpSpPr>
          <p:cNvPr id="82" name="Group 81">
            <a:extLst>
              <a:ext uri="{FF2B5EF4-FFF2-40B4-BE49-F238E27FC236}">
                <a16:creationId xmlns:a16="http://schemas.microsoft.com/office/drawing/2014/main" id="{9106F709-BD87-4C9D-BE4C-3A39D40F8342}"/>
              </a:ext>
            </a:extLst>
          </p:cNvPr>
          <p:cNvGrpSpPr/>
          <p:nvPr/>
        </p:nvGrpSpPr>
        <p:grpSpPr>
          <a:xfrm>
            <a:off x="8174838" y="2695268"/>
            <a:ext cx="2568483" cy="1252806"/>
            <a:chOff x="5192273" y="1563413"/>
            <a:chExt cx="1287531" cy="1285876"/>
          </a:xfrm>
        </p:grpSpPr>
        <p:grpSp>
          <p:nvGrpSpPr>
            <p:cNvPr id="83" name="Group 82">
              <a:extLst>
                <a:ext uri="{FF2B5EF4-FFF2-40B4-BE49-F238E27FC236}">
                  <a16:creationId xmlns:a16="http://schemas.microsoft.com/office/drawing/2014/main" id="{863FBA64-83C5-4F27-BD86-0AC3084B3919}"/>
                </a:ext>
              </a:extLst>
            </p:cNvPr>
            <p:cNvGrpSpPr/>
            <p:nvPr/>
          </p:nvGrpSpPr>
          <p:grpSpPr>
            <a:xfrm>
              <a:off x="5192273" y="1563413"/>
              <a:ext cx="1275202" cy="1285872"/>
              <a:chOff x="5192273" y="1563413"/>
              <a:chExt cx="1275202" cy="1344162"/>
            </a:xfrm>
          </p:grpSpPr>
          <p:cxnSp>
            <p:nvCxnSpPr>
              <p:cNvPr id="87" name="Straight Connector 86">
                <a:extLst>
                  <a:ext uri="{FF2B5EF4-FFF2-40B4-BE49-F238E27FC236}">
                    <a16:creationId xmlns:a16="http://schemas.microsoft.com/office/drawing/2014/main" id="{5C6245EC-EDA3-455F-BD6A-9C2D9DAAD458}"/>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D780149-3FFB-44D2-A018-E55A475BA774}"/>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63A399DE-2FC6-45C5-A95D-0420B59C9567}"/>
                </a:ext>
              </a:extLst>
            </p:cNvPr>
            <p:cNvGrpSpPr/>
            <p:nvPr/>
          </p:nvGrpSpPr>
          <p:grpSpPr>
            <a:xfrm>
              <a:off x="5227569" y="1591989"/>
              <a:ext cx="1252235" cy="1257300"/>
              <a:chOff x="5227569" y="1591989"/>
              <a:chExt cx="1252235" cy="1257300"/>
            </a:xfrm>
          </p:grpSpPr>
          <p:cxnSp>
            <p:nvCxnSpPr>
              <p:cNvPr id="85" name="Straight Connector 84">
                <a:extLst>
                  <a:ext uri="{FF2B5EF4-FFF2-40B4-BE49-F238E27FC236}">
                    <a16:creationId xmlns:a16="http://schemas.microsoft.com/office/drawing/2014/main" id="{DD685467-6D80-482A-BE21-BF38FD70DFDF}"/>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5E41BA6-8EAB-4082-8954-18517A9B2926}"/>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3D2E72-F219-4088-B737-5D0A66236E4B}"/>
                  </a:ext>
                </a:extLst>
              </p:cNvPr>
              <p:cNvSpPr txBox="1"/>
              <p:nvPr/>
            </p:nvSpPr>
            <p:spPr>
              <a:xfrm>
                <a:off x="62423" y="3000887"/>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=2</m:t>
                      </m:r>
                    </m:oMath>
                  </m:oMathPara>
                </a14:m>
                <a:endParaRPr lang="en-CA" sz="4400" dirty="0"/>
              </a:p>
            </p:txBody>
          </p:sp>
        </mc:Choice>
        <mc:Fallback xmlns="">
          <p:sp>
            <p:nvSpPr>
              <p:cNvPr id="14" name="TextBox 13">
                <a:extLst>
                  <a:ext uri="{FF2B5EF4-FFF2-40B4-BE49-F238E27FC236}">
                    <a16:creationId xmlns:a16="http://schemas.microsoft.com/office/drawing/2014/main" id="{033D2E72-F219-4088-B737-5D0A66236E4B}"/>
                  </a:ext>
                </a:extLst>
              </p:cNvPr>
              <p:cNvSpPr txBox="1">
                <a:spLocks noRot="1" noChangeAspect="1" noMove="1" noResize="1" noEditPoints="1" noAdjustHandles="1" noChangeArrowheads="1" noChangeShapeType="1" noTextEdit="1"/>
              </p:cNvSpPr>
              <p:nvPr/>
            </p:nvSpPr>
            <p:spPr>
              <a:xfrm>
                <a:off x="62423" y="3000887"/>
                <a:ext cx="2335228" cy="769441"/>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50BF198-326D-4815-A016-4A71D00846BC}"/>
                  </a:ext>
                </a:extLst>
              </p:cNvPr>
              <p:cNvSpPr txBox="1"/>
              <p:nvPr/>
            </p:nvSpPr>
            <p:spPr>
              <a:xfrm>
                <a:off x="2767635" y="2851807"/>
                <a:ext cx="2059653" cy="1067600"/>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b="0" i="1" smtClean="0">
                            <a:latin typeface="Cambria Math" panose="02040503050406030204" pitchFamily="18" charset="0"/>
                          </a:rPr>
                        </m:ctrlPr>
                      </m:fPr>
                      <m:num>
                        <m:r>
                          <a:rPr lang="en-GB" sz="4400" b="0" i="1" smtClean="0">
                            <a:latin typeface="Cambria Math" panose="02040503050406030204" pitchFamily="18" charset="0"/>
                          </a:rPr>
                          <m:t>1</m:t>
                        </m:r>
                      </m:num>
                      <m:den>
                        <m:r>
                          <a:rPr lang="en-GB" sz="4400" b="0" i="1" smtClean="0">
                            <a:latin typeface="Cambria Math" panose="02040503050406030204" pitchFamily="18" charset="0"/>
                          </a:rPr>
                          <m:t>2</m:t>
                        </m:r>
                      </m:den>
                    </m:f>
                  </m:oMath>
                </a14:m>
                <a:r>
                  <a:rPr lang="en-CA" sz="4400" dirty="0"/>
                  <a:t> </a:t>
                </a:r>
              </a:p>
            </p:txBody>
          </p:sp>
        </mc:Choice>
        <mc:Fallback xmlns="">
          <p:sp>
            <p:nvSpPr>
              <p:cNvPr id="17" name="TextBox 16">
                <a:extLst>
                  <a:ext uri="{FF2B5EF4-FFF2-40B4-BE49-F238E27FC236}">
                    <a16:creationId xmlns:a16="http://schemas.microsoft.com/office/drawing/2014/main" id="{450BF198-326D-4815-A016-4A71D00846BC}"/>
                  </a:ext>
                </a:extLst>
              </p:cNvPr>
              <p:cNvSpPr txBox="1">
                <a:spLocks noRot="1" noChangeAspect="1" noMove="1" noResize="1" noEditPoints="1" noAdjustHandles="1" noChangeArrowheads="1" noChangeShapeType="1" noTextEdit="1"/>
              </p:cNvSpPr>
              <p:nvPr/>
            </p:nvSpPr>
            <p:spPr>
              <a:xfrm>
                <a:off x="2767635" y="2851807"/>
                <a:ext cx="2059653" cy="1067600"/>
              </a:xfrm>
              <a:prstGeom prst="rect">
                <a:avLst/>
              </a:prstGeom>
              <a:blipFill>
                <a:blip r:embed="rId22"/>
                <a:stretch>
                  <a:fillRect/>
                </a:stretch>
              </a:blipFill>
            </p:spPr>
            <p:txBody>
              <a:bodyPr/>
              <a:lstStyle/>
              <a:p>
                <a:r>
                  <a:rPr lang="en-CA">
                    <a:noFill/>
                  </a:rPr>
                  <a:t> </a:t>
                </a:r>
              </a:p>
            </p:txBody>
          </p:sp>
        </mc:Fallback>
      </mc:AlternateContent>
      <p:grpSp>
        <p:nvGrpSpPr>
          <p:cNvPr id="54" name="Group 53">
            <a:extLst>
              <a:ext uri="{FF2B5EF4-FFF2-40B4-BE49-F238E27FC236}">
                <a16:creationId xmlns:a16="http://schemas.microsoft.com/office/drawing/2014/main" id="{8B89409B-6F43-45A9-8524-48525CC9F91F}"/>
              </a:ext>
            </a:extLst>
          </p:cNvPr>
          <p:cNvGrpSpPr/>
          <p:nvPr/>
        </p:nvGrpSpPr>
        <p:grpSpPr>
          <a:xfrm>
            <a:off x="5374870" y="2695268"/>
            <a:ext cx="1254418" cy="1252806"/>
            <a:chOff x="5192273" y="1563413"/>
            <a:chExt cx="1287531" cy="1285876"/>
          </a:xfrm>
        </p:grpSpPr>
        <p:grpSp>
          <p:nvGrpSpPr>
            <p:cNvPr id="55" name="Group 54">
              <a:extLst>
                <a:ext uri="{FF2B5EF4-FFF2-40B4-BE49-F238E27FC236}">
                  <a16:creationId xmlns:a16="http://schemas.microsoft.com/office/drawing/2014/main" id="{F99BD687-EC3D-4146-ACC2-A6BDD49BD98D}"/>
                </a:ext>
              </a:extLst>
            </p:cNvPr>
            <p:cNvGrpSpPr/>
            <p:nvPr/>
          </p:nvGrpSpPr>
          <p:grpSpPr>
            <a:xfrm>
              <a:off x="5192273" y="1563413"/>
              <a:ext cx="1275202" cy="1285872"/>
              <a:chOff x="5192273" y="1563413"/>
              <a:chExt cx="1275202" cy="1344162"/>
            </a:xfrm>
          </p:grpSpPr>
          <p:cxnSp>
            <p:nvCxnSpPr>
              <p:cNvPr id="59" name="Straight Connector 58">
                <a:extLst>
                  <a:ext uri="{FF2B5EF4-FFF2-40B4-BE49-F238E27FC236}">
                    <a16:creationId xmlns:a16="http://schemas.microsoft.com/office/drawing/2014/main" id="{0CAE389E-85D9-4D13-B9AB-CEDB1BA2D239}"/>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034A72D-3903-41D8-AAA6-D3666D35AEC9}"/>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7F118EA-E6B9-494B-A6A7-E95D86478BC3}"/>
                </a:ext>
              </a:extLst>
            </p:cNvPr>
            <p:cNvGrpSpPr/>
            <p:nvPr/>
          </p:nvGrpSpPr>
          <p:grpSpPr>
            <a:xfrm>
              <a:off x="5227569" y="1591989"/>
              <a:ext cx="1252235" cy="1257300"/>
              <a:chOff x="5227569" y="1591989"/>
              <a:chExt cx="1252235" cy="1257300"/>
            </a:xfrm>
          </p:grpSpPr>
          <p:cxnSp>
            <p:nvCxnSpPr>
              <p:cNvPr id="57" name="Straight Connector 56">
                <a:extLst>
                  <a:ext uri="{FF2B5EF4-FFF2-40B4-BE49-F238E27FC236}">
                    <a16:creationId xmlns:a16="http://schemas.microsoft.com/office/drawing/2014/main" id="{E0F6A495-9B23-43E0-87B5-B73CB38E2C84}"/>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5DAE1E-E6C5-4494-BA86-7C5A91FA44CD}"/>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06" name="Straight Connector 105">
            <a:extLst>
              <a:ext uri="{FF2B5EF4-FFF2-40B4-BE49-F238E27FC236}">
                <a16:creationId xmlns:a16="http://schemas.microsoft.com/office/drawing/2014/main" id="{F9EBB2AA-4086-4C63-B76E-0521288AF046}"/>
              </a:ext>
            </a:extLst>
          </p:cNvPr>
          <p:cNvCxnSpPr>
            <a:cxnSpLocks/>
          </p:cNvCxnSpPr>
          <p:nvPr/>
        </p:nvCxnSpPr>
        <p:spPr>
          <a:xfrm flipV="1">
            <a:off x="5380546" y="2750951"/>
            <a:ext cx="661797" cy="1206869"/>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76023E6-618D-400A-BDF2-3489911B9902}"/>
              </a:ext>
            </a:extLst>
          </p:cNvPr>
          <p:cNvCxnSpPr/>
          <p:nvPr/>
        </p:nvCxnSpPr>
        <p:spPr>
          <a:xfrm flipV="1">
            <a:off x="8195391" y="2735561"/>
            <a:ext cx="1224961" cy="1224961"/>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E9C2650D-BE5D-4444-88F0-66C596ED7941}"/>
              </a:ext>
            </a:extLst>
          </p:cNvPr>
          <p:cNvGrpSpPr/>
          <p:nvPr/>
        </p:nvGrpSpPr>
        <p:grpSpPr>
          <a:xfrm>
            <a:off x="7170198" y="2973091"/>
            <a:ext cx="869659" cy="1215664"/>
            <a:chOff x="541499" y="1992622"/>
            <a:chExt cx="2226477" cy="3112310"/>
          </a:xfrm>
        </p:grpSpPr>
        <p:grpSp>
          <p:nvGrpSpPr>
            <p:cNvPr id="148" name="Group 147">
              <a:extLst>
                <a:ext uri="{FF2B5EF4-FFF2-40B4-BE49-F238E27FC236}">
                  <a16:creationId xmlns:a16="http://schemas.microsoft.com/office/drawing/2014/main" id="{BB15CD04-E5D0-4CDD-9BAB-FE52E47A599A}"/>
                </a:ext>
              </a:extLst>
            </p:cNvPr>
            <p:cNvGrpSpPr/>
            <p:nvPr/>
          </p:nvGrpSpPr>
          <p:grpSpPr>
            <a:xfrm>
              <a:off x="675904" y="3108752"/>
              <a:ext cx="1346112" cy="1346112"/>
              <a:chOff x="675904" y="3108752"/>
              <a:chExt cx="1346112" cy="1346112"/>
            </a:xfrm>
          </p:grpSpPr>
          <p:cxnSp>
            <p:nvCxnSpPr>
              <p:cNvPr id="151" name="Straight Arrow Connector 150">
                <a:extLst>
                  <a:ext uri="{FF2B5EF4-FFF2-40B4-BE49-F238E27FC236}">
                    <a16:creationId xmlns:a16="http://schemas.microsoft.com/office/drawing/2014/main" id="{236CA9D0-4558-48C7-B4F3-1BAC3DBDB97F}"/>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A5417FD7-DC40-4579-84A4-610EE6A70675}"/>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3D3B55EE-5F24-4503-917C-F481D4A50711}"/>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49" name="TextBox 148">
                  <a:extLst>
                    <a:ext uri="{FF2B5EF4-FFF2-40B4-BE49-F238E27FC236}">
                      <a16:creationId xmlns:a16="http://schemas.microsoft.com/office/drawing/2014/main" id="{3D3B55EE-5F24-4503-917C-F481D4A50711}"/>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1B98297-3365-401E-8A94-E1100934BDE5}"/>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50" name="TextBox 149">
                  <a:extLst>
                    <a:ext uri="{FF2B5EF4-FFF2-40B4-BE49-F238E27FC236}">
                      <a16:creationId xmlns:a16="http://schemas.microsoft.com/office/drawing/2014/main" id="{91B98297-3365-401E-8A94-E1100934BDE5}"/>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24"/>
                  <a:stretch>
                    <a:fillRect/>
                  </a:stretch>
                </a:blipFill>
              </p:spPr>
              <p:txBody>
                <a:bodyPr/>
                <a:lstStyle/>
                <a:p>
                  <a:r>
                    <a:rPr lang="en-CA">
                      <a:noFill/>
                    </a:rPr>
                    <a:t> </a:t>
                  </a:r>
                </a:p>
              </p:txBody>
            </p:sp>
          </mc:Fallback>
        </mc:AlternateContent>
      </p:grpSp>
      <p:grpSp>
        <p:nvGrpSpPr>
          <p:cNvPr id="171" name="Group 170">
            <a:extLst>
              <a:ext uri="{FF2B5EF4-FFF2-40B4-BE49-F238E27FC236}">
                <a16:creationId xmlns:a16="http://schemas.microsoft.com/office/drawing/2014/main" id="{57C29381-FFDE-4BC3-9ED7-383D04B5767D}"/>
              </a:ext>
            </a:extLst>
          </p:cNvPr>
          <p:cNvGrpSpPr/>
          <p:nvPr/>
        </p:nvGrpSpPr>
        <p:grpSpPr>
          <a:xfrm>
            <a:off x="11132390" y="2980103"/>
            <a:ext cx="869659" cy="1215664"/>
            <a:chOff x="541499" y="1992622"/>
            <a:chExt cx="2226477" cy="3112310"/>
          </a:xfrm>
        </p:grpSpPr>
        <p:grpSp>
          <p:nvGrpSpPr>
            <p:cNvPr id="172" name="Group 171">
              <a:extLst>
                <a:ext uri="{FF2B5EF4-FFF2-40B4-BE49-F238E27FC236}">
                  <a16:creationId xmlns:a16="http://schemas.microsoft.com/office/drawing/2014/main" id="{7F483FEA-3D58-43CB-8D77-CE8A0E507D48}"/>
                </a:ext>
              </a:extLst>
            </p:cNvPr>
            <p:cNvGrpSpPr/>
            <p:nvPr/>
          </p:nvGrpSpPr>
          <p:grpSpPr>
            <a:xfrm>
              <a:off x="675904" y="3108752"/>
              <a:ext cx="1346112" cy="1346112"/>
              <a:chOff x="675904" y="3108752"/>
              <a:chExt cx="1346112" cy="1346112"/>
            </a:xfrm>
          </p:grpSpPr>
          <p:cxnSp>
            <p:nvCxnSpPr>
              <p:cNvPr id="175" name="Straight Arrow Connector 174">
                <a:extLst>
                  <a:ext uri="{FF2B5EF4-FFF2-40B4-BE49-F238E27FC236}">
                    <a16:creationId xmlns:a16="http://schemas.microsoft.com/office/drawing/2014/main" id="{227846A6-A5C8-47F3-98DA-F44E34CFA411}"/>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E6FF3C6C-24E2-46E8-9F5F-E3A3C1EAE233}"/>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B8704860-E863-4889-B34E-FDAED60A4A2B}"/>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73" name="TextBox 172">
                  <a:extLst>
                    <a:ext uri="{FF2B5EF4-FFF2-40B4-BE49-F238E27FC236}">
                      <a16:creationId xmlns:a16="http://schemas.microsoft.com/office/drawing/2014/main" id="{B8704860-E863-4889-B34E-FDAED60A4A2B}"/>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6B83ECBA-2654-4B70-AF68-2EA1317F21CF}"/>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74" name="TextBox 173">
                  <a:extLst>
                    <a:ext uri="{FF2B5EF4-FFF2-40B4-BE49-F238E27FC236}">
                      <a16:creationId xmlns:a16="http://schemas.microsoft.com/office/drawing/2014/main" id="{6B83ECBA-2654-4B70-AF68-2EA1317F21CF}"/>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26"/>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346B30D-C2C0-9EEF-258A-8033B4D4DC64}"/>
                  </a:ext>
                </a:extLst>
              </p:cNvPr>
              <p:cNvSpPr txBox="1"/>
              <p:nvPr/>
            </p:nvSpPr>
            <p:spPr>
              <a:xfrm>
                <a:off x="115537" y="234799"/>
                <a:ext cx="2358314" cy="707886"/>
              </a:xfrm>
              <a:prstGeom prst="rect">
                <a:avLst/>
              </a:prstGeom>
              <a:noFill/>
            </p:spPr>
            <p:txBody>
              <a:bodyPr wrap="square">
                <a:spAutoFit/>
              </a:bodyPr>
              <a:lstStyle/>
              <a:p>
                <a:r>
                  <a:rPr lang="en-GB" sz="4000" dirty="0"/>
                  <a:t>flat: </a:t>
                </a:r>
                <a14:m>
                  <m:oMath xmlns:m="http://schemas.openxmlformats.org/officeDocument/2006/math">
                    <m:r>
                      <a:rPr lang="en-GB" sz="4000" i="1" smtClean="0">
                        <a:solidFill>
                          <a:srgbClr val="7030A0"/>
                        </a:solidFill>
                        <a:latin typeface="Cambria Math" panose="02040503050406030204" pitchFamily="18" charset="0"/>
                      </a:rPr>
                      <m:t>𝑘</m:t>
                    </m:r>
                    <m:r>
                      <a:rPr lang="en-GB" sz="4000" b="0" i="1" smtClean="0">
                        <a:latin typeface="Cambria Math" panose="02040503050406030204" pitchFamily="18" charset="0"/>
                      </a:rPr>
                      <m:t>=</m:t>
                    </m:r>
                    <m:r>
                      <a:rPr lang="en-CA" sz="4000" b="0" i="1" smtClean="0">
                        <a:latin typeface="Cambria Math" panose="02040503050406030204" pitchFamily="18" charset="0"/>
                      </a:rPr>
                      <m:t>0</m:t>
                    </m:r>
                  </m:oMath>
                </a14:m>
                <a:r>
                  <a:rPr lang="en-CA" sz="4000" dirty="0"/>
                  <a:t> </a:t>
                </a:r>
              </a:p>
            </p:txBody>
          </p:sp>
        </mc:Choice>
        <mc:Fallback xmlns="">
          <p:sp>
            <p:nvSpPr>
              <p:cNvPr id="131" name="TextBox 130">
                <a:extLst>
                  <a:ext uri="{FF2B5EF4-FFF2-40B4-BE49-F238E27FC236}">
                    <a16:creationId xmlns:a16="http://schemas.microsoft.com/office/drawing/2014/main" id="{3346B30D-C2C0-9EEF-258A-8033B4D4DC64}"/>
                  </a:ext>
                </a:extLst>
              </p:cNvPr>
              <p:cNvSpPr txBox="1">
                <a:spLocks noRot="1" noChangeAspect="1" noMove="1" noResize="1" noEditPoints="1" noAdjustHandles="1" noChangeArrowheads="1" noChangeShapeType="1" noTextEdit="1"/>
              </p:cNvSpPr>
              <p:nvPr/>
            </p:nvSpPr>
            <p:spPr>
              <a:xfrm>
                <a:off x="115537" y="234799"/>
                <a:ext cx="2358314" cy="707886"/>
              </a:xfrm>
              <a:prstGeom prst="rect">
                <a:avLst/>
              </a:prstGeom>
              <a:blipFill>
                <a:blip r:embed="rId27"/>
                <a:stretch>
                  <a:fillRect l="-9302" t="-15517" b="-36207"/>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8">
            <p14:nvContentPartPr>
              <p14:cNvPr id="19" name="Ink 18">
                <a:extLst>
                  <a:ext uri="{FF2B5EF4-FFF2-40B4-BE49-F238E27FC236}">
                    <a16:creationId xmlns:a16="http://schemas.microsoft.com/office/drawing/2014/main" id="{E4A2FCB0-1A85-86F8-0A12-47194A492C69}"/>
                  </a:ext>
                </a:extLst>
              </p14:cNvPr>
              <p14:cNvContentPartPr/>
              <p14:nvPr>
                <p:extLst>
                  <p:ext uri="{42D2F446-02D8-4167-A562-619A0277C38B}">
                    <p15:isNarration xmlns:p15="http://schemas.microsoft.com/office/powerpoint/2012/main" val="1"/>
                  </p:ext>
                </p:extLst>
              </p14:nvPr>
            </p14:nvContentPartPr>
            <p14:xfrm>
              <a:off x="71640" y="1174320"/>
              <a:ext cx="7693920" cy="5509080"/>
            </p14:xfrm>
          </p:contentPart>
        </mc:Choice>
        <mc:Fallback xmlns="">
          <p:pic>
            <p:nvPicPr>
              <p:cNvPr id="19" name="Ink 18">
                <a:extLst>
                  <a:ext uri="{FF2B5EF4-FFF2-40B4-BE49-F238E27FC236}">
                    <a16:creationId xmlns:a16="http://schemas.microsoft.com/office/drawing/2014/main" id="{E4A2FCB0-1A85-86F8-0A12-47194A492C69}"/>
                  </a:ext>
                </a:extLst>
              </p:cNvPr>
              <p:cNvPicPr>
                <a:picLocks noGrp="1" noRot="1" noChangeAspect="1" noMove="1" noResize="1" noEditPoints="1" noAdjustHandles="1" noChangeArrowheads="1" noChangeShapeType="1"/>
              </p:cNvPicPr>
              <p:nvPr/>
            </p:nvPicPr>
            <p:blipFill>
              <a:blip r:embed="rId29"/>
              <a:stretch>
                <a:fillRect/>
              </a:stretch>
            </p:blipFill>
            <p:spPr>
              <a:xfrm>
                <a:off x="62280" y="1164960"/>
                <a:ext cx="7712640" cy="5527800"/>
              </a:xfrm>
              <a:prstGeom prst="rect">
                <a:avLst/>
              </a:prstGeom>
            </p:spPr>
          </p:pic>
        </mc:Fallback>
      </mc:AlternateContent>
    </p:spTree>
    <p:custDataLst>
      <p:tags r:id="rId1"/>
    </p:custDataLst>
    <p:extLst>
      <p:ext uri="{BB962C8B-B14F-4D97-AF65-F5344CB8AC3E}">
        <p14:creationId xmlns:p14="http://schemas.microsoft.com/office/powerpoint/2010/main" val="853231523"/>
      </p:ext>
    </p:extLst>
  </p:cSld>
  <p:clrMapOvr>
    <a:masterClrMapping/>
  </p:clrMapOvr>
  <mc:AlternateContent xmlns:mc="http://schemas.openxmlformats.org/markup-compatibility/2006" xmlns:p14="http://schemas.microsoft.com/office/powerpoint/2010/main">
    <mc:Choice Requires="p14">
      <p:transition spd="slow" p14:dur="2000" advTm="125600"/>
    </mc:Choice>
    <mc:Fallback xmlns="">
      <p:transition spd="slow" advTm="125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wipe(down)">
                                      <p:cBhvr>
                                        <p:cTn id="44" dur="500"/>
                                        <p:tgtEl>
                                          <p:spTgt spid="10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06"/>
                                        </p:tgtEl>
                                        <p:attrNameLst>
                                          <p:attrName>style.visibility</p:attrName>
                                        </p:attrNameLst>
                                      </p:cBhvr>
                                      <p:to>
                                        <p:strVal val="visible"/>
                                      </p:to>
                                    </p:set>
                                    <p:animEffect transition="in" filter="wipe(down)">
                                      <p:cBhvr>
                                        <p:cTn id="63" dur="500"/>
                                        <p:tgtEl>
                                          <p:spTgt spid="10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61"/>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wipe(down)">
                                      <p:cBhvr>
                                        <p:cTn id="82" dur="500"/>
                                        <p:tgtEl>
                                          <p:spTgt spid="108"/>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114"/>
                                        </p:tgtEl>
                                        <p:attrNameLst>
                                          <p:attrName>style.visibility</p:attrName>
                                        </p:attrNameLst>
                                      </p:cBhvr>
                                      <p:to>
                                        <p:strVal val="visible"/>
                                      </p:to>
                                    </p:set>
                                    <p:animEffect transition="in" filter="wipe(down)">
                                      <p:cBhvr>
                                        <p:cTn id="101" dur="500"/>
                                        <p:tgtEl>
                                          <p:spTgt spid="114"/>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0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0"/>
                                        </p:tgtEl>
                                        <p:attrNameLst>
                                          <p:attrName>style.visibility</p:attrName>
                                        </p:attrNameLst>
                                      </p:cBhvr>
                                      <p:to>
                                        <p:strVal val="visible"/>
                                      </p:to>
                                    </p:set>
                                    <p:animEffect transition="in" filter="fade">
                                      <p:cBhvr>
                                        <p:cTn id="110" dur="500"/>
                                        <p:tgtEl>
                                          <p:spTgt spid="110"/>
                                        </p:tgtEl>
                                      </p:cBhvr>
                                    </p:animEffect>
                                  </p:childTnLst>
                                </p:cTn>
                              </p:par>
                              <p:par>
                                <p:cTn id="111" presetID="10" presetClass="entr" presetSubtype="0" fill="hold" nodeType="with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fade">
                                      <p:cBhvr>
                                        <p:cTn id="113" dur="500"/>
                                        <p:tgtEl>
                                          <p:spTgt spid="75"/>
                                        </p:tgtEl>
                                      </p:cBhvr>
                                    </p:animEffect>
                                  </p:childTnLst>
                                </p:cTn>
                              </p:par>
                              <p:par>
                                <p:cTn id="114" presetID="10" presetClass="entr" presetSubtype="0" fill="hold" nodeType="withEffect">
                                  <p:stCondLst>
                                    <p:cond delay="0"/>
                                  </p:stCondLst>
                                  <p:childTnLst>
                                    <p:set>
                                      <p:cBhvr>
                                        <p:cTn id="115" dur="1" fill="hold">
                                          <p:stCondLst>
                                            <p:cond delay="0"/>
                                          </p:stCondLst>
                                        </p:cTn>
                                        <p:tgtEl>
                                          <p:spTgt spid="165"/>
                                        </p:tgtEl>
                                        <p:attrNameLst>
                                          <p:attrName>style.visibility</p:attrName>
                                        </p:attrNameLst>
                                      </p:cBhvr>
                                      <p:to>
                                        <p:strVal val="visible"/>
                                      </p:to>
                                    </p:set>
                                    <p:animEffect transition="in" filter="fade">
                                      <p:cBhvr>
                                        <p:cTn id="116" dur="500"/>
                                        <p:tgtEl>
                                          <p:spTgt spid="16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fade">
                                      <p:cBhvr>
                                        <p:cTn id="121" dur="500"/>
                                        <p:tgtEl>
                                          <p:spTgt spid="82"/>
                                        </p:tgtEl>
                                      </p:cBhvr>
                                    </p:animEffect>
                                  </p:childTnLst>
                                </p:cTn>
                              </p:par>
                              <p:par>
                                <p:cTn id="122" presetID="10" presetClass="entr" presetSubtype="0" fill="hold" nodeType="withEffect">
                                  <p:stCondLst>
                                    <p:cond delay="0"/>
                                  </p:stCondLst>
                                  <p:childTnLst>
                                    <p:set>
                                      <p:cBhvr>
                                        <p:cTn id="123" dur="1" fill="hold">
                                          <p:stCondLst>
                                            <p:cond delay="0"/>
                                          </p:stCondLst>
                                        </p:cTn>
                                        <p:tgtEl>
                                          <p:spTgt spid="171"/>
                                        </p:tgtEl>
                                        <p:attrNameLst>
                                          <p:attrName>style.visibility</p:attrName>
                                        </p:attrNameLst>
                                      </p:cBhvr>
                                      <p:to>
                                        <p:strVal val="visible"/>
                                      </p:to>
                                    </p:set>
                                    <p:animEffect transition="in" filter="fade">
                                      <p:cBhvr>
                                        <p:cTn id="124" dur="500"/>
                                        <p:tgtEl>
                                          <p:spTgt spid="171"/>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112"/>
                                        </p:tgtEl>
                                        <p:attrNameLst>
                                          <p:attrName>style.visibility</p:attrName>
                                        </p:attrNameLst>
                                      </p:cBhvr>
                                      <p:to>
                                        <p:strVal val="visible"/>
                                      </p:to>
                                    </p:set>
                                    <p:animEffect transition="in" filter="wipe(down)">
                                      <p:cBhvr>
                                        <p:cTn id="129" dur="500"/>
                                        <p:tgtEl>
                                          <p:spTgt spid="112"/>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89"/>
                                        </p:tgtEl>
                                        <p:attrNameLst>
                                          <p:attrName>style.visibility</p:attrName>
                                        </p:attrNameLst>
                                      </p:cBhvr>
                                      <p:to>
                                        <p:strVal val="visible"/>
                                      </p:to>
                                    </p:set>
                                    <p:animEffect transition="in" filter="fade">
                                      <p:cBhvr>
                                        <p:cTn id="134" dur="500"/>
                                        <p:tgtEl>
                                          <p:spTgt spid="8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wipe(down)">
                                      <p:cBhvr>
                                        <p:cTn id="139" dur="500"/>
                                        <p:tgtEl>
                                          <p:spTgt spid="111"/>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46"/>
                                        </p:tgtEl>
                                        <p:attrNameLst>
                                          <p:attrName>style.visibility</p:attrName>
                                        </p:attrNameLst>
                                      </p:cBhvr>
                                      <p:to>
                                        <p:strVal val="visible"/>
                                      </p:to>
                                    </p:set>
                                    <p:animEffect transition="in" filter="fade">
                                      <p:cBhvr>
                                        <p:cTn id="144" dur="500"/>
                                        <p:tgtEl>
                                          <p:spTgt spid="146"/>
                                        </p:tgtEl>
                                      </p:cBhvr>
                                    </p:animEffect>
                                  </p:childTnLst>
                                </p:cTn>
                              </p:par>
                              <p:par>
                                <p:cTn id="145" presetID="10" presetClass="entr" presetSubtype="0" fill="hold" nodeType="withEffect">
                                  <p:stCondLst>
                                    <p:cond delay="0"/>
                                  </p:stCondLst>
                                  <p:childTnLst>
                                    <p:set>
                                      <p:cBhvr>
                                        <p:cTn id="146" dur="1" fill="hold">
                                          <p:stCondLst>
                                            <p:cond delay="0"/>
                                          </p:stCondLst>
                                        </p:cTn>
                                        <p:tgtEl>
                                          <p:spTgt spid="68"/>
                                        </p:tgtEl>
                                        <p:attrNameLst>
                                          <p:attrName>style.visibility</p:attrName>
                                        </p:attrNameLst>
                                      </p:cBhvr>
                                      <p:to>
                                        <p:strVal val="visible"/>
                                      </p:to>
                                    </p:set>
                                    <p:animEffect transition="in" filter="fade">
                                      <p:cBhvr>
                                        <p:cTn id="147" dur="500"/>
                                        <p:tgtEl>
                                          <p:spTgt spid="68"/>
                                        </p:tgtEl>
                                      </p:cBhvr>
                                    </p:animEffect>
                                  </p:childTnLst>
                                </p:cTn>
                              </p:par>
                              <p:par>
                                <p:cTn id="148" presetID="10" presetClass="entr" presetSubtype="0" fill="hold" nodeType="withEffect">
                                  <p:stCondLst>
                                    <p:cond delay="0"/>
                                  </p:stCondLst>
                                  <p:childTnLst>
                                    <p:set>
                                      <p:cBhvr>
                                        <p:cTn id="149" dur="1" fill="hold">
                                          <p:stCondLst>
                                            <p:cond delay="0"/>
                                          </p:stCondLst>
                                        </p:cTn>
                                        <p:tgtEl>
                                          <p:spTgt spid="159"/>
                                        </p:tgtEl>
                                        <p:attrNameLst>
                                          <p:attrName>style.visibility</p:attrName>
                                        </p:attrNameLst>
                                      </p:cBhvr>
                                      <p:to>
                                        <p:strVal val="visible"/>
                                      </p:to>
                                    </p:set>
                                    <p:animEffect transition="in" filter="fade">
                                      <p:cBhvr>
                                        <p:cTn id="150" dur="500"/>
                                        <p:tgtEl>
                                          <p:spTgt spid="15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13"/>
                                        </p:tgtEl>
                                        <p:attrNameLst>
                                          <p:attrName>style.visibility</p:attrName>
                                        </p:attrNameLst>
                                      </p:cBhvr>
                                      <p:to>
                                        <p:strVal val="visible"/>
                                      </p:to>
                                    </p:set>
                                    <p:animEffect transition="in" filter="wipe(down)">
                                      <p:cBhvr>
                                        <p:cTn id="155"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2" grpId="0"/>
      <p:bldP spid="103" grpId="0"/>
      <p:bldP spid="15" grpId="0"/>
      <p:bldP spid="18" grpId="0"/>
      <p:bldP spid="10" grpId="0"/>
      <p:bldP spid="12" grpId="0"/>
      <p:bldP spid="13" grpId="0"/>
      <p:bldP spid="16" grpId="0"/>
      <p:bldP spid="14" grpId="0"/>
      <p:bldP spid="17" grpId="0"/>
      <p:bldP spid="1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05B501-70EE-4E1B-8DD2-5CFDAD8A1631}"/>
                  </a:ext>
                </a:extLst>
              </p:cNvPr>
              <p:cNvSpPr txBox="1"/>
              <p:nvPr/>
            </p:nvSpPr>
            <p:spPr>
              <a:xfrm>
                <a:off x="6222385" y="224309"/>
                <a:ext cx="5833630" cy="844655"/>
              </a:xfrm>
              <a:prstGeom prst="rect">
                <a:avLst/>
              </a:prstGeom>
              <a:no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sSubSup>
                        <m:sSubSupPr>
                          <m:ctrlPr>
                            <a:rPr lang="en-GB" sz="4800" b="0" i="1" smtClean="0">
                              <a:solidFill>
                                <a:srgbClr val="00B0F0"/>
                              </a:solidFill>
                              <a:latin typeface="Cambria Math" panose="02040503050406030204" pitchFamily="18" charset="0"/>
                            </a:rPr>
                          </m:ctrlPr>
                        </m:sSubSupPr>
                        <m:e>
                          <m:r>
                            <m:rPr>
                              <m:sty m:val="p"/>
                            </m:rPr>
                            <a:rPr lang="en-GB" sz="4800" b="0" i="0" smtClean="0">
                              <a:solidFill>
                                <a:srgbClr val="00B0F0"/>
                              </a:solidFill>
                              <a:latin typeface="Cambria Math" panose="02040503050406030204" pitchFamily="18" charset="0"/>
                            </a:rPr>
                            <m:t>Γ</m:t>
                          </m:r>
                        </m:e>
                        <m:sub>
                          <m:r>
                            <a:rPr lang="en-GB" sz="4800" b="0" i="1" smtClean="0">
                              <a:solidFill>
                                <a:srgbClr val="00B0F0"/>
                              </a:solidFill>
                              <a:latin typeface="Cambria Math" panose="02040503050406030204" pitchFamily="18" charset="0"/>
                            </a:rPr>
                            <m:t>33</m:t>
                          </m:r>
                        </m:sub>
                        <m:sup>
                          <m:r>
                            <a:rPr lang="en-GB" sz="4800" b="0" i="1" smtClean="0">
                              <a:solidFill>
                                <a:srgbClr val="00B0F0"/>
                              </a:solidFill>
                              <a:latin typeface="Cambria Math" panose="02040503050406030204" pitchFamily="18" charset="0"/>
                            </a:rPr>
                            <m:t>2</m:t>
                          </m:r>
                        </m:sup>
                      </m:sSubSup>
                      <m:r>
                        <a:rPr lang="en-GB" sz="4800" b="0" i="1" smtClean="0">
                          <a:latin typeface="Cambria Math" panose="02040503050406030204" pitchFamily="18" charset="0"/>
                        </a:rPr>
                        <m:t>=</m:t>
                      </m:r>
                      <m:r>
                        <a:rPr lang="en-GB" sz="4800" b="0" i="1" smtClean="0">
                          <a:solidFill>
                            <a:schemeClr val="tx1"/>
                          </a:solidFill>
                          <a:latin typeface="Cambria Math" panose="02040503050406030204" pitchFamily="18" charset="0"/>
                        </a:rPr>
                        <m:t>−</m:t>
                      </m:r>
                      <m:d>
                        <m:dPr>
                          <m:ctrlPr>
                            <a:rPr lang="en-GB" sz="4800" b="0" i="1" smtClean="0">
                              <a:solidFill>
                                <a:schemeClr val="tx1"/>
                              </a:solidFill>
                              <a:latin typeface="Cambria Math" panose="02040503050406030204" pitchFamily="18" charset="0"/>
                            </a:rPr>
                          </m:ctrlPr>
                        </m:dPr>
                        <m:e>
                          <m:func>
                            <m:funcPr>
                              <m:ctrlPr>
                                <a:rPr lang="en-GB" sz="4800" b="0" i="1" smtClean="0">
                                  <a:solidFill>
                                    <a:schemeClr val="tx1"/>
                                  </a:solidFill>
                                  <a:latin typeface="Cambria Math" panose="02040503050406030204" pitchFamily="18" charset="0"/>
                                </a:rPr>
                              </m:ctrlPr>
                            </m:funcPr>
                            <m:fName>
                              <m:r>
                                <m:rPr>
                                  <m:sty m:val="p"/>
                                </m:rPr>
                                <a:rPr lang="en-GB" sz="4800" b="0" i="0" smtClean="0">
                                  <a:solidFill>
                                    <a:schemeClr val="tx1"/>
                                  </a:solidFill>
                                  <a:latin typeface="Cambria Math" panose="02040503050406030204" pitchFamily="18" charset="0"/>
                                </a:rPr>
                                <m:t>sin</m:t>
                              </m:r>
                            </m:fName>
                            <m:e>
                              <m:r>
                                <a:rPr lang="en-GB" sz="4800" b="0" i="1" smtClean="0">
                                  <a:solidFill>
                                    <a:schemeClr val="tx1"/>
                                  </a:solidFill>
                                  <a:latin typeface="Cambria Math" panose="02040503050406030204" pitchFamily="18" charset="0"/>
                                </a:rPr>
                                <m:t>𝜃</m:t>
                              </m:r>
                            </m:e>
                          </m:func>
                        </m:e>
                      </m:d>
                      <m:d>
                        <m:dPr>
                          <m:ctrlPr>
                            <a:rPr lang="en-GB" sz="4800" b="0" i="1" smtClean="0">
                              <a:solidFill>
                                <a:schemeClr val="tx1"/>
                              </a:solidFill>
                              <a:latin typeface="Cambria Math" panose="02040503050406030204" pitchFamily="18" charset="0"/>
                            </a:rPr>
                          </m:ctrlPr>
                        </m:dPr>
                        <m:e>
                          <m:func>
                            <m:funcPr>
                              <m:ctrlPr>
                                <a:rPr lang="en-GB" sz="4800" b="0" i="1" smtClean="0">
                                  <a:solidFill>
                                    <a:schemeClr val="tx1"/>
                                  </a:solidFill>
                                  <a:latin typeface="Cambria Math" panose="02040503050406030204" pitchFamily="18" charset="0"/>
                                </a:rPr>
                              </m:ctrlPr>
                            </m:funcPr>
                            <m:fName>
                              <m:r>
                                <m:rPr>
                                  <m:sty m:val="p"/>
                                </m:rPr>
                                <a:rPr lang="en-GB" sz="4800" b="0" i="0" smtClean="0">
                                  <a:solidFill>
                                    <a:schemeClr val="tx1"/>
                                  </a:solidFill>
                                  <a:latin typeface="Cambria Math" panose="02040503050406030204" pitchFamily="18" charset="0"/>
                                </a:rPr>
                                <m:t>cos</m:t>
                              </m:r>
                            </m:fName>
                            <m:e>
                              <m:r>
                                <a:rPr lang="en-GB" sz="4800" b="0" i="1" smtClean="0">
                                  <a:solidFill>
                                    <a:schemeClr val="tx1"/>
                                  </a:solidFill>
                                  <a:latin typeface="Cambria Math" panose="02040503050406030204" pitchFamily="18" charset="0"/>
                                </a:rPr>
                                <m:t>𝜃</m:t>
                              </m:r>
                            </m:e>
                          </m:func>
                        </m:e>
                      </m:d>
                    </m:oMath>
                  </m:oMathPara>
                </a14:m>
                <a:endParaRPr lang="en-CA" sz="4800" dirty="0"/>
              </a:p>
            </p:txBody>
          </p:sp>
        </mc:Choice>
        <mc:Fallback xmlns="">
          <p:sp>
            <p:nvSpPr>
              <p:cNvPr id="7" name="TextBox 6">
                <a:extLst>
                  <a:ext uri="{FF2B5EF4-FFF2-40B4-BE49-F238E27FC236}">
                    <a16:creationId xmlns:a16="http://schemas.microsoft.com/office/drawing/2014/main" id="{1905B501-70EE-4E1B-8DD2-5CFDAD8A1631}"/>
                  </a:ext>
                </a:extLst>
              </p:cNvPr>
              <p:cNvSpPr txBox="1">
                <a:spLocks noRot="1" noChangeAspect="1" noMove="1" noResize="1" noEditPoints="1" noAdjustHandles="1" noChangeArrowheads="1" noChangeShapeType="1" noTextEdit="1"/>
              </p:cNvSpPr>
              <p:nvPr/>
            </p:nvSpPr>
            <p:spPr>
              <a:xfrm>
                <a:off x="6222385" y="224309"/>
                <a:ext cx="5833630" cy="844655"/>
              </a:xfrm>
              <a:prstGeom prst="rect">
                <a:avLst/>
              </a:prstGeom>
              <a:blipFill>
                <a:blip r:embed="rId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C48D4E-CA0C-479F-AFC1-419416809DEE}"/>
                  </a:ext>
                </a:extLst>
              </p:cNvPr>
              <p:cNvSpPr txBox="1"/>
              <p:nvPr/>
            </p:nvSpPr>
            <p:spPr>
              <a:xfrm>
                <a:off x="6216921" y="1182648"/>
                <a:ext cx="3392129" cy="957891"/>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02</m:t>
                        </m:r>
                      </m:sub>
                      <m:sup>
                        <m:r>
                          <a:rPr lang="en-GB" sz="4000" b="0" i="1" smtClean="0">
                            <a:solidFill>
                              <a:srgbClr val="00B0F0"/>
                            </a:solidFill>
                            <a:latin typeface="Cambria Math" panose="02040503050406030204" pitchFamily="18" charset="0"/>
                          </a:rPr>
                          <m:t>2</m:t>
                        </m:r>
                      </m:sup>
                    </m:sSubSup>
                    <m:r>
                      <a:rPr lang="en-GB" sz="4000" b="0" i="1" smtClean="0">
                        <a:latin typeface="Cambria Math" panose="02040503050406030204" pitchFamily="18" charset="0"/>
                      </a:rPr>
                      <m:t>=</m:t>
                    </m:r>
                    <m:sSubSup>
                      <m:sSubSupPr>
                        <m:ctrlPr>
                          <a:rPr lang="en-GB" sz="3600" b="0" i="1" smtClean="0">
                            <a:solidFill>
                              <a:srgbClr val="00B0F0"/>
                            </a:solidFill>
                            <a:latin typeface="Cambria Math" panose="02040503050406030204" pitchFamily="18" charset="0"/>
                          </a:rPr>
                        </m:ctrlPr>
                      </m:sSubSupPr>
                      <m:e>
                        <m:r>
                          <m:rPr>
                            <m:sty m:val="p"/>
                          </m:rPr>
                          <a:rPr lang="en-GB" sz="3600" b="0" i="0" smtClean="0">
                            <a:solidFill>
                              <a:srgbClr val="00B0F0"/>
                            </a:solidFill>
                            <a:latin typeface="Cambria Math" panose="02040503050406030204" pitchFamily="18" charset="0"/>
                          </a:rPr>
                          <m:t>Γ</m:t>
                        </m:r>
                      </m:e>
                      <m:sub>
                        <m:r>
                          <a:rPr lang="en-GB" sz="3600" b="0" i="1" smtClean="0">
                            <a:solidFill>
                              <a:srgbClr val="00B0F0"/>
                            </a:solidFill>
                            <a:latin typeface="Cambria Math" panose="02040503050406030204" pitchFamily="18" charset="0"/>
                          </a:rPr>
                          <m:t>20</m:t>
                        </m:r>
                      </m:sub>
                      <m:sup>
                        <m:r>
                          <a:rPr lang="en-GB" sz="3600" b="0" i="1" smtClean="0">
                            <a:solidFill>
                              <a:srgbClr val="00B0F0"/>
                            </a:solidFill>
                            <a:latin typeface="Cambria Math" panose="02040503050406030204" pitchFamily="18" charset="0"/>
                          </a:rPr>
                          <m:t>2</m:t>
                        </m:r>
                      </m:sup>
                    </m:sSubSup>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1</m:t>
                        </m:r>
                      </m:num>
                      <m:den>
                        <m:r>
                          <a:rPr lang="en-GB" sz="3600" b="0" i="1" smtClean="0">
                            <a:latin typeface="Cambria Math" panose="02040503050406030204" pitchFamily="18" charset="0"/>
                          </a:rPr>
                          <m:t>𝑐</m:t>
                        </m:r>
                      </m:den>
                    </m:f>
                    <m:f>
                      <m:fPr>
                        <m:ctrlPr>
                          <a:rPr lang="en-GB" sz="3600" b="0" i="1" smtClean="0">
                            <a:solidFill>
                              <a:schemeClr val="tx1"/>
                            </a:solidFill>
                            <a:latin typeface="Cambria Math" panose="02040503050406030204" pitchFamily="18" charset="0"/>
                          </a:rPr>
                        </m:ctrlPr>
                      </m:fPr>
                      <m:num>
                        <m:acc>
                          <m:accPr>
                            <m:chr m:val="̇"/>
                            <m:ctrlPr>
                              <a:rPr lang="en-GB" sz="3600" b="0" i="1" smtClean="0">
                                <a:solidFill>
                                  <a:schemeClr val="tx1"/>
                                </a:solidFill>
                                <a:latin typeface="Cambria Math" panose="02040503050406030204" pitchFamily="18" charset="0"/>
                              </a:rPr>
                            </m:ctrlPr>
                          </m:accPr>
                          <m:e>
                            <m:r>
                              <a:rPr lang="en-GB" sz="3600" b="0" i="1" smtClean="0">
                                <a:solidFill>
                                  <a:schemeClr val="tx1"/>
                                </a:solidFill>
                                <a:latin typeface="Cambria Math" panose="02040503050406030204" pitchFamily="18" charset="0"/>
                              </a:rPr>
                              <m:t>𝑎</m:t>
                            </m:r>
                          </m:e>
                        </m:acc>
                      </m:num>
                      <m:den>
                        <m:r>
                          <a:rPr lang="en-GB" sz="3600" b="0" i="1" smtClean="0">
                            <a:solidFill>
                              <a:schemeClr val="tx1"/>
                            </a:solidFill>
                            <a:latin typeface="Cambria Math" panose="02040503050406030204" pitchFamily="18" charset="0"/>
                          </a:rPr>
                          <m:t>𝑎</m:t>
                        </m:r>
                      </m:den>
                    </m:f>
                  </m:oMath>
                </a14:m>
                <a:r>
                  <a:rPr lang="en-CA" sz="3800" dirty="0"/>
                  <a:t> </a:t>
                </a:r>
              </a:p>
            </p:txBody>
          </p:sp>
        </mc:Choice>
        <mc:Fallback xmlns="">
          <p:sp>
            <p:nvSpPr>
              <p:cNvPr id="8" name="TextBox 7">
                <a:extLst>
                  <a:ext uri="{FF2B5EF4-FFF2-40B4-BE49-F238E27FC236}">
                    <a16:creationId xmlns:a16="http://schemas.microsoft.com/office/drawing/2014/main" id="{BCC48D4E-CA0C-479F-AFC1-419416809DEE}"/>
                  </a:ext>
                </a:extLst>
              </p:cNvPr>
              <p:cNvSpPr txBox="1">
                <a:spLocks noRot="1" noChangeAspect="1" noMove="1" noResize="1" noEditPoints="1" noAdjustHandles="1" noChangeArrowheads="1" noChangeShapeType="1" noTextEdit="1"/>
              </p:cNvSpPr>
              <p:nvPr/>
            </p:nvSpPr>
            <p:spPr>
              <a:xfrm>
                <a:off x="6216921" y="1182648"/>
                <a:ext cx="3392129" cy="957891"/>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C434E8-D71A-4732-9489-732A7F8606A6}"/>
                  </a:ext>
                </a:extLst>
              </p:cNvPr>
              <p:cNvSpPr txBox="1"/>
              <p:nvPr/>
            </p:nvSpPr>
            <p:spPr>
              <a:xfrm>
                <a:off x="6216921" y="2253248"/>
                <a:ext cx="3017369" cy="938014"/>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12</m:t>
                        </m:r>
                      </m:sub>
                      <m:sup>
                        <m:r>
                          <a:rPr lang="en-GB" sz="4000" b="0" i="1" smtClean="0">
                            <a:solidFill>
                              <a:srgbClr val="00B0F0"/>
                            </a:solidFill>
                            <a:latin typeface="Cambria Math" panose="02040503050406030204" pitchFamily="18" charset="0"/>
                          </a:rPr>
                          <m:t>2</m:t>
                        </m:r>
                      </m:sup>
                    </m:sSubSup>
                    <m:r>
                      <a:rPr lang="en-GB" sz="4000" b="0" i="1" smtClean="0">
                        <a:latin typeface="Cambria Math" panose="02040503050406030204" pitchFamily="18" charset="0"/>
                      </a:rPr>
                      <m:t>=</m:t>
                    </m:r>
                    <m:sSubSup>
                      <m:sSubSupPr>
                        <m:ctrlPr>
                          <a:rPr lang="en-GB" sz="3600" b="0" i="1" smtClean="0">
                            <a:solidFill>
                              <a:srgbClr val="00B0F0"/>
                            </a:solidFill>
                            <a:latin typeface="Cambria Math" panose="02040503050406030204" pitchFamily="18" charset="0"/>
                          </a:rPr>
                        </m:ctrlPr>
                      </m:sSubSupPr>
                      <m:e>
                        <m:r>
                          <m:rPr>
                            <m:sty m:val="p"/>
                          </m:rPr>
                          <a:rPr lang="en-GB" sz="3600" b="0" i="0" smtClean="0">
                            <a:solidFill>
                              <a:srgbClr val="00B0F0"/>
                            </a:solidFill>
                            <a:latin typeface="Cambria Math" panose="02040503050406030204" pitchFamily="18" charset="0"/>
                          </a:rPr>
                          <m:t>Γ</m:t>
                        </m:r>
                      </m:e>
                      <m:sub>
                        <m:r>
                          <a:rPr lang="en-GB" sz="3600" b="0" i="1" smtClean="0">
                            <a:solidFill>
                              <a:srgbClr val="00B0F0"/>
                            </a:solidFill>
                            <a:latin typeface="Cambria Math" panose="02040503050406030204" pitchFamily="18" charset="0"/>
                          </a:rPr>
                          <m:t>21</m:t>
                        </m:r>
                      </m:sub>
                      <m:sup>
                        <m:r>
                          <a:rPr lang="en-GB" sz="3600" b="0" i="1" smtClean="0">
                            <a:solidFill>
                              <a:srgbClr val="00B0F0"/>
                            </a:solidFill>
                            <a:latin typeface="Cambria Math" panose="02040503050406030204" pitchFamily="18" charset="0"/>
                          </a:rPr>
                          <m:t>2</m:t>
                        </m:r>
                      </m:sup>
                    </m:sSubSup>
                    <m:r>
                      <a:rPr lang="en-GB" sz="3600" b="0" i="1" smtClean="0">
                        <a:latin typeface="Cambria Math" panose="02040503050406030204" pitchFamily="18" charset="0"/>
                      </a:rPr>
                      <m:t>=</m:t>
                    </m:r>
                    <m:f>
                      <m:fPr>
                        <m:ctrlPr>
                          <a:rPr lang="en-GB" sz="3600" b="0" i="1" smtClean="0">
                            <a:solidFill>
                              <a:schemeClr val="tx1"/>
                            </a:solidFill>
                            <a:latin typeface="Cambria Math" panose="02040503050406030204" pitchFamily="18" charset="0"/>
                          </a:rPr>
                        </m:ctrlPr>
                      </m:fPr>
                      <m:num>
                        <m:r>
                          <a:rPr lang="en-GB" sz="3600" b="0" i="1" smtClean="0">
                            <a:solidFill>
                              <a:schemeClr val="tx1"/>
                            </a:solidFill>
                            <a:latin typeface="Cambria Math" panose="02040503050406030204" pitchFamily="18" charset="0"/>
                          </a:rPr>
                          <m:t>1</m:t>
                        </m:r>
                      </m:num>
                      <m:den>
                        <m:r>
                          <a:rPr lang="en-GB" sz="3600" b="0" i="1" smtClean="0">
                            <a:solidFill>
                              <a:schemeClr val="tx1"/>
                            </a:solidFill>
                            <a:latin typeface="Cambria Math" panose="02040503050406030204" pitchFamily="18" charset="0"/>
                          </a:rPr>
                          <m:t>𝑟</m:t>
                        </m:r>
                      </m:den>
                    </m:f>
                  </m:oMath>
                </a14:m>
                <a:r>
                  <a:rPr lang="en-CA" sz="3800" dirty="0"/>
                  <a:t> </a:t>
                </a:r>
              </a:p>
            </p:txBody>
          </p:sp>
        </mc:Choice>
        <mc:Fallback xmlns="">
          <p:sp>
            <p:nvSpPr>
              <p:cNvPr id="9" name="TextBox 8">
                <a:extLst>
                  <a:ext uri="{FF2B5EF4-FFF2-40B4-BE49-F238E27FC236}">
                    <a16:creationId xmlns:a16="http://schemas.microsoft.com/office/drawing/2014/main" id="{6AC434E8-D71A-4732-9489-732A7F8606A6}"/>
                  </a:ext>
                </a:extLst>
              </p:cNvPr>
              <p:cNvSpPr txBox="1">
                <a:spLocks noRot="1" noChangeAspect="1" noMove="1" noResize="1" noEditPoints="1" noAdjustHandles="1" noChangeArrowheads="1" noChangeShapeType="1" noTextEdit="1"/>
              </p:cNvSpPr>
              <p:nvPr/>
            </p:nvSpPr>
            <p:spPr>
              <a:xfrm>
                <a:off x="6216921" y="2253248"/>
                <a:ext cx="3017369" cy="938014"/>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B1F906-80F9-40ED-8FFA-BD9F9ECC92B9}"/>
                  </a:ext>
                </a:extLst>
              </p:cNvPr>
              <p:cNvSpPr txBox="1"/>
              <p:nvPr/>
            </p:nvSpPr>
            <p:spPr>
              <a:xfrm>
                <a:off x="211392" y="4913267"/>
                <a:ext cx="5345122" cy="839332"/>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GB" sz="4800" b="0" i="1" smtClean="0">
                              <a:solidFill>
                                <a:srgbClr val="00B0F0"/>
                              </a:solidFill>
                              <a:latin typeface="Cambria Math" panose="02040503050406030204" pitchFamily="18" charset="0"/>
                            </a:rPr>
                          </m:ctrlPr>
                        </m:sSubSupPr>
                        <m:e>
                          <m:r>
                            <m:rPr>
                              <m:sty m:val="p"/>
                            </m:rPr>
                            <a:rPr lang="en-GB" sz="4800" b="0" i="0" smtClean="0">
                              <a:solidFill>
                                <a:srgbClr val="00B0F0"/>
                              </a:solidFill>
                              <a:latin typeface="Cambria Math" panose="02040503050406030204" pitchFamily="18" charset="0"/>
                            </a:rPr>
                            <m:t>Γ</m:t>
                          </m:r>
                        </m:e>
                        <m:sub>
                          <m:r>
                            <a:rPr lang="en-GB" sz="4800" b="0" i="1" smtClean="0">
                              <a:solidFill>
                                <a:srgbClr val="00B0F0"/>
                              </a:solidFill>
                              <a:latin typeface="Cambria Math" panose="02040503050406030204" pitchFamily="18" charset="0"/>
                            </a:rPr>
                            <m:t>22</m:t>
                          </m:r>
                        </m:sub>
                        <m:sup>
                          <m:r>
                            <a:rPr lang="en-GB" sz="4800" b="0" i="1" smtClean="0">
                              <a:solidFill>
                                <a:srgbClr val="00B0F0"/>
                              </a:solidFill>
                              <a:latin typeface="Cambria Math" panose="02040503050406030204" pitchFamily="18" charset="0"/>
                            </a:rPr>
                            <m:t>1</m:t>
                          </m:r>
                        </m:sup>
                      </m:sSubSup>
                      <m:r>
                        <a:rPr lang="en-GB" sz="4800" b="0" i="1" smtClean="0">
                          <a:solidFill>
                            <a:schemeClr val="tx1"/>
                          </a:solidFill>
                          <a:latin typeface="Cambria Math" panose="02040503050406030204" pitchFamily="18" charset="0"/>
                        </a:rPr>
                        <m:t>=−</m:t>
                      </m:r>
                      <m:d>
                        <m:dPr>
                          <m:ctrlPr>
                            <a:rPr lang="en-GB" sz="4800" b="0" i="1" smtClean="0">
                              <a:latin typeface="Cambria Math" panose="02040503050406030204" pitchFamily="18" charset="0"/>
                            </a:rPr>
                          </m:ctrlPr>
                        </m:dPr>
                        <m:e>
                          <m:r>
                            <a:rPr lang="en-GB" sz="4800" b="0" i="1" smtClean="0">
                              <a:latin typeface="Cambria Math" panose="02040503050406030204" pitchFamily="18" charset="0"/>
                            </a:rPr>
                            <m:t>1−</m:t>
                          </m:r>
                          <m:r>
                            <a:rPr lang="en-GB" sz="4800" b="0" i="1" smtClean="0">
                              <a:latin typeface="Cambria Math" panose="02040503050406030204" pitchFamily="18" charset="0"/>
                            </a:rPr>
                            <m:t>𝑘</m:t>
                          </m:r>
                          <m:sSup>
                            <m:sSupPr>
                              <m:ctrlPr>
                                <a:rPr lang="en-GB" sz="4800" b="0" i="1" smtClean="0">
                                  <a:latin typeface="Cambria Math" panose="02040503050406030204" pitchFamily="18" charset="0"/>
                                </a:rPr>
                              </m:ctrlPr>
                            </m:sSupPr>
                            <m:e>
                              <m:r>
                                <a:rPr lang="en-GB" sz="4800" b="0" i="1" smtClean="0">
                                  <a:latin typeface="Cambria Math" panose="02040503050406030204" pitchFamily="18" charset="0"/>
                                </a:rPr>
                                <m:t>𝑟</m:t>
                              </m:r>
                            </m:e>
                            <m:sup>
                              <m:r>
                                <a:rPr lang="en-GB" sz="4800" b="0" i="1" smtClean="0">
                                  <a:latin typeface="Cambria Math" panose="02040503050406030204" pitchFamily="18" charset="0"/>
                                </a:rPr>
                                <m:t>2</m:t>
                              </m:r>
                            </m:sup>
                          </m:sSup>
                        </m:e>
                      </m:d>
                      <m:r>
                        <a:rPr lang="en-GB" sz="4800" b="0" i="1" smtClean="0">
                          <a:latin typeface="Cambria Math" panose="02040503050406030204" pitchFamily="18" charset="0"/>
                        </a:rPr>
                        <m:t>𝑟</m:t>
                      </m:r>
                    </m:oMath>
                  </m:oMathPara>
                </a14:m>
                <a:endParaRPr lang="en-CA" sz="4800" dirty="0"/>
              </a:p>
            </p:txBody>
          </p:sp>
        </mc:Choice>
        <mc:Fallback xmlns="">
          <p:sp>
            <p:nvSpPr>
              <p:cNvPr id="11" name="TextBox 10">
                <a:extLst>
                  <a:ext uri="{FF2B5EF4-FFF2-40B4-BE49-F238E27FC236}">
                    <a16:creationId xmlns:a16="http://schemas.microsoft.com/office/drawing/2014/main" id="{0EB1F906-80F9-40ED-8FFA-BD9F9ECC92B9}"/>
                  </a:ext>
                </a:extLst>
              </p:cNvPr>
              <p:cNvSpPr txBox="1">
                <a:spLocks noRot="1" noChangeAspect="1" noMove="1" noResize="1" noEditPoints="1" noAdjustHandles="1" noChangeArrowheads="1" noChangeShapeType="1" noTextEdit="1"/>
              </p:cNvSpPr>
              <p:nvPr/>
            </p:nvSpPr>
            <p:spPr>
              <a:xfrm>
                <a:off x="211392" y="4913267"/>
                <a:ext cx="5345122" cy="83933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94D56D-4183-4CF7-B08A-700540D8CAA7}"/>
                  </a:ext>
                </a:extLst>
              </p:cNvPr>
              <p:cNvSpPr txBox="1"/>
              <p:nvPr/>
            </p:nvSpPr>
            <p:spPr>
              <a:xfrm>
                <a:off x="211392" y="5872257"/>
                <a:ext cx="6096322" cy="718017"/>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33</m:t>
                          </m:r>
                        </m:sub>
                        <m:sup>
                          <m:r>
                            <a:rPr lang="en-GB" sz="4000" b="0" i="1" smtClean="0">
                              <a:solidFill>
                                <a:srgbClr val="00B0F0"/>
                              </a:solidFill>
                              <a:latin typeface="Cambria Math" panose="02040503050406030204" pitchFamily="18" charset="0"/>
                            </a:rPr>
                            <m:t>1</m:t>
                          </m:r>
                        </m:sup>
                      </m:sSubSup>
                      <m:r>
                        <a:rPr lang="en-GB" sz="4000" b="0" i="1" smtClean="0">
                          <a:solidFill>
                            <a:schemeClr val="tx1"/>
                          </a:solidFill>
                          <a:latin typeface="Cambria Math" panose="02040503050406030204" pitchFamily="18" charset="0"/>
                        </a:rPr>
                        <m:t>=−</m:t>
                      </m:r>
                      <m:d>
                        <m:dPr>
                          <m:ctrlPr>
                            <a:rPr lang="en-GB" sz="4000" b="0" i="1" smtClean="0">
                              <a:latin typeface="Cambria Math" panose="02040503050406030204" pitchFamily="18" charset="0"/>
                            </a:rPr>
                          </m:ctrlPr>
                        </m:dPr>
                        <m:e>
                          <m:r>
                            <a:rPr lang="en-GB" sz="4000" b="0" i="1" smtClean="0">
                              <a:latin typeface="Cambria Math" panose="02040503050406030204" pitchFamily="18" charset="0"/>
                            </a:rPr>
                            <m:t>1−</m:t>
                          </m:r>
                          <m:r>
                            <a:rPr lang="en-GB" sz="4000" b="0" i="1" smtClean="0">
                              <a:latin typeface="Cambria Math" panose="02040503050406030204" pitchFamily="18" charset="0"/>
                            </a:rPr>
                            <m:t>𝑘</m:t>
                          </m:r>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𝑟</m:t>
                              </m:r>
                            </m:e>
                            <m:sup>
                              <m:r>
                                <a:rPr lang="en-GB" sz="4000" b="0" i="1" smtClean="0">
                                  <a:latin typeface="Cambria Math" panose="02040503050406030204" pitchFamily="18" charset="0"/>
                                </a:rPr>
                                <m:t>2</m:t>
                              </m:r>
                            </m:sup>
                          </m:sSup>
                        </m:e>
                      </m:d>
                      <m:r>
                        <a:rPr lang="en-GB" sz="4000" b="0" i="1" smtClean="0">
                          <a:latin typeface="Cambria Math" panose="02040503050406030204" pitchFamily="18" charset="0"/>
                        </a:rPr>
                        <m:t>𝑟</m:t>
                      </m:r>
                      <m:sSup>
                        <m:sSupPr>
                          <m:ctrlPr>
                            <a:rPr lang="en-GB" sz="4000" b="0" i="1" smtClean="0">
                              <a:latin typeface="Cambria Math" panose="02040503050406030204" pitchFamily="18" charset="0"/>
                            </a:rPr>
                          </m:ctrlPr>
                        </m:sSupPr>
                        <m:e>
                          <m:d>
                            <m:dPr>
                              <m:ctrlPr>
                                <a:rPr lang="en-GB" sz="4000" b="0" i="1" smtClean="0">
                                  <a:latin typeface="Cambria Math" panose="02040503050406030204" pitchFamily="18" charset="0"/>
                                </a:rPr>
                              </m:ctrlPr>
                            </m:dPr>
                            <m:e>
                              <m:func>
                                <m:funcPr>
                                  <m:ctrlPr>
                                    <a:rPr lang="en-GB" sz="4000" b="0" i="1" smtClean="0">
                                      <a:latin typeface="Cambria Math" panose="02040503050406030204" pitchFamily="18" charset="0"/>
                                    </a:rPr>
                                  </m:ctrlPr>
                                </m:funcPr>
                                <m:fName>
                                  <m:r>
                                    <m:rPr>
                                      <m:sty m:val="p"/>
                                    </m:rPr>
                                    <a:rPr lang="en-GB" sz="4000" b="0" i="0" smtClean="0">
                                      <a:latin typeface="Cambria Math" panose="02040503050406030204" pitchFamily="18" charset="0"/>
                                    </a:rPr>
                                    <m:t>sin</m:t>
                                  </m:r>
                                </m:fName>
                                <m:e>
                                  <m:r>
                                    <a:rPr lang="en-GB" sz="4000" b="0" i="1" smtClean="0">
                                      <a:latin typeface="Cambria Math" panose="02040503050406030204" pitchFamily="18" charset="0"/>
                                    </a:rPr>
                                    <m:t>𝜃</m:t>
                                  </m:r>
                                </m:e>
                              </m:func>
                            </m:e>
                          </m:d>
                        </m:e>
                        <m:sup>
                          <m:r>
                            <a:rPr lang="en-GB" sz="4000" b="0" i="1" smtClean="0">
                              <a:latin typeface="Cambria Math" panose="02040503050406030204" pitchFamily="18" charset="0"/>
                            </a:rPr>
                            <m:t>2</m:t>
                          </m:r>
                        </m:sup>
                      </m:sSup>
                    </m:oMath>
                  </m:oMathPara>
                </a14:m>
                <a:endParaRPr lang="en-CA" sz="4000" dirty="0"/>
              </a:p>
            </p:txBody>
          </p:sp>
        </mc:Choice>
        <mc:Fallback xmlns="">
          <p:sp>
            <p:nvSpPr>
              <p:cNvPr id="12" name="TextBox 11">
                <a:extLst>
                  <a:ext uri="{FF2B5EF4-FFF2-40B4-BE49-F238E27FC236}">
                    <a16:creationId xmlns:a16="http://schemas.microsoft.com/office/drawing/2014/main" id="{B994D56D-4183-4CF7-B08A-700540D8CAA7}"/>
                  </a:ext>
                </a:extLst>
              </p:cNvPr>
              <p:cNvSpPr txBox="1">
                <a:spLocks noRot="1" noChangeAspect="1" noMove="1" noResize="1" noEditPoints="1" noAdjustHandles="1" noChangeArrowheads="1" noChangeShapeType="1" noTextEdit="1"/>
              </p:cNvSpPr>
              <p:nvPr/>
            </p:nvSpPr>
            <p:spPr>
              <a:xfrm>
                <a:off x="211392" y="5872257"/>
                <a:ext cx="6096322" cy="718017"/>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D7C1909-219E-442C-BEE5-0DBC9911CA7F}"/>
                  </a:ext>
                </a:extLst>
              </p:cNvPr>
              <p:cNvSpPr txBox="1"/>
              <p:nvPr/>
            </p:nvSpPr>
            <p:spPr>
              <a:xfrm>
                <a:off x="135985" y="68636"/>
                <a:ext cx="3271161" cy="991938"/>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11</m:t>
                        </m:r>
                      </m:sub>
                      <m:sup>
                        <m:r>
                          <a:rPr lang="en-GB" sz="4000" b="0" i="1" smtClean="0">
                            <a:solidFill>
                              <a:srgbClr val="00B0F0"/>
                            </a:solidFill>
                            <a:latin typeface="Cambria Math" panose="02040503050406030204" pitchFamily="18" charset="0"/>
                          </a:rPr>
                          <m:t>0</m:t>
                        </m:r>
                      </m:sup>
                    </m:sSubSup>
                    <m:r>
                      <a:rPr lang="en-GB" sz="4000" b="0" i="1" smtClean="0">
                        <a:latin typeface="Cambria Math" panose="02040503050406030204" pitchFamily="18" charset="0"/>
                      </a:rPr>
                      <m:t>=</m:t>
                    </m:r>
                  </m:oMath>
                </a14:m>
                <a:r>
                  <a:rPr lang="en-GB" sz="4000" b="0" dirty="0"/>
                  <a:t> </a:t>
                </a:r>
                <a14:m>
                  <m:oMath xmlns:m="http://schemas.openxmlformats.org/officeDocument/2006/math">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𝑎</m:t>
                        </m:r>
                        <m:acc>
                          <m:accPr>
                            <m:chr m:val="̇"/>
                            <m:ctrlPr>
                              <a:rPr lang="en-GB" sz="4000" b="0" i="1" smtClean="0">
                                <a:latin typeface="Cambria Math" panose="02040503050406030204" pitchFamily="18" charset="0"/>
                              </a:rPr>
                            </m:ctrlPr>
                          </m:accPr>
                          <m:e>
                            <m:r>
                              <a:rPr lang="en-GB" sz="4000" b="0" i="1" smtClean="0">
                                <a:latin typeface="Cambria Math" panose="02040503050406030204" pitchFamily="18" charset="0"/>
                              </a:rPr>
                              <m:t>𝑎</m:t>
                            </m:r>
                          </m:e>
                        </m:acc>
                      </m:num>
                      <m:den>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den>
                    </m:f>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r>
                          <a:rPr lang="en-GB" sz="4000" b="0" i="1" smtClean="0">
                            <a:latin typeface="Cambria Math" panose="02040503050406030204" pitchFamily="18" charset="0"/>
                          </a:rPr>
                          <m:t>1−</m:t>
                        </m:r>
                        <m:r>
                          <a:rPr lang="en-GB" sz="4000" b="0" i="1" smtClean="0">
                            <a:latin typeface="Cambria Math" panose="02040503050406030204" pitchFamily="18" charset="0"/>
                          </a:rPr>
                          <m:t>𝑘</m:t>
                        </m:r>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𝑟</m:t>
                            </m:r>
                          </m:e>
                          <m:sup>
                            <m:r>
                              <a:rPr lang="en-GB" sz="4000" b="0" i="1" smtClean="0">
                                <a:latin typeface="Cambria Math" panose="02040503050406030204" pitchFamily="18" charset="0"/>
                              </a:rPr>
                              <m:t>2</m:t>
                            </m:r>
                          </m:sup>
                        </m:sSup>
                      </m:den>
                    </m:f>
                  </m:oMath>
                </a14:m>
                <a:r>
                  <a:rPr lang="en-CA" sz="4000" dirty="0"/>
                  <a:t> </a:t>
                </a:r>
              </a:p>
            </p:txBody>
          </p:sp>
        </mc:Choice>
        <mc:Fallback xmlns="">
          <p:sp>
            <p:nvSpPr>
              <p:cNvPr id="14" name="TextBox 13">
                <a:extLst>
                  <a:ext uri="{FF2B5EF4-FFF2-40B4-BE49-F238E27FC236}">
                    <a16:creationId xmlns:a16="http://schemas.microsoft.com/office/drawing/2014/main" id="{3D7C1909-219E-442C-BEE5-0DBC9911CA7F}"/>
                  </a:ext>
                </a:extLst>
              </p:cNvPr>
              <p:cNvSpPr txBox="1">
                <a:spLocks noRot="1" noChangeAspect="1" noMove="1" noResize="1" noEditPoints="1" noAdjustHandles="1" noChangeArrowheads="1" noChangeShapeType="1" noTextEdit="1"/>
              </p:cNvSpPr>
              <p:nvPr/>
            </p:nvSpPr>
            <p:spPr>
              <a:xfrm>
                <a:off x="135985" y="68636"/>
                <a:ext cx="3271161" cy="991938"/>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A2A58E-7F39-49F2-B235-F58B3B250D43}"/>
                  </a:ext>
                </a:extLst>
              </p:cNvPr>
              <p:cNvSpPr txBox="1"/>
              <p:nvPr/>
            </p:nvSpPr>
            <p:spPr>
              <a:xfrm>
                <a:off x="135985" y="1159500"/>
                <a:ext cx="2609076" cy="991938"/>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22</m:t>
                        </m:r>
                      </m:sub>
                      <m:sup>
                        <m:r>
                          <a:rPr lang="en-GB" sz="4000" b="0" i="1" smtClean="0">
                            <a:solidFill>
                              <a:srgbClr val="00B0F0"/>
                            </a:solidFill>
                            <a:latin typeface="Cambria Math" panose="02040503050406030204" pitchFamily="18" charset="0"/>
                          </a:rPr>
                          <m:t>0</m:t>
                        </m:r>
                      </m:sup>
                    </m:sSubSup>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𝑎</m:t>
                        </m:r>
                        <m:acc>
                          <m:accPr>
                            <m:chr m:val="̇"/>
                            <m:ctrlPr>
                              <a:rPr lang="en-GB" sz="4000" b="0" i="1" smtClean="0">
                                <a:latin typeface="Cambria Math" panose="02040503050406030204" pitchFamily="18" charset="0"/>
                              </a:rPr>
                            </m:ctrlPr>
                          </m:accPr>
                          <m:e>
                            <m:r>
                              <a:rPr lang="en-GB" sz="4000" b="0" i="1" smtClean="0">
                                <a:latin typeface="Cambria Math" panose="02040503050406030204" pitchFamily="18" charset="0"/>
                              </a:rPr>
                              <m:t>𝑎</m:t>
                            </m:r>
                          </m:e>
                        </m:acc>
                      </m:num>
                      <m:den>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den>
                    </m:f>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𝑟</m:t>
                        </m:r>
                      </m:e>
                      <m:sup>
                        <m:r>
                          <a:rPr lang="en-GB" sz="4000" b="0" i="1" smtClean="0">
                            <a:latin typeface="Cambria Math" panose="02040503050406030204" pitchFamily="18" charset="0"/>
                          </a:rPr>
                          <m:t>2</m:t>
                        </m:r>
                      </m:sup>
                    </m:sSup>
                  </m:oMath>
                </a14:m>
                <a:r>
                  <a:rPr lang="en-CA" sz="4000" dirty="0"/>
                  <a:t>  </a:t>
                </a:r>
              </a:p>
            </p:txBody>
          </p:sp>
        </mc:Choice>
        <mc:Fallback xmlns="">
          <p:sp>
            <p:nvSpPr>
              <p:cNvPr id="15" name="TextBox 14">
                <a:extLst>
                  <a:ext uri="{FF2B5EF4-FFF2-40B4-BE49-F238E27FC236}">
                    <a16:creationId xmlns:a16="http://schemas.microsoft.com/office/drawing/2014/main" id="{85A2A58E-7F39-49F2-B235-F58B3B250D43}"/>
                  </a:ext>
                </a:extLst>
              </p:cNvPr>
              <p:cNvSpPr txBox="1">
                <a:spLocks noRot="1" noChangeAspect="1" noMove="1" noResize="1" noEditPoints="1" noAdjustHandles="1" noChangeArrowheads="1" noChangeShapeType="1" noTextEdit="1"/>
              </p:cNvSpPr>
              <p:nvPr/>
            </p:nvSpPr>
            <p:spPr>
              <a:xfrm>
                <a:off x="135985" y="1159500"/>
                <a:ext cx="2609076" cy="991938"/>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B351B6E-9DF3-4BB3-8452-DD515DC7FE2B}"/>
                  </a:ext>
                </a:extLst>
              </p:cNvPr>
              <p:cNvSpPr txBox="1"/>
              <p:nvPr/>
            </p:nvSpPr>
            <p:spPr>
              <a:xfrm>
                <a:off x="135985" y="2253182"/>
                <a:ext cx="4303368" cy="991938"/>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33</m:t>
                        </m:r>
                      </m:sub>
                      <m:sup>
                        <m:r>
                          <a:rPr lang="en-GB" sz="4000" b="0" i="1" smtClean="0">
                            <a:solidFill>
                              <a:srgbClr val="00B0F0"/>
                            </a:solidFill>
                            <a:latin typeface="Cambria Math" panose="02040503050406030204" pitchFamily="18" charset="0"/>
                          </a:rPr>
                          <m:t>0</m:t>
                        </m:r>
                      </m:sup>
                    </m:sSubSup>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𝑎</m:t>
                        </m:r>
                        <m:acc>
                          <m:accPr>
                            <m:chr m:val="̇"/>
                            <m:ctrlPr>
                              <a:rPr lang="en-GB" sz="4000" b="0" i="1" smtClean="0">
                                <a:latin typeface="Cambria Math" panose="02040503050406030204" pitchFamily="18" charset="0"/>
                              </a:rPr>
                            </m:ctrlPr>
                          </m:accPr>
                          <m:e>
                            <m:r>
                              <a:rPr lang="en-GB" sz="4000" b="0" i="1" smtClean="0">
                                <a:latin typeface="Cambria Math" panose="02040503050406030204" pitchFamily="18" charset="0"/>
                              </a:rPr>
                              <m:t>𝑎</m:t>
                            </m:r>
                          </m:e>
                        </m:acc>
                      </m:num>
                      <m:den>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den>
                    </m:f>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𝑟</m:t>
                        </m:r>
                      </m:e>
                      <m:sup>
                        <m:r>
                          <a:rPr lang="en-GB" sz="4000" b="0" i="1" smtClean="0">
                            <a:latin typeface="Cambria Math" panose="02040503050406030204" pitchFamily="18" charset="0"/>
                          </a:rPr>
                          <m:t>2</m:t>
                        </m:r>
                      </m:sup>
                    </m:sSup>
                    <m:sSup>
                      <m:sSupPr>
                        <m:ctrlPr>
                          <a:rPr lang="en-GB" sz="4000" b="0" i="1" smtClean="0">
                            <a:latin typeface="Cambria Math" panose="02040503050406030204" pitchFamily="18" charset="0"/>
                          </a:rPr>
                        </m:ctrlPr>
                      </m:sSupPr>
                      <m:e>
                        <m:d>
                          <m:dPr>
                            <m:ctrlPr>
                              <a:rPr lang="en-GB" sz="4000" b="0" i="1" smtClean="0">
                                <a:latin typeface="Cambria Math" panose="02040503050406030204" pitchFamily="18" charset="0"/>
                              </a:rPr>
                            </m:ctrlPr>
                          </m:dPr>
                          <m:e>
                            <m:func>
                              <m:funcPr>
                                <m:ctrlPr>
                                  <a:rPr lang="en-GB" sz="4000" b="0" i="1" smtClean="0">
                                    <a:latin typeface="Cambria Math" panose="02040503050406030204" pitchFamily="18" charset="0"/>
                                  </a:rPr>
                                </m:ctrlPr>
                              </m:funcPr>
                              <m:fName>
                                <m:r>
                                  <m:rPr>
                                    <m:sty m:val="p"/>
                                  </m:rPr>
                                  <a:rPr lang="en-GB" sz="4000" b="0" i="0" smtClean="0">
                                    <a:latin typeface="Cambria Math" panose="02040503050406030204" pitchFamily="18" charset="0"/>
                                  </a:rPr>
                                  <m:t>sin</m:t>
                                </m:r>
                              </m:fName>
                              <m:e>
                                <m:r>
                                  <a:rPr lang="en-GB" sz="4000" b="0" i="1" smtClean="0">
                                    <a:latin typeface="Cambria Math" panose="02040503050406030204" pitchFamily="18" charset="0"/>
                                  </a:rPr>
                                  <m:t>𝜃</m:t>
                                </m:r>
                              </m:e>
                            </m:func>
                          </m:e>
                        </m:d>
                      </m:e>
                      <m:sup>
                        <m:r>
                          <a:rPr lang="en-GB" sz="4000" b="0" i="1" smtClean="0">
                            <a:latin typeface="Cambria Math" panose="02040503050406030204" pitchFamily="18" charset="0"/>
                          </a:rPr>
                          <m:t>2</m:t>
                        </m:r>
                      </m:sup>
                    </m:sSup>
                  </m:oMath>
                </a14:m>
                <a:r>
                  <a:rPr lang="en-CA" sz="4000" dirty="0"/>
                  <a:t> </a:t>
                </a:r>
              </a:p>
            </p:txBody>
          </p:sp>
        </mc:Choice>
        <mc:Fallback xmlns="">
          <p:sp>
            <p:nvSpPr>
              <p:cNvPr id="16" name="TextBox 15">
                <a:extLst>
                  <a:ext uri="{FF2B5EF4-FFF2-40B4-BE49-F238E27FC236}">
                    <a16:creationId xmlns:a16="http://schemas.microsoft.com/office/drawing/2014/main" id="{8B351B6E-9DF3-4BB3-8452-DD515DC7FE2B}"/>
                  </a:ext>
                </a:extLst>
              </p:cNvPr>
              <p:cNvSpPr txBox="1">
                <a:spLocks noRot="1" noChangeAspect="1" noMove="1" noResize="1" noEditPoints="1" noAdjustHandles="1" noChangeArrowheads="1" noChangeShapeType="1" noTextEdit="1"/>
              </p:cNvSpPr>
              <p:nvPr/>
            </p:nvSpPr>
            <p:spPr>
              <a:xfrm>
                <a:off x="135985" y="2253182"/>
                <a:ext cx="4303368" cy="991938"/>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136DAD3-3B3A-4058-B913-E9F809061AA3}"/>
                  </a:ext>
                </a:extLst>
              </p:cNvPr>
              <p:cNvSpPr txBox="1"/>
              <p:nvPr/>
            </p:nvSpPr>
            <p:spPr>
              <a:xfrm>
                <a:off x="8663886" y="3782120"/>
                <a:ext cx="3392129" cy="991938"/>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03</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30</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r>
                          <a:rPr lang="en-GB" sz="4000" b="0" i="1" smtClean="0">
                            <a:latin typeface="Cambria Math" panose="02040503050406030204" pitchFamily="18" charset="0"/>
                          </a:rPr>
                          <m:t>𝑐</m:t>
                        </m:r>
                      </m:den>
                    </m:f>
                    <m:f>
                      <m:fPr>
                        <m:ctrlPr>
                          <a:rPr lang="en-GB" sz="4000" b="0" i="1" smtClean="0">
                            <a:solidFill>
                              <a:schemeClr val="tx1"/>
                            </a:solidFill>
                            <a:latin typeface="Cambria Math" panose="02040503050406030204" pitchFamily="18" charset="0"/>
                          </a:rPr>
                        </m:ctrlPr>
                      </m:fPr>
                      <m:num>
                        <m:acc>
                          <m:accPr>
                            <m:chr m:val="̇"/>
                            <m:ctrlPr>
                              <a:rPr lang="en-GB" sz="4000" b="0" i="1" smtClean="0">
                                <a:solidFill>
                                  <a:schemeClr val="tx1"/>
                                </a:solidFill>
                                <a:latin typeface="Cambria Math" panose="02040503050406030204" pitchFamily="18" charset="0"/>
                              </a:rPr>
                            </m:ctrlPr>
                          </m:accPr>
                          <m:e>
                            <m:r>
                              <a:rPr lang="en-GB" sz="4000" b="0" i="1" smtClean="0">
                                <a:solidFill>
                                  <a:schemeClr val="tx1"/>
                                </a:solidFill>
                                <a:latin typeface="Cambria Math" panose="02040503050406030204" pitchFamily="18" charset="0"/>
                              </a:rPr>
                              <m:t>𝑎</m:t>
                            </m:r>
                          </m:e>
                        </m:acc>
                      </m:num>
                      <m:den>
                        <m:r>
                          <a:rPr lang="en-GB" sz="4000" b="0" i="1" smtClean="0">
                            <a:solidFill>
                              <a:schemeClr val="tx1"/>
                            </a:solidFill>
                            <a:latin typeface="Cambria Math" panose="02040503050406030204" pitchFamily="18" charset="0"/>
                          </a:rPr>
                          <m:t>𝑎</m:t>
                        </m:r>
                      </m:den>
                    </m:f>
                  </m:oMath>
                </a14:m>
                <a:r>
                  <a:rPr lang="en-CA" sz="4000" dirty="0"/>
                  <a:t> </a:t>
                </a:r>
              </a:p>
            </p:txBody>
          </p:sp>
        </mc:Choice>
        <mc:Fallback xmlns="">
          <p:sp>
            <p:nvSpPr>
              <p:cNvPr id="17" name="TextBox 16">
                <a:extLst>
                  <a:ext uri="{FF2B5EF4-FFF2-40B4-BE49-F238E27FC236}">
                    <a16:creationId xmlns:a16="http://schemas.microsoft.com/office/drawing/2014/main" id="{5136DAD3-3B3A-4058-B913-E9F809061AA3}"/>
                  </a:ext>
                </a:extLst>
              </p:cNvPr>
              <p:cNvSpPr txBox="1">
                <a:spLocks noRot="1" noChangeAspect="1" noMove="1" noResize="1" noEditPoints="1" noAdjustHandles="1" noChangeArrowheads="1" noChangeShapeType="1" noTextEdit="1"/>
              </p:cNvSpPr>
              <p:nvPr/>
            </p:nvSpPr>
            <p:spPr>
              <a:xfrm>
                <a:off x="8663886" y="3782120"/>
                <a:ext cx="3392129" cy="991938"/>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6763F09-6659-4549-9A8C-CFD555822734}"/>
                  </a:ext>
                </a:extLst>
              </p:cNvPr>
              <p:cNvSpPr txBox="1"/>
              <p:nvPr/>
            </p:nvSpPr>
            <p:spPr>
              <a:xfrm>
                <a:off x="8833492" y="4853695"/>
                <a:ext cx="3222523" cy="961545"/>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13</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31</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r>
                          <a:rPr lang="en-GB" sz="4000" b="0" i="1" smtClean="0">
                            <a:latin typeface="Cambria Math" panose="02040503050406030204" pitchFamily="18" charset="0"/>
                          </a:rPr>
                          <m:t>𝑟</m:t>
                        </m:r>
                      </m:den>
                    </m:f>
                  </m:oMath>
                </a14:m>
                <a:r>
                  <a:rPr lang="en-CA" sz="4000" dirty="0"/>
                  <a:t> </a:t>
                </a:r>
              </a:p>
            </p:txBody>
          </p:sp>
        </mc:Choice>
        <mc:Fallback xmlns="">
          <p:sp>
            <p:nvSpPr>
              <p:cNvPr id="18" name="TextBox 17">
                <a:extLst>
                  <a:ext uri="{FF2B5EF4-FFF2-40B4-BE49-F238E27FC236}">
                    <a16:creationId xmlns:a16="http://schemas.microsoft.com/office/drawing/2014/main" id="{36763F09-6659-4549-9A8C-CFD555822734}"/>
                  </a:ext>
                </a:extLst>
              </p:cNvPr>
              <p:cNvSpPr txBox="1">
                <a:spLocks noRot="1" noChangeAspect="1" noMove="1" noResize="1" noEditPoints="1" noAdjustHandles="1" noChangeArrowheads="1" noChangeShapeType="1" noTextEdit="1"/>
              </p:cNvSpPr>
              <p:nvPr/>
            </p:nvSpPr>
            <p:spPr>
              <a:xfrm>
                <a:off x="8833492" y="4853695"/>
                <a:ext cx="3222523" cy="961545"/>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A727D28-E387-4C6D-9DA8-E7AF35D9A1DC}"/>
                  </a:ext>
                </a:extLst>
              </p:cNvPr>
              <p:cNvSpPr txBox="1"/>
              <p:nvPr/>
            </p:nvSpPr>
            <p:spPr>
              <a:xfrm>
                <a:off x="8155774" y="5911314"/>
                <a:ext cx="3900241" cy="722377"/>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23</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32</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func>
                      <m:funcPr>
                        <m:ctrlPr>
                          <a:rPr lang="en-GB" sz="4000" b="0" i="1" smtClean="0">
                            <a:latin typeface="Cambria Math" panose="02040503050406030204" pitchFamily="18" charset="0"/>
                          </a:rPr>
                        </m:ctrlPr>
                      </m:funcPr>
                      <m:fName>
                        <m:r>
                          <m:rPr>
                            <m:sty m:val="p"/>
                          </m:rPr>
                          <a:rPr lang="en-GB" sz="4000" b="0" i="0" smtClean="0">
                            <a:latin typeface="Cambria Math" panose="02040503050406030204" pitchFamily="18" charset="0"/>
                          </a:rPr>
                          <m:t>cot</m:t>
                        </m:r>
                      </m:fName>
                      <m:e>
                        <m:r>
                          <a:rPr lang="en-GB" sz="4000" b="0" i="1" smtClean="0">
                            <a:latin typeface="Cambria Math" panose="02040503050406030204" pitchFamily="18" charset="0"/>
                          </a:rPr>
                          <m:t>𝜃</m:t>
                        </m:r>
                      </m:e>
                    </m:func>
                  </m:oMath>
                </a14:m>
                <a:r>
                  <a:rPr lang="en-CA" sz="4000" dirty="0"/>
                  <a:t> </a:t>
                </a:r>
              </a:p>
            </p:txBody>
          </p:sp>
        </mc:Choice>
        <mc:Fallback xmlns="">
          <p:sp>
            <p:nvSpPr>
              <p:cNvPr id="19" name="TextBox 18">
                <a:extLst>
                  <a:ext uri="{FF2B5EF4-FFF2-40B4-BE49-F238E27FC236}">
                    <a16:creationId xmlns:a16="http://schemas.microsoft.com/office/drawing/2014/main" id="{6A727D28-E387-4C6D-9DA8-E7AF35D9A1DC}"/>
                  </a:ext>
                </a:extLst>
              </p:cNvPr>
              <p:cNvSpPr txBox="1">
                <a:spLocks noRot="1" noChangeAspect="1" noMove="1" noResize="1" noEditPoints="1" noAdjustHandles="1" noChangeArrowheads="1" noChangeShapeType="1" noTextEdit="1"/>
              </p:cNvSpPr>
              <p:nvPr/>
            </p:nvSpPr>
            <p:spPr>
              <a:xfrm>
                <a:off x="8155774" y="5911314"/>
                <a:ext cx="3900241" cy="722377"/>
              </a:xfrm>
              <a:prstGeom prst="rect">
                <a:avLst/>
              </a:prstGeom>
              <a:blipFill>
                <a:blip r:embed="rId1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C7D32CD-E867-4B60-8118-9E7B2833A0D3}"/>
                  </a:ext>
                </a:extLst>
              </p:cNvPr>
              <p:cNvSpPr txBox="1"/>
              <p:nvPr/>
            </p:nvSpPr>
            <p:spPr>
              <a:xfrm>
                <a:off x="211392" y="3840015"/>
                <a:ext cx="2533669" cy="953594"/>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11</m:t>
                        </m:r>
                      </m:sub>
                      <m:sup>
                        <m:r>
                          <a:rPr lang="en-GB" sz="4000" b="0" i="1" smtClean="0">
                            <a:solidFill>
                              <a:srgbClr val="00B0F0"/>
                            </a:solidFill>
                            <a:latin typeface="Cambria Math" panose="02040503050406030204" pitchFamily="18" charset="0"/>
                          </a:rPr>
                          <m:t>1</m:t>
                        </m:r>
                      </m:sup>
                    </m:sSubSup>
                    <m:r>
                      <a:rPr lang="en-GB" sz="40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𝑘𝑟</m:t>
                        </m:r>
                      </m:num>
                      <m:den>
                        <m:r>
                          <a:rPr lang="en-GB" sz="3600" b="0" i="1" smtClean="0">
                            <a:latin typeface="Cambria Math" panose="02040503050406030204" pitchFamily="18" charset="0"/>
                          </a:rPr>
                          <m:t>1−</m:t>
                        </m:r>
                        <m:r>
                          <a:rPr lang="en-GB" sz="3600" b="0" i="1" smtClean="0">
                            <a:latin typeface="Cambria Math" panose="02040503050406030204" pitchFamily="18" charset="0"/>
                          </a:rPr>
                          <m:t>𝑘</m:t>
                        </m:r>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𝑟</m:t>
                            </m:r>
                          </m:e>
                          <m:sup>
                            <m:r>
                              <a:rPr lang="en-GB" sz="3600" b="0" i="1" smtClean="0">
                                <a:latin typeface="Cambria Math" panose="02040503050406030204" pitchFamily="18" charset="0"/>
                              </a:rPr>
                              <m:t>2</m:t>
                            </m:r>
                          </m:sup>
                        </m:sSup>
                      </m:den>
                    </m:f>
                  </m:oMath>
                </a14:m>
                <a:r>
                  <a:rPr lang="en-CA" sz="3800" dirty="0"/>
                  <a:t> </a:t>
                </a:r>
              </a:p>
            </p:txBody>
          </p:sp>
        </mc:Choice>
        <mc:Fallback xmlns="">
          <p:sp>
            <p:nvSpPr>
              <p:cNvPr id="20" name="TextBox 19">
                <a:extLst>
                  <a:ext uri="{FF2B5EF4-FFF2-40B4-BE49-F238E27FC236}">
                    <a16:creationId xmlns:a16="http://schemas.microsoft.com/office/drawing/2014/main" id="{AC7D32CD-E867-4B60-8118-9E7B2833A0D3}"/>
                  </a:ext>
                </a:extLst>
              </p:cNvPr>
              <p:cNvSpPr txBox="1">
                <a:spLocks noRot="1" noChangeAspect="1" noMove="1" noResize="1" noEditPoints="1" noAdjustHandles="1" noChangeArrowheads="1" noChangeShapeType="1" noTextEdit="1"/>
              </p:cNvSpPr>
              <p:nvPr/>
            </p:nvSpPr>
            <p:spPr>
              <a:xfrm>
                <a:off x="211392" y="3840015"/>
                <a:ext cx="2533669" cy="953594"/>
              </a:xfrm>
              <a:prstGeom prst="rect">
                <a:avLst/>
              </a:prstGeom>
              <a:blipFill>
                <a:blip r:embed="rId1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9B1242-6130-4EE9-809E-50A4D3D67990}"/>
                  </a:ext>
                </a:extLst>
              </p:cNvPr>
              <p:cNvSpPr txBox="1"/>
              <p:nvPr/>
            </p:nvSpPr>
            <p:spPr>
              <a:xfrm>
                <a:off x="2883953" y="3837866"/>
                <a:ext cx="3392129" cy="957891"/>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01</m:t>
                        </m:r>
                      </m:sub>
                      <m:sup>
                        <m:r>
                          <a:rPr lang="en-GB" sz="4000" b="0" i="1" smtClean="0">
                            <a:solidFill>
                              <a:srgbClr val="00B0F0"/>
                            </a:solidFill>
                            <a:latin typeface="Cambria Math" panose="02040503050406030204" pitchFamily="18" charset="0"/>
                          </a:rPr>
                          <m:t>1</m:t>
                        </m:r>
                      </m:sup>
                    </m:sSubSup>
                    <m:r>
                      <a:rPr lang="en-GB" sz="4000" b="0" i="1" smtClean="0">
                        <a:latin typeface="Cambria Math" panose="02040503050406030204" pitchFamily="18" charset="0"/>
                      </a:rPr>
                      <m:t>=</m:t>
                    </m:r>
                    <m:sSubSup>
                      <m:sSubSupPr>
                        <m:ctrlPr>
                          <a:rPr lang="en-GB" sz="3600" b="0" i="1" smtClean="0">
                            <a:solidFill>
                              <a:srgbClr val="00B0F0"/>
                            </a:solidFill>
                            <a:latin typeface="Cambria Math" panose="02040503050406030204" pitchFamily="18" charset="0"/>
                          </a:rPr>
                        </m:ctrlPr>
                      </m:sSubSupPr>
                      <m:e>
                        <m:r>
                          <m:rPr>
                            <m:sty m:val="p"/>
                          </m:rPr>
                          <a:rPr lang="en-GB" sz="3600" b="0" i="0" smtClean="0">
                            <a:solidFill>
                              <a:srgbClr val="00B0F0"/>
                            </a:solidFill>
                            <a:latin typeface="Cambria Math" panose="02040503050406030204" pitchFamily="18" charset="0"/>
                          </a:rPr>
                          <m:t>Γ</m:t>
                        </m:r>
                      </m:e>
                      <m:sub>
                        <m:r>
                          <a:rPr lang="en-GB" sz="3600" b="0" i="1" smtClean="0">
                            <a:solidFill>
                              <a:srgbClr val="00B0F0"/>
                            </a:solidFill>
                            <a:latin typeface="Cambria Math" panose="02040503050406030204" pitchFamily="18" charset="0"/>
                          </a:rPr>
                          <m:t>10</m:t>
                        </m:r>
                      </m:sub>
                      <m:sup>
                        <m:r>
                          <a:rPr lang="en-GB" sz="3600" b="0" i="1" smtClean="0">
                            <a:solidFill>
                              <a:srgbClr val="00B0F0"/>
                            </a:solidFill>
                            <a:latin typeface="Cambria Math" panose="02040503050406030204" pitchFamily="18" charset="0"/>
                          </a:rPr>
                          <m:t>1</m:t>
                        </m:r>
                      </m:sup>
                    </m:sSubSup>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1</m:t>
                        </m:r>
                      </m:num>
                      <m:den>
                        <m:r>
                          <a:rPr lang="en-GB" sz="3600" b="0" i="1" smtClean="0">
                            <a:latin typeface="Cambria Math" panose="02040503050406030204" pitchFamily="18" charset="0"/>
                          </a:rPr>
                          <m:t>𝑐</m:t>
                        </m:r>
                      </m:den>
                    </m:f>
                    <m:f>
                      <m:fPr>
                        <m:ctrlPr>
                          <a:rPr lang="en-GB" sz="3600" b="0" i="1" smtClean="0">
                            <a:solidFill>
                              <a:schemeClr val="tx1"/>
                            </a:solidFill>
                            <a:latin typeface="Cambria Math" panose="02040503050406030204" pitchFamily="18" charset="0"/>
                          </a:rPr>
                        </m:ctrlPr>
                      </m:fPr>
                      <m:num>
                        <m:acc>
                          <m:accPr>
                            <m:chr m:val="̇"/>
                            <m:ctrlPr>
                              <a:rPr lang="en-GB" sz="3600" b="0" i="1" smtClean="0">
                                <a:solidFill>
                                  <a:schemeClr val="tx1"/>
                                </a:solidFill>
                                <a:latin typeface="Cambria Math" panose="02040503050406030204" pitchFamily="18" charset="0"/>
                              </a:rPr>
                            </m:ctrlPr>
                          </m:accPr>
                          <m:e>
                            <m:r>
                              <a:rPr lang="en-GB" sz="3600" b="0" i="1" smtClean="0">
                                <a:solidFill>
                                  <a:schemeClr val="tx1"/>
                                </a:solidFill>
                                <a:latin typeface="Cambria Math" panose="02040503050406030204" pitchFamily="18" charset="0"/>
                              </a:rPr>
                              <m:t>𝑎</m:t>
                            </m:r>
                          </m:e>
                        </m:acc>
                      </m:num>
                      <m:den>
                        <m:r>
                          <a:rPr lang="en-GB" sz="3600" b="0" i="1" smtClean="0">
                            <a:solidFill>
                              <a:schemeClr val="tx1"/>
                            </a:solidFill>
                            <a:latin typeface="Cambria Math" panose="02040503050406030204" pitchFamily="18" charset="0"/>
                          </a:rPr>
                          <m:t>𝑎</m:t>
                        </m:r>
                      </m:den>
                    </m:f>
                  </m:oMath>
                </a14:m>
                <a:r>
                  <a:rPr lang="en-CA" sz="3800" dirty="0"/>
                  <a:t> </a:t>
                </a:r>
              </a:p>
            </p:txBody>
          </p:sp>
        </mc:Choice>
        <mc:Fallback xmlns="">
          <p:sp>
            <p:nvSpPr>
              <p:cNvPr id="21" name="TextBox 20">
                <a:extLst>
                  <a:ext uri="{FF2B5EF4-FFF2-40B4-BE49-F238E27FC236}">
                    <a16:creationId xmlns:a16="http://schemas.microsoft.com/office/drawing/2014/main" id="{949B1242-6130-4EE9-809E-50A4D3D67990}"/>
                  </a:ext>
                </a:extLst>
              </p:cNvPr>
              <p:cNvSpPr txBox="1">
                <a:spLocks noRot="1" noChangeAspect="1" noMove="1" noResize="1" noEditPoints="1" noAdjustHandles="1" noChangeArrowheads="1" noChangeShapeType="1" noTextEdit="1"/>
              </p:cNvSpPr>
              <p:nvPr/>
            </p:nvSpPr>
            <p:spPr>
              <a:xfrm>
                <a:off x="2883953" y="3837866"/>
                <a:ext cx="3392129" cy="957891"/>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p:sp>
        <p:nvSpPr>
          <p:cNvPr id="22" name="TextBox 21">
            <a:extLst>
              <a:ext uri="{FF2B5EF4-FFF2-40B4-BE49-F238E27FC236}">
                <a16:creationId xmlns:a16="http://schemas.microsoft.com/office/drawing/2014/main" id="{98C60863-D707-2DBC-929E-EFFDBEC23BE7}"/>
              </a:ext>
            </a:extLst>
          </p:cNvPr>
          <p:cNvSpPr txBox="1"/>
          <p:nvPr/>
        </p:nvSpPr>
        <p:spPr>
          <a:xfrm>
            <a:off x="9561635" y="1267932"/>
            <a:ext cx="2665716" cy="2308324"/>
          </a:xfrm>
          <a:prstGeom prst="rect">
            <a:avLst/>
          </a:prstGeom>
          <a:noFill/>
          <a:ln w="38100">
            <a:noFill/>
          </a:ln>
        </p:spPr>
        <p:txBody>
          <a:bodyPr wrap="square">
            <a:spAutoFit/>
          </a:bodyPr>
          <a:lstStyle/>
          <a:p>
            <a:pPr algn="ctr"/>
            <a:r>
              <a:rPr lang="en-CA" sz="4800" b="1" dirty="0">
                <a:solidFill>
                  <a:srgbClr val="FF0000"/>
                </a:solidFill>
              </a:rPr>
              <a:t>From Relativity 110c</a:t>
            </a:r>
          </a:p>
        </p:txBody>
      </p:sp>
    </p:spTree>
    <p:extLst>
      <p:ext uri="{BB962C8B-B14F-4D97-AF65-F5344CB8AC3E}">
        <p14:creationId xmlns:p14="http://schemas.microsoft.com/office/powerpoint/2010/main" val="3734898427"/>
      </p:ext>
    </p:extLst>
  </p:cSld>
  <p:clrMapOvr>
    <a:masterClrMapping/>
  </p:clrMapOvr>
  <mc:AlternateContent xmlns:mc="http://schemas.openxmlformats.org/markup-compatibility/2006" xmlns:p14="http://schemas.microsoft.com/office/powerpoint/2010/main">
    <mc:Choice Requires="p14">
      <p:transition spd="med" p14:dur="700" advTm="2892">
        <p:fade/>
      </p:transition>
    </mc:Choice>
    <mc:Fallback xmlns="">
      <p:transition spd="med" advTm="2892">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28C3CE-5020-4F5B-AD96-E34505F35548}"/>
                  </a:ext>
                </a:extLst>
              </p:cNvPr>
              <p:cNvSpPr txBox="1"/>
              <p:nvPr/>
            </p:nvSpPr>
            <p:spPr>
              <a:xfrm>
                <a:off x="2767635" y="2540"/>
                <a:ext cx="2542939" cy="1154803"/>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i="1">
                            <a:latin typeface="Cambria Math" panose="02040503050406030204" pitchFamily="18" charset="0"/>
                          </a:rPr>
                        </m:ctrlPr>
                      </m:fPr>
                      <m:num>
                        <m:r>
                          <a:rPr lang="en-CA" sz="4400" b="0" i="1" smtClean="0">
                            <a:latin typeface="Cambria Math" panose="02040503050406030204" pitchFamily="18" charset="0"/>
                          </a:rPr>
                          <m:t>1</m:t>
                        </m:r>
                      </m:num>
                      <m:den>
                        <m:r>
                          <a:rPr lang="en-GB" sz="4400" i="1">
                            <a:solidFill>
                              <a:srgbClr val="FF0000"/>
                            </a:solidFill>
                            <a:latin typeface="Cambria Math" panose="02040503050406030204" pitchFamily="18" charset="0"/>
                          </a:rPr>
                          <m:t>𝑎</m:t>
                        </m:r>
                        <m:r>
                          <a:rPr lang="en-CA" sz="4400" i="1">
                            <a:solidFill>
                              <a:srgbClr val="FF0000"/>
                            </a:solidFill>
                            <a:latin typeface="Cambria Math" panose="02040503050406030204" pitchFamily="18" charset="0"/>
                          </a:rPr>
                          <m:t>(</m:t>
                        </m:r>
                        <m:r>
                          <a:rPr lang="en-CA" sz="4400" i="1">
                            <a:solidFill>
                              <a:srgbClr val="FF0000"/>
                            </a:solidFill>
                            <a:latin typeface="Cambria Math" panose="02040503050406030204" pitchFamily="18" charset="0"/>
                          </a:rPr>
                          <m:t>𝑡</m:t>
                        </m:r>
                        <m:r>
                          <a:rPr lang="en-CA" sz="4400" i="1">
                            <a:solidFill>
                              <a:srgbClr val="FF0000"/>
                            </a:solidFill>
                            <a:latin typeface="Cambria Math" panose="02040503050406030204" pitchFamily="18" charset="0"/>
                          </a:rPr>
                          <m:t>) </m:t>
                        </m:r>
                      </m:den>
                    </m:f>
                  </m:oMath>
                </a14:m>
                <a:r>
                  <a:rPr lang="en-CA" sz="4400" dirty="0"/>
                  <a:t> </a:t>
                </a:r>
              </a:p>
            </p:txBody>
          </p:sp>
        </mc:Choice>
        <mc:Fallback xmlns="">
          <p:sp>
            <p:nvSpPr>
              <p:cNvPr id="4" name="TextBox 3">
                <a:extLst>
                  <a:ext uri="{FF2B5EF4-FFF2-40B4-BE49-F238E27FC236}">
                    <a16:creationId xmlns:a16="http://schemas.microsoft.com/office/drawing/2014/main" id="{B628C3CE-5020-4F5B-AD96-E34505F35548}"/>
                  </a:ext>
                </a:extLst>
              </p:cNvPr>
              <p:cNvSpPr txBox="1">
                <a:spLocks noRot="1" noChangeAspect="1" noMove="1" noResize="1" noEditPoints="1" noAdjustHandles="1" noChangeArrowheads="1" noChangeShapeType="1" noTextEdit="1"/>
              </p:cNvSpPr>
              <p:nvPr/>
            </p:nvSpPr>
            <p:spPr>
              <a:xfrm>
                <a:off x="2767635" y="2540"/>
                <a:ext cx="2542939" cy="1154803"/>
              </a:xfrm>
              <a:prstGeom prst="rect">
                <a:avLst/>
              </a:prstGeom>
              <a:blipFill>
                <a:blip r:embed="rId4"/>
                <a:stretch>
                  <a:fillRect/>
                </a:stretch>
              </a:blipFill>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869D0703-629E-6E17-6894-1DE6B3DF0D3E}"/>
              </a:ext>
            </a:extLst>
          </p:cNvPr>
          <p:cNvGrpSpPr/>
          <p:nvPr/>
        </p:nvGrpSpPr>
        <p:grpSpPr>
          <a:xfrm>
            <a:off x="0" y="0"/>
            <a:ext cx="12192000" cy="6865535"/>
            <a:chOff x="0" y="0"/>
            <a:chExt cx="12192000" cy="6865535"/>
          </a:xfrm>
        </p:grpSpPr>
        <p:cxnSp>
          <p:nvCxnSpPr>
            <p:cNvPr id="49" name="Straight Connector 48">
              <a:extLst>
                <a:ext uri="{FF2B5EF4-FFF2-40B4-BE49-F238E27FC236}">
                  <a16:creationId xmlns:a16="http://schemas.microsoft.com/office/drawing/2014/main" id="{E27FFF35-0CB2-48E8-9DFE-997492F7329E}"/>
                </a:ext>
              </a:extLst>
            </p:cNvPr>
            <p:cNvCxnSpPr>
              <a:cxnSpLocks/>
            </p:cNvCxnSpPr>
            <p:nvPr/>
          </p:nvCxnSpPr>
          <p:spPr>
            <a:xfrm>
              <a:off x="0" y="1157343"/>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0E306B-BFD4-43F9-8687-C9F9C08C299E}"/>
                </a:ext>
              </a:extLst>
            </p:cNvPr>
            <p:cNvCxnSpPr>
              <a:cxnSpLocks/>
            </p:cNvCxnSpPr>
            <p:nvPr/>
          </p:nvCxnSpPr>
          <p:spPr>
            <a:xfrm>
              <a:off x="0" y="5476652"/>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20EF2F-C897-4DA8-8002-8942C26687DA}"/>
                </a:ext>
              </a:extLst>
            </p:cNvPr>
            <p:cNvCxnSpPr>
              <a:cxnSpLocks/>
            </p:cNvCxnSpPr>
            <p:nvPr/>
          </p:nvCxnSpPr>
          <p:spPr>
            <a:xfrm>
              <a:off x="0" y="4044431"/>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E599FA4-F752-4B25-BCCA-B7355C19206F}"/>
                </a:ext>
              </a:extLst>
            </p:cNvPr>
            <p:cNvCxnSpPr>
              <a:cxnSpLocks/>
            </p:cNvCxnSpPr>
            <p:nvPr/>
          </p:nvCxnSpPr>
          <p:spPr>
            <a:xfrm>
              <a:off x="0" y="2570506"/>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D4BEBF9-D087-4889-B5A7-D8D183A31A25}"/>
                </a:ext>
              </a:extLst>
            </p:cNvPr>
            <p:cNvCxnSpPr>
              <a:cxnSpLocks/>
            </p:cNvCxnSpPr>
            <p:nvPr/>
          </p:nvCxnSpPr>
          <p:spPr>
            <a:xfrm>
              <a:off x="2531001" y="0"/>
              <a:ext cx="0" cy="68655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83B1092-7C3D-4850-BC05-93676E52B94B}"/>
                </a:ext>
              </a:extLst>
            </p:cNvPr>
            <p:cNvCxnSpPr>
              <a:cxnSpLocks/>
            </p:cNvCxnSpPr>
            <p:nvPr/>
          </p:nvCxnSpPr>
          <p:spPr>
            <a:xfrm>
              <a:off x="5291524" y="0"/>
              <a:ext cx="0" cy="68655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A04189C-D775-4C3A-AB8B-A279AE3739C9}"/>
                </a:ext>
              </a:extLst>
            </p:cNvPr>
            <p:cNvCxnSpPr>
              <a:cxnSpLocks/>
            </p:cNvCxnSpPr>
            <p:nvPr/>
          </p:nvCxnSpPr>
          <p:spPr>
            <a:xfrm>
              <a:off x="8015235" y="0"/>
              <a:ext cx="0" cy="68655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D4A0A583-11B3-441F-A0FD-A3E6B883889A}"/>
              </a:ext>
            </a:extLst>
          </p:cNvPr>
          <p:cNvSpPr txBox="1"/>
          <p:nvPr/>
        </p:nvSpPr>
        <p:spPr>
          <a:xfrm>
            <a:off x="5668149" y="-131111"/>
            <a:ext cx="2056592" cy="1384995"/>
          </a:xfrm>
          <a:prstGeom prst="rect">
            <a:avLst/>
          </a:prstGeom>
          <a:noFill/>
        </p:spPr>
        <p:txBody>
          <a:bodyPr wrap="square">
            <a:spAutoFit/>
          </a:bodyPr>
          <a:lstStyle/>
          <a:p>
            <a:pPr algn="ctr"/>
            <a:r>
              <a:rPr lang="en-GB" sz="2800" dirty="0">
                <a:solidFill>
                  <a:schemeClr val="tx1">
                    <a:lumMod val="50000"/>
                    <a:lumOff val="50000"/>
                  </a:schemeClr>
                </a:solidFill>
              </a:rPr>
              <a:t>square coordinate boxes</a:t>
            </a:r>
            <a:endParaRPr lang="en-CA" sz="28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97E586-BC0B-4993-BE76-03FDCB3CA571}"/>
                  </a:ext>
                </a:extLst>
              </p:cNvPr>
              <p:cNvSpPr txBox="1"/>
              <p:nvPr/>
            </p:nvSpPr>
            <p:spPr>
              <a:xfrm>
                <a:off x="62423" y="1544121"/>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=3</m:t>
                      </m:r>
                    </m:oMath>
                  </m:oMathPara>
                </a14:m>
                <a:endParaRPr lang="en-CA" sz="4400" dirty="0"/>
              </a:p>
            </p:txBody>
          </p:sp>
        </mc:Choice>
        <mc:Fallback xmlns="">
          <p:sp>
            <p:nvSpPr>
              <p:cNvPr id="15" name="TextBox 14">
                <a:extLst>
                  <a:ext uri="{FF2B5EF4-FFF2-40B4-BE49-F238E27FC236}">
                    <a16:creationId xmlns:a16="http://schemas.microsoft.com/office/drawing/2014/main" id="{1F97E586-BC0B-4993-BE76-03FDCB3CA571}"/>
                  </a:ext>
                </a:extLst>
              </p:cNvPr>
              <p:cNvSpPr txBox="1">
                <a:spLocks noRot="1" noChangeAspect="1" noMove="1" noResize="1" noEditPoints="1" noAdjustHandles="1" noChangeArrowheads="1" noChangeShapeType="1" noTextEdit="1"/>
              </p:cNvSpPr>
              <p:nvPr/>
            </p:nvSpPr>
            <p:spPr>
              <a:xfrm>
                <a:off x="62423" y="1544121"/>
                <a:ext cx="2335228" cy="76944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7FB5FA-899F-4B49-972B-1760228FC77F}"/>
                  </a:ext>
                </a:extLst>
              </p:cNvPr>
              <p:cNvSpPr txBox="1"/>
              <p:nvPr/>
            </p:nvSpPr>
            <p:spPr>
              <a:xfrm>
                <a:off x="2767635" y="1328145"/>
                <a:ext cx="2059653" cy="1067600"/>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b="0" i="1" smtClean="0">
                            <a:latin typeface="Cambria Math" panose="02040503050406030204" pitchFamily="18" charset="0"/>
                          </a:rPr>
                        </m:ctrlPr>
                      </m:fPr>
                      <m:num>
                        <m:r>
                          <a:rPr lang="en-GB" sz="4400" b="0" i="1" smtClean="0">
                            <a:latin typeface="Cambria Math" panose="02040503050406030204" pitchFamily="18" charset="0"/>
                          </a:rPr>
                          <m:t>1</m:t>
                        </m:r>
                      </m:num>
                      <m:den>
                        <m:r>
                          <a:rPr lang="en-GB" sz="4400" b="0" i="1" smtClean="0">
                            <a:latin typeface="Cambria Math" panose="02040503050406030204" pitchFamily="18" charset="0"/>
                          </a:rPr>
                          <m:t>3</m:t>
                        </m:r>
                      </m:den>
                    </m:f>
                  </m:oMath>
                </a14:m>
                <a:r>
                  <a:rPr lang="en-CA" sz="4400" dirty="0"/>
                  <a:t> </a:t>
                </a:r>
              </a:p>
            </p:txBody>
          </p:sp>
        </mc:Choice>
        <mc:Fallback xmlns="">
          <p:sp>
            <p:nvSpPr>
              <p:cNvPr id="18" name="TextBox 17">
                <a:extLst>
                  <a:ext uri="{FF2B5EF4-FFF2-40B4-BE49-F238E27FC236}">
                    <a16:creationId xmlns:a16="http://schemas.microsoft.com/office/drawing/2014/main" id="{A87FB5FA-899F-4B49-972B-1760228FC77F}"/>
                  </a:ext>
                </a:extLst>
              </p:cNvPr>
              <p:cNvSpPr txBox="1">
                <a:spLocks noRot="1" noChangeAspect="1" noMove="1" noResize="1" noEditPoints="1" noAdjustHandles="1" noChangeArrowheads="1" noChangeShapeType="1" noTextEdit="1"/>
              </p:cNvSpPr>
              <p:nvPr/>
            </p:nvSpPr>
            <p:spPr>
              <a:xfrm>
                <a:off x="2767635" y="1328145"/>
                <a:ext cx="2059653" cy="1067600"/>
              </a:xfrm>
              <a:prstGeom prst="rect">
                <a:avLst/>
              </a:prstGeom>
              <a:blipFill>
                <a:blip r:embed="rId6"/>
                <a:stretch>
                  <a:fillRect/>
                </a:stretch>
              </a:blipFill>
            </p:spPr>
            <p:txBody>
              <a:bodyPr/>
              <a:lstStyle/>
              <a:p>
                <a:r>
                  <a:rPr lang="en-CA">
                    <a:noFill/>
                  </a:rPr>
                  <a:t> </a:t>
                </a:r>
              </a:p>
            </p:txBody>
          </p:sp>
        </mc:Fallback>
      </mc:AlternateContent>
      <p:grpSp>
        <p:nvGrpSpPr>
          <p:cNvPr id="61" name="Group 60">
            <a:extLst>
              <a:ext uri="{FF2B5EF4-FFF2-40B4-BE49-F238E27FC236}">
                <a16:creationId xmlns:a16="http://schemas.microsoft.com/office/drawing/2014/main" id="{1D48DE6D-D3E9-4637-8756-8E4C6221AA23}"/>
              </a:ext>
            </a:extLst>
          </p:cNvPr>
          <p:cNvGrpSpPr/>
          <p:nvPr/>
        </p:nvGrpSpPr>
        <p:grpSpPr>
          <a:xfrm>
            <a:off x="5374870" y="1229552"/>
            <a:ext cx="1254418" cy="1252806"/>
            <a:chOff x="5192273" y="1563413"/>
            <a:chExt cx="1287531" cy="1285876"/>
          </a:xfrm>
        </p:grpSpPr>
        <p:grpSp>
          <p:nvGrpSpPr>
            <p:cNvPr id="62" name="Group 61">
              <a:extLst>
                <a:ext uri="{FF2B5EF4-FFF2-40B4-BE49-F238E27FC236}">
                  <a16:creationId xmlns:a16="http://schemas.microsoft.com/office/drawing/2014/main" id="{F11D35FE-6B59-437E-BCED-C44716EE05AE}"/>
                </a:ext>
              </a:extLst>
            </p:cNvPr>
            <p:cNvGrpSpPr/>
            <p:nvPr/>
          </p:nvGrpSpPr>
          <p:grpSpPr>
            <a:xfrm>
              <a:off x="5192273" y="1563413"/>
              <a:ext cx="1275202" cy="1285872"/>
              <a:chOff x="5192273" y="1563413"/>
              <a:chExt cx="1275202" cy="1344162"/>
            </a:xfrm>
          </p:grpSpPr>
          <p:cxnSp>
            <p:nvCxnSpPr>
              <p:cNvPr id="66" name="Straight Connector 65">
                <a:extLst>
                  <a:ext uri="{FF2B5EF4-FFF2-40B4-BE49-F238E27FC236}">
                    <a16:creationId xmlns:a16="http://schemas.microsoft.com/office/drawing/2014/main" id="{21036C14-18AB-4F5C-B32F-85F86FF5CBCF}"/>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838D339-CA1D-4268-862A-E564B39EA648}"/>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7ED01272-5E4C-47D4-9C38-423ECE9714F2}"/>
                </a:ext>
              </a:extLst>
            </p:cNvPr>
            <p:cNvGrpSpPr/>
            <p:nvPr/>
          </p:nvGrpSpPr>
          <p:grpSpPr>
            <a:xfrm>
              <a:off x="5227569" y="1591989"/>
              <a:ext cx="1252235" cy="1257300"/>
              <a:chOff x="5227569" y="1591989"/>
              <a:chExt cx="1252235" cy="1257300"/>
            </a:xfrm>
          </p:grpSpPr>
          <p:cxnSp>
            <p:nvCxnSpPr>
              <p:cNvPr id="64" name="Straight Connector 63">
                <a:extLst>
                  <a:ext uri="{FF2B5EF4-FFF2-40B4-BE49-F238E27FC236}">
                    <a16:creationId xmlns:a16="http://schemas.microsoft.com/office/drawing/2014/main" id="{CD3459E5-D59B-4290-B4D8-6E91A234E2B4}"/>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7EA786A-A1C1-4945-99D3-1DD1B1F95A1C}"/>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08" name="Straight Connector 107">
            <a:extLst>
              <a:ext uri="{FF2B5EF4-FFF2-40B4-BE49-F238E27FC236}">
                <a16:creationId xmlns:a16="http://schemas.microsoft.com/office/drawing/2014/main" id="{EDC49AD0-DB16-4E70-8E0B-2744F8786F9B}"/>
              </a:ext>
            </a:extLst>
          </p:cNvPr>
          <p:cNvCxnSpPr>
            <a:cxnSpLocks/>
          </p:cNvCxnSpPr>
          <p:nvPr/>
        </p:nvCxnSpPr>
        <p:spPr>
          <a:xfrm flipV="1">
            <a:off x="5360600" y="1257393"/>
            <a:ext cx="422663" cy="1227307"/>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7FA88865-2627-4EF7-976F-BDE0577B091C}"/>
              </a:ext>
            </a:extLst>
          </p:cNvPr>
          <p:cNvGrpSpPr/>
          <p:nvPr/>
        </p:nvGrpSpPr>
        <p:grpSpPr>
          <a:xfrm>
            <a:off x="7170198" y="1460474"/>
            <a:ext cx="869659" cy="1215664"/>
            <a:chOff x="541499" y="1992622"/>
            <a:chExt cx="2226477" cy="3112310"/>
          </a:xfrm>
        </p:grpSpPr>
        <p:grpSp>
          <p:nvGrpSpPr>
            <p:cNvPr id="154" name="Group 153">
              <a:extLst>
                <a:ext uri="{FF2B5EF4-FFF2-40B4-BE49-F238E27FC236}">
                  <a16:creationId xmlns:a16="http://schemas.microsoft.com/office/drawing/2014/main" id="{E0A676D8-5A0A-4AFD-9781-8DB638D6B45C}"/>
                </a:ext>
              </a:extLst>
            </p:cNvPr>
            <p:cNvGrpSpPr/>
            <p:nvPr/>
          </p:nvGrpSpPr>
          <p:grpSpPr>
            <a:xfrm>
              <a:off x="675904" y="3108752"/>
              <a:ext cx="1346112" cy="1346112"/>
              <a:chOff x="675904" y="3108752"/>
              <a:chExt cx="1346112" cy="1346112"/>
            </a:xfrm>
          </p:grpSpPr>
          <p:cxnSp>
            <p:nvCxnSpPr>
              <p:cNvPr id="157" name="Straight Arrow Connector 156">
                <a:extLst>
                  <a:ext uri="{FF2B5EF4-FFF2-40B4-BE49-F238E27FC236}">
                    <a16:creationId xmlns:a16="http://schemas.microsoft.com/office/drawing/2014/main" id="{462463A2-77D1-4A35-ADED-64BD81B3FA9A}"/>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EC62D5E8-9DCB-431D-947A-5E70432385D8}"/>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47CE06D4-34C3-4FB8-877C-60A2F87D4C4F}"/>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55" name="TextBox 154">
                  <a:extLst>
                    <a:ext uri="{FF2B5EF4-FFF2-40B4-BE49-F238E27FC236}">
                      <a16:creationId xmlns:a16="http://schemas.microsoft.com/office/drawing/2014/main" id="{47CE06D4-34C3-4FB8-877C-60A2F87D4C4F}"/>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014CBAEF-CA79-4AA0-934D-74150F83B8D3}"/>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56" name="TextBox 155">
                  <a:extLst>
                    <a:ext uri="{FF2B5EF4-FFF2-40B4-BE49-F238E27FC236}">
                      <a16:creationId xmlns:a16="http://schemas.microsoft.com/office/drawing/2014/main" id="{014CBAEF-CA79-4AA0-934D-74150F83B8D3}"/>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8"/>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D180B0-F445-4A8B-ACDD-DA4C99011A73}"/>
                  </a:ext>
                </a:extLst>
              </p:cNvPr>
              <p:cNvSpPr txBox="1"/>
              <p:nvPr/>
            </p:nvSpPr>
            <p:spPr>
              <a:xfrm>
                <a:off x="2855247" y="5572145"/>
                <a:ext cx="2059653" cy="1067600"/>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r>
                      <a:rPr lang="en-GB" sz="4400" i="1" smtClean="0">
                        <a:latin typeface="Cambria Math" panose="02040503050406030204" pitchFamily="18" charset="0"/>
                      </a:rPr>
                      <m:t>2</m:t>
                    </m:r>
                  </m:oMath>
                </a14:m>
                <a:r>
                  <a:rPr lang="en-CA" sz="4400" dirty="0"/>
                  <a:t> </a:t>
                </a:r>
              </a:p>
            </p:txBody>
          </p:sp>
        </mc:Choice>
        <mc:Fallback xmlns="">
          <p:sp>
            <p:nvSpPr>
              <p:cNvPr id="10" name="TextBox 9">
                <a:extLst>
                  <a:ext uri="{FF2B5EF4-FFF2-40B4-BE49-F238E27FC236}">
                    <a16:creationId xmlns:a16="http://schemas.microsoft.com/office/drawing/2014/main" id="{C1D180B0-F445-4A8B-ACDD-DA4C99011A73}"/>
                  </a:ext>
                </a:extLst>
              </p:cNvPr>
              <p:cNvSpPr txBox="1">
                <a:spLocks noRot="1" noChangeAspect="1" noMove="1" noResize="1" noEditPoints="1" noAdjustHandles="1" noChangeArrowheads="1" noChangeShapeType="1" noTextEdit="1"/>
              </p:cNvSpPr>
              <p:nvPr/>
            </p:nvSpPr>
            <p:spPr>
              <a:xfrm>
                <a:off x="2855247" y="5572145"/>
                <a:ext cx="2059653" cy="106760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8BD3633-65EE-4577-842D-FEA5AC9641B8}"/>
                  </a:ext>
                </a:extLst>
              </p:cNvPr>
              <p:cNvSpPr txBox="1"/>
              <p:nvPr/>
            </p:nvSpPr>
            <p:spPr>
              <a:xfrm>
                <a:off x="62423" y="5625333"/>
                <a:ext cx="2335228" cy="1048429"/>
              </a:xfrm>
              <a:prstGeom prst="rect">
                <a:avLst/>
              </a:prstGeom>
              <a:noFill/>
            </p:spPr>
            <p:txBody>
              <a:bodyPr wrap="square">
                <a:spAutoFit/>
              </a:bodyPr>
              <a:lstStyle/>
              <a:p>
                <a14:m>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m:t>
                    </m:r>
                    <m:f>
                      <m:fPr>
                        <m:ctrlPr>
                          <a:rPr lang="en-GB" sz="4400" b="0" i="1" smtClean="0">
                            <a:solidFill>
                              <a:schemeClr val="tx1"/>
                            </a:solidFill>
                            <a:latin typeface="Cambria Math" panose="02040503050406030204" pitchFamily="18" charset="0"/>
                          </a:rPr>
                        </m:ctrlPr>
                      </m:fPr>
                      <m:num>
                        <m:r>
                          <a:rPr lang="en-GB" sz="4400" b="0" i="1" smtClean="0">
                            <a:solidFill>
                              <a:schemeClr val="tx1"/>
                            </a:solidFill>
                            <a:latin typeface="Cambria Math" panose="02040503050406030204" pitchFamily="18" charset="0"/>
                          </a:rPr>
                          <m:t>1</m:t>
                        </m:r>
                      </m:num>
                      <m:den>
                        <m:r>
                          <a:rPr lang="en-GB" sz="4400" b="0" i="1" smtClean="0">
                            <a:solidFill>
                              <a:schemeClr val="tx1"/>
                            </a:solidFill>
                            <a:latin typeface="Cambria Math" panose="02040503050406030204" pitchFamily="18" charset="0"/>
                          </a:rPr>
                          <m:t>2</m:t>
                        </m:r>
                      </m:den>
                    </m:f>
                  </m:oMath>
                </a14:m>
                <a:r>
                  <a:rPr lang="en-CA" sz="4400" dirty="0"/>
                  <a:t> </a:t>
                </a:r>
              </a:p>
            </p:txBody>
          </p:sp>
        </mc:Choice>
        <mc:Fallback xmlns="">
          <p:sp>
            <p:nvSpPr>
              <p:cNvPr id="12" name="TextBox 11">
                <a:extLst>
                  <a:ext uri="{FF2B5EF4-FFF2-40B4-BE49-F238E27FC236}">
                    <a16:creationId xmlns:a16="http://schemas.microsoft.com/office/drawing/2014/main" id="{E8BD3633-65EE-4577-842D-FEA5AC9641B8}"/>
                  </a:ext>
                </a:extLst>
              </p:cNvPr>
              <p:cNvSpPr txBox="1">
                <a:spLocks noRot="1" noChangeAspect="1" noMove="1" noResize="1" noEditPoints="1" noAdjustHandles="1" noChangeArrowheads="1" noChangeShapeType="1" noTextEdit="1"/>
              </p:cNvSpPr>
              <p:nvPr/>
            </p:nvSpPr>
            <p:spPr>
              <a:xfrm>
                <a:off x="62423" y="5625333"/>
                <a:ext cx="2335228" cy="1048429"/>
              </a:xfrm>
              <a:prstGeom prst="rect">
                <a:avLst/>
              </a:prstGeom>
              <a:blipFill>
                <a:blip r:embed="rId10"/>
                <a:stretch>
                  <a:fillRect/>
                </a:stretch>
              </a:blipFill>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68872519-3995-4942-87BD-495FE0F50987}"/>
              </a:ext>
            </a:extLst>
          </p:cNvPr>
          <p:cNvGrpSpPr/>
          <p:nvPr/>
        </p:nvGrpSpPr>
        <p:grpSpPr>
          <a:xfrm>
            <a:off x="5375961" y="5517698"/>
            <a:ext cx="1254418" cy="1252806"/>
            <a:chOff x="5192273" y="1563413"/>
            <a:chExt cx="1287531" cy="1285876"/>
          </a:xfrm>
        </p:grpSpPr>
        <p:grpSp>
          <p:nvGrpSpPr>
            <p:cNvPr id="23" name="Group 22">
              <a:extLst>
                <a:ext uri="{FF2B5EF4-FFF2-40B4-BE49-F238E27FC236}">
                  <a16:creationId xmlns:a16="http://schemas.microsoft.com/office/drawing/2014/main" id="{AE449FEB-A63A-4540-A661-90034DF2B447}"/>
                </a:ext>
              </a:extLst>
            </p:cNvPr>
            <p:cNvGrpSpPr/>
            <p:nvPr/>
          </p:nvGrpSpPr>
          <p:grpSpPr>
            <a:xfrm>
              <a:off x="5192273" y="1563413"/>
              <a:ext cx="1275202" cy="1285872"/>
              <a:chOff x="5192273" y="1563413"/>
              <a:chExt cx="1275202" cy="1344162"/>
            </a:xfrm>
          </p:grpSpPr>
          <p:cxnSp>
            <p:nvCxnSpPr>
              <p:cNvPr id="7" name="Straight Connector 6">
                <a:extLst>
                  <a:ext uri="{FF2B5EF4-FFF2-40B4-BE49-F238E27FC236}">
                    <a16:creationId xmlns:a16="http://schemas.microsoft.com/office/drawing/2014/main" id="{BF630A55-F86D-4CC9-8BFA-183B31155A67}"/>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E917D7-8C4F-4020-B467-08D2E6C91140}"/>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8957463-394C-49CE-B082-82CBEB65082E}"/>
                </a:ext>
              </a:extLst>
            </p:cNvPr>
            <p:cNvGrpSpPr/>
            <p:nvPr/>
          </p:nvGrpSpPr>
          <p:grpSpPr>
            <a:xfrm>
              <a:off x="5227569" y="1591989"/>
              <a:ext cx="1252235" cy="1257300"/>
              <a:chOff x="5227569" y="1591989"/>
              <a:chExt cx="1252235" cy="1257300"/>
            </a:xfrm>
          </p:grpSpPr>
          <p:cxnSp>
            <p:nvCxnSpPr>
              <p:cNvPr id="6" name="Straight Connector 5">
                <a:extLst>
                  <a:ext uri="{FF2B5EF4-FFF2-40B4-BE49-F238E27FC236}">
                    <a16:creationId xmlns:a16="http://schemas.microsoft.com/office/drawing/2014/main" id="{61ACC35A-8A81-4E83-B805-9F627D2E278E}"/>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CCBA671-F099-4248-BF21-B98E2E3EED60}"/>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14" name="Straight Connector 113">
            <a:extLst>
              <a:ext uri="{FF2B5EF4-FFF2-40B4-BE49-F238E27FC236}">
                <a16:creationId xmlns:a16="http://schemas.microsoft.com/office/drawing/2014/main" id="{21AD4480-CC86-4C84-992B-A91E5C310DEB}"/>
              </a:ext>
            </a:extLst>
          </p:cNvPr>
          <p:cNvCxnSpPr>
            <a:cxnSpLocks/>
          </p:cNvCxnSpPr>
          <p:nvPr/>
        </p:nvCxnSpPr>
        <p:spPr>
          <a:xfrm flipV="1">
            <a:off x="5379136" y="5526572"/>
            <a:ext cx="2521799" cy="1232100"/>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46391475-7DF8-460A-8D8E-7C2683AD53DB}"/>
              </a:ext>
            </a:extLst>
          </p:cNvPr>
          <p:cNvGrpSpPr/>
          <p:nvPr/>
        </p:nvGrpSpPr>
        <p:grpSpPr>
          <a:xfrm>
            <a:off x="7117700" y="5739149"/>
            <a:ext cx="869659" cy="1215664"/>
            <a:chOff x="541499" y="1992622"/>
            <a:chExt cx="2226477" cy="3112310"/>
          </a:xfrm>
        </p:grpSpPr>
        <p:grpSp>
          <p:nvGrpSpPr>
            <p:cNvPr id="124" name="Group 123">
              <a:extLst>
                <a:ext uri="{FF2B5EF4-FFF2-40B4-BE49-F238E27FC236}">
                  <a16:creationId xmlns:a16="http://schemas.microsoft.com/office/drawing/2014/main" id="{F04F2F32-E9C5-4984-A783-C3F68D41D7B4}"/>
                </a:ext>
              </a:extLst>
            </p:cNvPr>
            <p:cNvGrpSpPr/>
            <p:nvPr/>
          </p:nvGrpSpPr>
          <p:grpSpPr>
            <a:xfrm>
              <a:off x="675904" y="3108752"/>
              <a:ext cx="1346112" cy="1346112"/>
              <a:chOff x="675904" y="3108752"/>
              <a:chExt cx="1346112" cy="1346112"/>
            </a:xfrm>
          </p:grpSpPr>
          <p:cxnSp>
            <p:nvCxnSpPr>
              <p:cNvPr id="127" name="Straight Arrow Connector 126">
                <a:extLst>
                  <a:ext uri="{FF2B5EF4-FFF2-40B4-BE49-F238E27FC236}">
                    <a16:creationId xmlns:a16="http://schemas.microsoft.com/office/drawing/2014/main" id="{94BEFFEA-3FDE-4F29-ABBE-A7D547D4FC9A}"/>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884EA6C-50D5-4CC7-9167-D900B8D8C92D}"/>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17725CD-69AE-46C5-9103-FDEBCAB6EE79}"/>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25" name="TextBox 124">
                  <a:extLst>
                    <a:ext uri="{FF2B5EF4-FFF2-40B4-BE49-F238E27FC236}">
                      <a16:creationId xmlns:a16="http://schemas.microsoft.com/office/drawing/2014/main" id="{517725CD-69AE-46C5-9103-FDEBCAB6EE79}"/>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99317C3D-B19C-4436-8FE0-1603FA609FD9}"/>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26" name="TextBox 125">
                  <a:extLst>
                    <a:ext uri="{FF2B5EF4-FFF2-40B4-BE49-F238E27FC236}">
                      <a16:creationId xmlns:a16="http://schemas.microsoft.com/office/drawing/2014/main" id="{99317C3D-B19C-4436-8FE0-1603FA609FD9}"/>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12"/>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14F63D-ABD9-4A40-96D9-EDB6EDB6180C}"/>
                  </a:ext>
                </a:extLst>
              </p:cNvPr>
              <p:cNvSpPr txBox="1"/>
              <p:nvPr/>
            </p:nvSpPr>
            <p:spPr>
              <a:xfrm>
                <a:off x="62423" y="4403792"/>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=1</m:t>
                      </m:r>
                    </m:oMath>
                  </m:oMathPara>
                </a14:m>
                <a:endParaRPr lang="en-CA" sz="4400" dirty="0"/>
              </a:p>
            </p:txBody>
          </p:sp>
        </mc:Choice>
        <mc:Fallback xmlns="">
          <p:sp>
            <p:nvSpPr>
              <p:cNvPr id="13" name="TextBox 12">
                <a:extLst>
                  <a:ext uri="{FF2B5EF4-FFF2-40B4-BE49-F238E27FC236}">
                    <a16:creationId xmlns:a16="http://schemas.microsoft.com/office/drawing/2014/main" id="{E814F63D-ABD9-4A40-96D9-EDB6EDB6180C}"/>
                  </a:ext>
                </a:extLst>
              </p:cNvPr>
              <p:cNvSpPr txBox="1">
                <a:spLocks noRot="1" noChangeAspect="1" noMove="1" noResize="1" noEditPoints="1" noAdjustHandles="1" noChangeArrowheads="1" noChangeShapeType="1" noTextEdit="1"/>
              </p:cNvSpPr>
              <p:nvPr/>
            </p:nvSpPr>
            <p:spPr>
              <a:xfrm>
                <a:off x="62423" y="4403792"/>
                <a:ext cx="2335228" cy="769441"/>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E44C44-A21E-40B7-B27C-6073D2E4F93D}"/>
                  </a:ext>
                </a:extLst>
              </p:cNvPr>
              <p:cNvSpPr txBox="1"/>
              <p:nvPr/>
            </p:nvSpPr>
            <p:spPr>
              <a:xfrm>
                <a:off x="2819633" y="4217375"/>
                <a:ext cx="2059653" cy="1067600"/>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r>
                      <a:rPr lang="en-GB" sz="4400" b="0" i="1" smtClean="0">
                        <a:latin typeface="Cambria Math" panose="02040503050406030204" pitchFamily="18" charset="0"/>
                      </a:rPr>
                      <m:t>1</m:t>
                    </m:r>
                  </m:oMath>
                </a14:m>
                <a:r>
                  <a:rPr lang="en-CA" sz="4400" dirty="0"/>
                  <a:t> </a:t>
                </a:r>
              </a:p>
            </p:txBody>
          </p:sp>
        </mc:Choice>
        <mc:Fallback xmlns="">
          <p:sp>
            <p:nvSpPr>
              <p:cNvPr id="16" name="TextBox 15">
                <a:extLst>
                  <a:ext uri="{FF2B5EF4-FFF2-40B4-BE49-F238E27FC236}">
                    <a16:creationId xmlns:a16="http://schemas.microsoft.com/office/drawing/2014/main" id="{C4E44C44-A21E-40B7-B27C-6073D2E4F93D}"/>
                  </a:ext>
                </a:extLst>
              </p:cNvPr>
              <p:cNvSpPr txBox="1">
                <a:spLocks noRot="1" noChangeAspect="1" noMove="1" noResize="1" noEditPoints="1" noAdjustHandles="1" noChangeArrowheads="1" noChangeShapeType="1" noTextEdit="1"/>
              </p:cNvSpPr>
              <p:nvPr/>
            </p:nvSpPr>
            <p:spPr>
              <a:xfrm>
                <a:off x="2819633" y="4217375"/>
                <a:ext cx="2059653" cy="1067600"/>
              </a:xfrm>
              <a:prstGeom prst="rect">
                <a:avLst/>
              </a:prstGeom>
              <a:blipFill>
                <a:blip r:embed="rId14"/>
                <a:stretch>
                  <a:fillRect/>
                </a:stretch>
              </a:blipFill>
            </p:spPr>
            <p:txBody>
              <a:bodyPr/>
              <a:lstStyle/>
              <a:p>
                <a:r>
                  <a:rPr lang="en-CA">
                    <a:noFill/>
                  </a:rPr>
                  <a:t> </a:t>
                </a:r>
              </a:p>
            </p:txBody>
          </p:sp>
        </mc:Fallback>
      </mc:AlternateContent>
      <p:grpSp>
        <p:nvGrpSpPr>
          <p:cNvPr id="33" name="Group 32">
            <a:extLst>
              <a:ext uri="{FF2B5EF4-FFF2-40B4-BE49-F238E27FC236}">
                <a16:creationId xmlns:a16="http://schemas.microsoft.com/office/drawing/2014/main" id="{F7B6B0CD-A225-442A-A61E-64139BDE0E6F}"/>
              </a:ext>
            </a:extLst>
          </p:cNvPr>
          <p:cNvGrpSpPr/>
          <p:nvPr/>
        </p:nvGrpSpPr>
        <p:grpSpPr>
          <a:xfrm>
            <a:off x="5360600" y="4126493"/>
            <a:ext cx="1254418" cy="1252806"/>
            <a:chOff x="5192273" y="1563413"/>
            <a:chExt cx="1287531" cy="1285876"/>
          </a:xfrm>
        </p:grpSpPr>
        <p:grpSp>
          <p:nvGrpSpPr>
            <p:cNvPr id="34" name="Group 33">
              <a:extLst>
                <a:ext uri="{FF2B5EF4-FFF2-40B4-BE49-F238E27FC236}">
                  <a16:creationId xmlns:a16="http://schemas.microsoft.com/office/drawing/2014/main" id="{41C9750E-FC4B-445F-A3E7-200D43AD6F5D}"/>
                </a:ext>
              </a:extLst>
            </p:cNvPr>
            <p:cNvGrpSpPr/>
            <p:nvPr/>
          </p:nvGrpSpPr>
          <p:grpSpPr>
            <a:xfrm>
              <a:off x="5192273" y="1563413"/>
              <a:ext cx="1275202" cy="1285872"/>
              <a:chOff x="5192273" y="1563413"/>
              <a:chExt cx="1275202" cy="1344162"/>
            </a:xfrm>
          </p:grpSpPr>
          <p:cxnSp>
            <p:nvCxnSpPr>
              <p:cNvPr id="38" name="Straight Connector 37">
                <a:extLst>
                  <a:ext uri="{FF2B5EF4-FFF2-40B4-BE49-F238E27FC236}">
                    <a16:creationId xmlns:a16="http://schemas.microsoft.com/office/drawing/2014/main" id="{E7D791E9-C6AF-4F50-9045-433221B4A92F}"/>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2C0A761-B3B0-4603-894E-5BB5AC5B9123}"/>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252EF60-F6F8-4A4C-A01C-88978795D710}"/>
                </a:ext>
              </a:extLst>
            </p:cNvPr>
            <p:cNvGrpSpPr/>
            <p:nvPr/>
          </p:nvGrpSpPr>
          <p:grpSpPr>
            <a:xfrm>
              <a:off x="5227569" y="1591989"/>
              <a:ext cx="1252235" cy="1257300"/>
              <a:chOff x="5227569" y="1591989"/>
              <a:chExt cx="1252235" cy="1257300"/>
            </a:xfrm>
          </p:grpSpPr>
          <p:cxnSp>
            <p:nvCxnSpPr>
              <p:cNvPr id="36" name="Straight Connector 35">
                <a:extLst>
                  <a:ext uri="{FF2B5EF4-FFF2-40B4-BE49-F238E27FC236}">
                    <a16:creationId xmlns:a16="http://schemas.microsoft.com/office/drawing/2014/main" id="{56D55137-3ADB-43F5-8F70-39CBE7CB7204}"/>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2105997-ABAC-4FAE-AC29-C85C47EF4612}"/>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05" name="Straight Connector 104">
            <a:extLst>
              <a:ext uri="{FF2B5EF4-FFF2-40B4-BE49-F238E27FC236}">
                <a16:creationId xmlns:a16="http://schemas.microsoft.com/office/drawing/2014/main" id="{D677D233-3A34-404C-9411-E291DB6CDAB0}"/>
              </a:ext>
            </a:extLst>
          </p:cNvPr>
          <p:cNvCxnSpPr/>
          <p:nvPr/>
        </p:nvCxnSpPr>
        <p:spPr>
          <a:xfrm flipV="1">
            <a:off x="5360600" y="4154334"/>
            <a:ext cx="1224961" cy="1224961"/>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F52174E5-11B5-4CB6-B7F7-3E2CF47B1671}"/>
              </a:ext>
            </a:extLst>
          </p:cNvPr>
          <p:cNvGrpSpPr/>
          <p:nvPr/>
        </p:nvGrpSpPr>
        <p:grpSpPr>
          <a:xfrm>
            <a:off x="7111189" y="4328724"/>
            <a:ext cx="869659" cy="1215664"/>
            <a:chOff x="541499" y="1992622"/>
            <a:chExt cx="2226477" cy="3112310"/>
          </a:xfrm>
        </p:grpSpPr>
        <p:grpSp>
          <p:nvGrpSpPr>
            <p:cNvPr id="136" name="Group 135">
              <a:extLst>
                <a:ext uri="{FF2B5EF4-FFF2-40B4-BE49-F238E27FC236}">
                  <a16:creationId xmlns:a16="http://schemas.microsoft.com/office/drawing/2014/main" id="{09CDA7E6-902E-4B1A-97A7-A83648F67FFB}"/>
                </a:ext>
              </a:extLst>
            </p:cNvPr>
            <p:cNvGrpSpPr/>
            <p:nvPr/>
          </p:nvGrpSpPr>
          <p:grpSpPr>
            <a:xfrm>
              <a:off x="675904" y="3108752"/>
              <a:ext cx="1346112" cy="1346112"/>
              <a:chOff x="675904" y="3108752"/>
              <a:chExt cx="1346112" cy="1346112"/>
            </a:xfrm>
          </p:grpSpPr>
          <p:cxnSp>
            <p:nvCxnSpPr>
              <p:cNvPr id="139" name="Straight Arrow Connector 138">
                <a:extLst>
                  <a:ext uri="{FF2B5EF4-FFF2-40B4-BE49-F238E27FC236}">
                    <a16:creationId xmlns:a16="http://schemas.microsoft.com/office/drawing/2014/main" id="{11FD68F2-2089-47F3-9A31-5781E60C93AF}"/>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B9D5A42-02A3-45D5-8C5D-D88E45BFA642}"/>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821A1D8D-4A80-449D-8C28-1DC125EF133B}"/>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37" name="TextBox 136">
                  <a:extLst>
                    <a:ext uri="{FF2B5EF4-FFF2-40B4-BE49-F238E27FC236}">
                      <a16:creationId xmlns:a16="http://schemas.microsoft.com/office/drawing/2014/main" id="{821A1D8D-4A80-449D-8C28-1DC125EF133B}"/>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62FD2D58-F8F3-4DC4-9F67-CBD930BEEDBD}"/>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38" name="TextBox 137">
                  <a:extLst>
                    <a:ext uri="{FF2B5EF4-FFF2-40B4-BE49-F238E27FC236}">
                      <a16:creationId xmlns:a16="http://schemas.microsoft.com/office/drawing/2014/main" id="{62FD2D58-F8F3-4DC4-9F67-CBD930BEEDBD}"/>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16"/>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3D2E72-F219-4088-B737-5D0A66236E4B}"/>
                  </a:ext>
                </a:extLst>
              </p:cNvPr>
              <p:cNvSpPr txBox="1"/>
              <p:nvPr/>
            </p:nvSpPr>
            <p:spPr>
              <a:xfrm>
                <a:off x="62423" y="3000887"/>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=2</m:t>
                      </m:r>
                    </m:oMath>
                  </m:oMathPara>
                </a14:m>
                <a:endParaRPr lang="en-CA" sz="4400" dirty="0"/>
              </a:p>
            </p:txBody>
          </p:sp>
        </mc:Choice>
        <mc:Fallback xmlns="">
          <p:sp>
            <p:nvSpPr>
              <p:cNvPr id="14" name="TextBox 13">
                <a:extLst>
                  <a:ext uri="{FF2B5EF4-FFF2-40B4-BE49-F238E27FC236}">
                    <a16:creationId xmlns:a16="http://schemas.microsoft.com/office/drawing/2014/main" id="{033D2E72-F219-4088-B737-5D0A66236E4B}"/>
                  </a:ext>
                </a:extLst>
              </p:cNvPr>
              <p:cNvSpPr txBox="1">
                <a:spLocks noRot="1" noChangeAspect="1" noMove="1" noResize="1" noEditPoints="1" noAdjustHandles="1" noChangeArrowheads="1" noChangeShapeType="1" noTextEdit="1"/>
              </p:cNvSpPr>
              <p:nvPr/>
            </p:nvSpPr>
            <p:spPr>
              <a:xfrm>
                <a:off x="62423" y="3000887"/>
                <a:ext cx="2335228" cy="769441"/>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50BF198-326D-4815-A016-4A71D00846BC}"/>
                  </a:ext>
                </a:extLst>
              </p:cNvPr>
              <p:cNvSpPr txBox="1"/>
              <p:nvPr/>
            </p:nvSpPr>
            <p:spPr>
              <a:xfrm>
                <a:off x="2767635" y="2851807"/>
                <a:ext cx="2059653" cy="1067600"/>
              </a:xfrm>
              <a:prstGeom prst="rect">
                <a:avLst/>
              </a:prstGeom>
              <a:noFill/>
            </p:spPr>
            <p:txBody>
              <a:bodyPr wrap="square">
                <a:spAutoFit/>
              </a:bodyPr>
              <a:lstStyle/>
              <a:p>
                <a14:m>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r>
                          <a:rPr lang="en-CA" sz="4400" i="1">
                            <a:solidFill>
                              <a:srgbClr val="0070C0"/>
                            </a:solidFill>
                            <a:latin typeface="Cambria Math" panose="02040503050406030204" pitchFamily="18" charset="0"/>
                          </a:rPr>
                          <m:t>𝑟</m:t>
                        </m:r>
                      </m:num>
                      <m:den>
                        <m:r>
                          <a:rPr lang="en-GB" sz="4400" i="1">
                            <a:latin typeface="Cambria Math" panose="02040503050406030204" pitchFamily="18" charset="0"/>
                          </a:rPr>
                          <m:t>𝑑</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en>
                    </m:f>
                    <m:r>
                      <a:rPr lang="en-GB" sz="4400" i="1">
                        <a:latin typeface="Cambria Math" panose="02040503050406030204" pitchFamily="18" charset="0"/>
                      </a:rPr>
                      <m:t>=</m:t>
                    </m:r>
                    <m:f>
                      <m:fPr>
                        <m:ctrlPr>
                          <a:rPr lang="en-GB" sz="4400" b="0" i="1" smtClean="0">
                            <a:latin typeface="Cambria Math" panose="02040503050406030204" pitchFamily="18" charset="0"/>
                          </a:rPr>
                        </m:ctrlPr>
                      </m:fPr>
                      <m:num>
                        <m:r>
                          <a:rPr lang="en-GB" sz="4400" b="0" i="1" smtClean="0">
                            <a:latin typeface="Cambria Math" panose="02040503050406030204" pitchFamily="18" charset="0"/>
                          </a:rPr>
                          <m:t>1</m:t>
                        </m:r>
                      </m:num>
                      <m:den>
                        <m:r>
                          <a:rPr lang="en-GB" sz="4400" b="0" i="1" smtClean="0">
                            <a:latin typeface="Cambria Math" panose="02040503050406030204" pitchFamily="18" charset="0"/>
                          </a:rPr>
                          <m:t>2</m:t>
                        </m:r>
                      </m:den>
                    </m:f>
                  </m:oMath>
                </a14:m>
                <a:r>
                  <a:rPr lang="en-CA" sz="4400" dirty="0"/>
                  <a:t> </a:t>
                </a:r>
              </a:p>
            </p:txBody>
          </p:sp>
        </mc:Choice>
        <mc:Fallback xmlns="">
          <p:sp>
            <p:nvSpPr>
              <p:cNvPr id="17" name="TextBox 16">
                <a:extLst>
                  <a:ext uri="{FF2B5EF4-FFF2-40B4-BE49-F238E27FC236}">
                    <a16:creationId xmlns:a16="http://schemas.microsoft.com/office/drawing/2014/main" id="{450BF198-326D-4815-A016-4A71D00846BC}"/>
                  </a:ext>
                </a:extLst>
              </p:cNvPr>
              <p:cNvSpPr txBox="1">
                <a:spLocks noRot="1" noChangeAspect="1" noMove="1" noResize="1" noEditPoints="1" noAdjustHandles="1" noChangeArrowheads="1" noChangeShapeType="1" noTextEdit="1"/>
              </p:cNvSpPr>
              <p:nvPr/>
            </p:nvSpPr>
            <p:spPr>
              <a:xfrm>
                <a:off x="2767635" y="2851807"/>
                <a:ext cx="2059653" cy="1067600"/>
              </a:xfrm>
              <a:prstGeom prst="rect">
                <a:avLst/>
              </a:prstGeom>
              <a:blipFill>
                <a:blip r:embed="rId18"/>
                <a:stretch>
                  <a:fillRect/>
                </a:stretch>
              </a:blipFill>
            </p:spPr>
            <p:txBody>
              <a:bodyPr/>
              <a:lstStyle/>
              <a:p>
                <a:r>
                  <a:rPr lang="en-CA">
                    <a:noFill/>
                  </a:rPr>
                  <a:t> </a:t>
                </a:r>
              </a:p>
            </p:txBody>
          </p:sp>
        </mc:Fallback>
      </mc:AlternateContent>
      <p:grpSp>
        <p:nvGrpSpPr>
          <p:cNvPr id="54" name="Group 53">
            <a:extLst>
              <a:ext uri="{FF2B5EF4-FFF2-40B4-BE49-F238E27FC236}">
                <a16:creationId xmlns:a16="http://schemas.microsoft.com/office/drawing/2014/main" id="{8B89409B-6F43-45A9-8524-48525CC9F91F}"/>
              </a:ext>
            </a:extLst>
          </p:cNvPr>
          <p:cNvGrpSpPr/>
          <p:nvPr/>
        </p:nvGrpSpPr>
        <p:grpSpPr>
          <a:xfrm>
            <a:off x="5374870" y="2695268"/>
            <a:ext cx="1254418" cy="1252806"/>
            <a:chOff x="5192273" y="1563413"/>
            <a:chExt cx="1287531" cy="1285876"/>
          </a:xfrm>
        </p:grpSpPr>
        <p:grpSp>
          <p:nvGrpSpPr>
            <p:cNvPr id="55" name="Group 54">
              <a:extLst>
                <a:ext uri="{FF2B5EF4-FFF2-40B4-BE49-F238E27FC236}">
                  <a16:creationId xmlns:a16="http://schemas.microsoft.com/office/drawing/2014/main" id="{F99BD687-EC3D-4146-ACC2-A6BDD49BD98D}"/>
                </a:ext>
              </a:extLst>
            </p:cNvPr>
            <p:cNvGrpSpPr/>
            <p:nvPr/>
          </p:nvGrpSpPr>
          <p:grpSpPr>
            <a:xfrm>
              <a:off x="5192273" y="1563413"/>
              <a:ext cx="1275202" cy="1285872"/>
              <a:chOff x="5192273" y="1563413"/>
              <a:chExt cx="1275202" cy="1344162"/>
            </a:xfrm>
          </p:grpSpPr>
          <p:cxnSp>
            <p:nvCxnSpPr>
              <p:cNvPr id="59" name="Straight Connector 58">
                <a:extLst>
                  <a:ext uri="{FF2B5EF4-FFF2-40B4-BE49-F238E27FC236}">
                    <a16:creationId xmlns:a16="http://schemas.microsoft.com/office/drawing/2014/main" id="{0CAE389E-85D9-4D13-B9AB-CEDB1BA2D239}"/>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034A72D-3903-41D8-AAA6-D3666D35AEC9}"/>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7F118EA-E6B9-494B-A6A7-E95D86478BC3}"/>
                </a:ext>
              </a:extLst>
            </p:cNvPr>
            <p:cNvGrpSpPr/>
            <p:nvPr/>
          </p:nvGrpSpPr>
          <p:grpSpPr>
            <a:xfrm>
              <a:off x="5227569" y="1591989"/>
              <a:ext cx="1252235" cy="1257300"/>
              <a:chOff x="5227569" y="1591989"/>
              <a:chExt cx="1252235" cy="1257300"/>
            </a:xfrm>
          </p:grpSpPr>
          <p:cxnSp>
            <p:nvCxnSpPr>
              <p:cNvPr id="57" name="Straight Connector 56">
                <a:extLst>
                  <a:ext uri="{FF2B5EF4-FFF2-40B4-BE49-F238E27FC236}">
                    <a16:creationId xmlns:a16="http://schemas.microsoft.com/office/drawing/2014/main" id="{E0F6A495-9B23-43E0-87B5-B73CB38E2C84}"/>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5DAE1E-E6C5-4494-BA86-7C5A91FA44CD}"/>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06" name="Straight Connector 105">
            <a:extLst>
              <a:ext uri="{FF2B5EF4-FFF2-40B4-BE49-F238E27FC236}">
                <a16:creationId xmlns:a16="http://schemas.microsoft.com/office/drawing/2014/main" id="{F9EBB2AA-4086-4C63-B76E-0521288AF046}"/>
              </a:ext>
            </a:extLst>
          </p:cNvPr>
          <p:cNvCxnSpPr>
            <a:cxnSpLocks/>
          </p:cNvCxnSpPr>
          <p:nvPr/>
        </p:nvCxnSpPr>
        <p:spPr>
          <a:xfrm flipV="1">
            <a:off x="5380546" y="2750951"/>
            <a:ext cx="661797" cy="1206869"/>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E9C2650D-BE5D-4444-88F0-66C596ED7941}"/>
              </a:ext>
            </a:extLst>
          </p:cNvPr>
          <p:cNvGrpSpPr/>
          <p:nvPr/>
        </p:nvGrpSpPr>
        <p:grpSpPr>
          <a:xfrm>
            <a:off x="7170198" y="2973091"/>
            <a:ext cx="869659" cy="1215664"/>
            <a:chOff x="541499" y="1992622"/>
            <a:chExt cx="2226477" cy="3112310"/>
          </a:xfrm>
        </p:grpSpPr>
        <p:grpSp>
          <p:nvGrpSpPr>
            <p:cNvPr id="148" name="Group 147">
              <a:extLst>
                <a:ext uri="{FF2B5EF4-FFF2-40B4-BE49-F238E27FC236}">
                  <a16:creationId xmlns:a16="http://schemas.microsoft.com/office/drawing/2014/main" id="{BB15CD04-E5D0-4CDD-9BAB-FE52E47A599A}"/>
                </a:ext>
              </a:extLst>
            </p:cNvPr>
            <p:cNvGrpSpPr/>
            <p:nvPr/>
          </p:nvGrpSpPr>
          <p:grpSpPr>
            <a:xfrm>
              <a:off x="675904" y="3108752"/>
              <a:ext cx="1346112" cy="1346112"/>
              <a:chOff x="675904" y="3108752"/>
              <a:chExt cx="1346112" cy="1346112"/>
            </a:xfrm>
          </p:grpSpPr>
          <p:cxnSp>
            <p:nvCxnSpPr>
              <p:cNvPr id="151" name="Straight Arrow Connector 150">
                <a:extLst>
                  <a:ext uri="{FF2B5EF4-FFF2-40B4-BE49-F238E27FC236}">
                    <a16:creationId xmlns:a16="http://schemas.microsoft.com/office/drawing/2014/main" id="{236CA9D0-4558-48C7-B4F3-1BAC3DBDB97F}"/>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A5417FD7-DC40-4579-84A4-610EE6A70675}"/>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3D3B55EE-5F24-4503-917C-F481D4A50711}"/>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49" name="TextBox 148">
                  <a:extLst>
                    <a:ext uri="{FF2B5EF4-FFF2-40B4-BE49-F238E27FC236}">
                      <a16:creationId xmlns:a16="http://schemas.microsoft.com/office/drawing/2014/main" id="{3D3B55EE-5F24-4503-917C-F481D4A50711}"/>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91B98297-3365-401E-8A94-E1100934BDE5}"/>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50" name="TextBox 149">
                  <a:extLst>
                    <a:ext uri="{FF2B5EF4-FFF2-40B4-BE49-F238E27FC236}">
                      <a16:creationId xmlns:a16="http://schemas.microsoft.com/office/drawing/2014/main" id="{91B98297-3365-401E-8A94-E1100934BDE5}"/>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20"/>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3346B30D-C2C0-9EEF-258A-8033B4D4DC64}"/>
                  </a:ext>
                </a:extLst>
              </p:cNvPr>
              <p:cNvSpPr txBox="1"/>
              <p:nvPr/>
            </p:nvSpPr>
            <p:spPr>
              <a:xfrm>
                <a:off x="115537" y="234799"/>
                <a:ext cx="2358314" cy="707886"/>
              </a:xfrm>
              <a:prstGeom prst="rect">
                <a:avLst/>
              </a:prstGeom>
              <a:noFill/>
            </p:spPr>
            <p:txBody>
              <a:bodyPr wrap="square">
                <a:spAutoFit/>
              </a:bodyPr>
              <a:lstStyle/>
              <a:p>
                <a:r>
                  <a:rPr lang="en-GB" sz="4000" dirty="0"/>
                  <a:t>flat: </a:t>
                </a:r>
                <a14:m>
                  <m:oMath xmlns:m="http://schemas.openxmlformats.org/officeDocument/2006/math">
                    <m:r>
                      <a:rPr lang="en-GB" sz="4000" i="1" smtClean="0">
                        <a:solidFill>
                          <a:srgbClr val="7030A0"/>
                        </a:solidFill>
                        <a:latin typeface="Cambria Math" panose="02040503050406030204" pitchFamily="18" charset="0"/>
                      </a:rPr>
                      <m:t>𝑘</m:t>
                    </m:r>
                    <m:r>
                      <a:rPr lang="en-GB" sz="4000" b="0" i="1" smtClean="0">
                        <a:latin typeface="Cambria Math" panose="02040503050406030204" pitchFamily="18" charset="0"/>
                      </a:rPr>
                      <m:t>=</m:t>
                    </m:r>
                    <m:r>
                      <a:rPr lang="en-CA" sz="4000" b="0" i="1" smtClean="0">
                        <a:latin typeface="Cambria Math" panose="02040503050406030204" pitchFamily="18" charset="0"/>
                      </a:rPr>
                      <m:t>0</m:t>
                    </m:r>
                  </m:oMath>
                </a14:m>
                <a:r>
                  <a:rPr lang="en-CA" sz="4000" dirty="0"/>
                  <a:t> </a:t>
                </a:r>
              </a:p>
            </p:txBody>
          </p:sp>
        </mc:Choice>
        <mc:Fallback xmlns="">
          <p:sp>
            <p:nvSpPr>
              <p:cNvPr id="131" name="TextBox 130">
                <a:extLst>
                  <a:ext uri="{FF2B5EF4-FFF2-40B4-BE49-F238E27FC236}">
                    <a16:creationId xmlns:a16="http://schemas.microsoft.com/office/drawing/2014/main" id="{3346B30D-C2C0-9EEF-258A-8033B4D4DC64}"/>
                  </a:ext>
                </a:extLst>
              </p:cNvPr>
              <p:cNvSpPr txBox="1">
                <a:spLocks noRot="1" noChangeAspect="1" noMove="1" noResize="1" noEditPoints="1" noAdjustHandles="1" noChangeArrowheads="1" noChangeShapeType="1" noTextEdit="1"/>
              </p:cNvSpPr>
              <p:nvPr/>
            </p:nvSpPr>
            <p:spPr>
              <a:xfrm>
                <a:off x="115537" y="234799"/>
                <a:ext cx="2358314" cy="707886"/>
              </a:xfrm>
              <a:prstGeom prst="rect">
                <a:avLst/>
              </a:prstGeom>
              <a:blipFill>
                <a:blip r:embed="rId21"/>
                <a:stretch>
                  <a:fillRect l="-9302" t="-15517" b="-3620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950C340C-C8AD-287C-3CC2-B7CB42C52226}"/>
                  </a:ext>
                </a:extLst>
              </p:cNvPr>
              <p:cNvSpPr txBox="1"/>
              <p:nvPr/>
            </p:nvSpPr>
            <p:spPr>
              <a:xfrm>
                <a:off x="8301408" y="1224204"/>
                <a:ext cx="3748215" cy="4202689"/>
              </a:xfrm>
              <a:prstGeom prst="rect">
                <a:avLst/>
              </a:prstGeom>
              <a:solidFill>
                <a:schemeClr val="bg1"/>
              </a:solidFill>
              <a:ln w="38100">
                <a:solidFill>
                  <a:schemeClr val="tx1"/>
                </a:solidFill>
              </a:ln>
            </p:spPr>
            <p:txBody>
              <a:bodyPr wrap="square">
                <a:spAutoFit/>
              </a:bodyPr>
              <a:lstStyle/>
              <a:p>
                <a:r>
                  <a:rPr lang="en-GB" sz="4400" dirty="0"/>
                  <a:t>Local speed of light is </a:t>
                </a:r>
                <a:r>
                  <a:rPr lang="en-GB" sz="4400" u="sng" dirty="0"/>
                  <a:t>ALWAYS</a:t>
                </a:r>
                <a:r>
                  <a:rPr lang="en-GB" sz="4400" dirty="0"/>
                  <a:t>:</a:t>
                </a:r>
              </a:p>
              <a:p>
                <a:pPr/>
                <a14:m>
                  <m:oMathPara xmlns:m="http://schemas.openxmlformats.org/officeDocument/2006/math">
                    <m:oMathParaPr>
                      <m:jc m:val="centerGroup"/>
                    </m:oMathParaPr>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sSub>
                            <m:sSubPr>
                              <m:ctrlPr>
                                <a:rPr lang="en-CA" sz="4400" b="0" i="1" smtClean="0">
                                  <a:solidFill>
                                    <a:srgbClr val="FFC000"/>
                                  </a:solidFill>
                                  <a:latin typeface="Cambria Math" panose="02040503050406030204" pitchFamily="18" charset="0"/>
                                </a:rPr>
                              </m:ctrlPr>
                            </m:sSubPr>
                            <m:e>
                              <m:r>
                                <a:rPr lang="en-CA" sz="4400" b="0" i="1" smtClean="0">
                                  <a:solidFill>
                                    <a:srgbClr val="FFC000"/>
                                  </a:solidFill>
                                  <a:latin typeface="Cambria Math" panose="02040503050406030204" pitchFamily="18" charset="0"/>
                                </a:rPr>
                                <m:t>𝐿</m:t>
                              </m:r>
                            </m:e>
                            <m:sub>
                              <m:r>
                                <a:rPr lang="en-CA" sz="4400" b="0" i="1" smtClean="0">
                                  <a:solidFill>
                                    <a:srgbClr val="FFC000"/>
                                  </a:solidFill>
                                  <a:latin typeface="Cambria Math" panose="02040503050406030204" pitchFamily="18" charset="0"/>
                                </a:rPr>
                                <m:t>0</m:t>
                              </m:r>
                            </m:sub>
                          </m:sSub>
                        </m:num>
                        <m:den>
                          <m:r>
                            <a:rPr lang="en-GB" sz="4400" i="1">
                              <a:latin typeface="Cambria Math" panose="02040503050406030204" pitchFamily="18" charset="0"/>
                            </a:rPr>
                            <m:t>𝑑</m:t>
                          </m:r>
                          <m:r>
                            <a:rPr lang="en-CA" sz="4400" b="0" i="1" smtClean="0">
                              <a:solidFill>
                                <a:srgbClr val="FFC000"/>
                              </a:solidFill>
                              <a:latin typeface="Cambria Math" panose="02040503050406030204" pitchFamily="18" charset="0"/>
                            </a:rPr>
                            <m:t>𝜏</m:t>
                          </m:r>
                        </m:den>
                      </m:f>
                      <m:r>
                        <a:rPr lang="en-GB" sz="4400" i="1">
                          <a:latin typeface="Cambria Math" panose="02040503050406030204" pitchFamily="18" charset="0"/>
                        </a:rPr>
                        <m:t>=</m:t>
                      </m:r>
                      <m:r>
                        <a:rPr lang="en-CA" sz="4400" i="1">
                          <a:latin typeface="Cambria Math" panose="02040503050406030204" pitchFamily="18" charset="0"/>
                        </a:rPr>
                        <m:t>𝑐</m:t>
                      </m:r>
                    </m:oMath>
                  </m:oMathPara>
                </a14:m>
                <a:endParaRPr lang="en-CA" sz="4400" dirty="0"/>
              </a:p>
              <a:p>
                <a:endParaRPr lang="en-CA" sz="1200" dirty="0"/>
              </a:p>
              <a:p>
                <a:pPr/>
                <a14:m>
                  <m:oMathPara xmlns:m="http://schemas.openxmlformats.org/officeDocument/2006/math">
                    <m:oMathParaPr>
                      <m:jc m:val="centerGroup"/>
                    </m:oMathParaPr>
                    <m:oMath xmlns:m="http://schemas.openxmlformats.org/officeDocument/2006/math">
                      <m:f>
                        <m:fPr>
                          <m:ctrlPr>
                            <a:rPr lang="en-GB" sz="4400" i="1" smtClean="0">
                              <a:latin typeface="Cambria Math" panose="02040503050406030204" pitchFamily="18" charset="0"/>
                            </a:rPr>
                          </m:ctrlPr>
                        </m:fPr>
                        <m:num>
                          <m:r>
                            <a:rPr lang="en-GB" sz="4400" i="1">
                              <a:latin typeface="Cambria Math" panose="02040503050406030204" pitchFamily="18" charset="0"/>
                            </a:rPr>
                            <m:t>𝑑</m:t>
                          </m:r>
                          <m:sSub>
                            <m:sSubPr>
                              <m:ctrlPr>
                                <a:rPr lang="en-CA" sz="4400" b="0" i="1" smtClean="0">
                                  <a:solidFill>
                                    <a:srgbClr val="FFC000"/>
                                  </a:solidFill>
                                  <a:latin typeface="Cambria Math" panose="02040503050406030204" pitchFamily="18" charset="0"/>
                                </a:rPr>
                              </m:ctrlPr>
                            </m:sSubPr>
                            <m:e>
                              <m:r>
                                <a:rPr lang="en-CA" sz="4400" b="0" i="1" smtClean="0">
                                  <a:solidFill>
                                    <a:srgbClr val="FFC000"/>
                                  </a:solidFill>
                                  <a:latin typeface="Cambria Math" panose="02040503050406030204" pitchFamily="18" charset="0"/>
                                </a:rPr>
                                <m:t>𝐿</m:t>
                              </m:r>
                            </m:e>
                            <m:sub>
                              <m:r>
                                <a:rPr lang="en-CA" sz="4400" b="0" i="1" smtClean="0">
                                  <a:solidFill>
                                    <a:srgbClr val="FFC000"/>
                                  </a:solidFill>
                                  <a:latin typeface="Cambria Math" panose="02040503050406030204" pitchFamily="18" charset="0"/>
                                </a:rPr>
                                <m:t>0</m:t>
                              </m:r>
                            </m:sub>
                          </m:sSub>
                        </m:num>
                        <m:den>
                          <m:r>
                            <a:rPr lang="en-GB" sz="4400" i="1">
                              <a:latin typeface="Cambria Math" panose="02040503050406030204" pitchFamily="18" charset="0"/>
                            </a:rPr>
                            <m:t>𝑑</m:t>
                          </m:r>
                          <m:r>
                            <a:rPr lang="en-CA" sz="4400" i="1">
                              <a:latin typeface="Cambria Math" panose="02040503050406030204" pitchFamily="18" charset="0"/>
                            </a:rPr>
                            <m:t>𝑐</m:t>
                          </m:r>
                          <m:r>
                            <a:rPr lang="en-CA" sz="4400" b="0" i="1" smtClean="0">
                              <a:solidFill>
                                <a:srgbClr val="FFC000"/>
                              </a:solidFill>
                              <a:latin typeface="Cambria Math" panose="02040503050406030204" pitchFamily="18" charset="0"/>
                            </a:rPr>
                            <m:t>𝜏</m:t>
                          </m:r>
                        </m:den>
                      </m:f>
                      <m:r>
                        <a:rPr lang="en-GB" sz="4400" i="1">
                          <a:latin typeface="Cambria Math" panose="02040503050406030204" pitchFamily="18" charset="0"/>
                        </a:rPr>
                        <m:t>=</m:t>
                      </m:r>
                      <m:r>
                        <a:rPr lang="en-CA" sz="4400" b="0" i="1" smtClean="0">
                          <a:latin typeface="Cambria Math" panose="02040503050406030204" pitchFamily="18" charset="0"/>
                        </a:rPr>
                        <m:t>1</m:t>
                      </m:r>
                    </m:oMath>
                  </m:oMathPara>
                </a14:m>
                <a:endParaRPr lang="en-CA" sz="4400" dirty="0"/>
              </a:p>
            </p:txBody>
          </p:sp>
        </mc:Choice>
        <mc:Fallback xmlns="">
          <p:sp>
            <p:nvSpPr>
              <p:cNvPr id="141" name="TextBox 140">
                <a:extLst>
                  <a:ext uri="{FF2B5EF4-FFF2-40B4-BE49-F238E27FC236}">
                    <a16:creationId xmlns:a16="http://schemas.microsoft.com/office/drawing/2014/main" id="{950C340C-C8AD-287C-3CC2-B7CB42C52226}"/>
                  </a:ext>
                </a:extLst>
              </p:cNvPr>
              <p:cNvSpPr txBox="1">
                <a:spLocks noRot="1" noChangeAspect="1" noMove="1" noResize="1" noEditPoints="1" noAdjustHandles="1" noChangeArrowheads="1" noChangeShapeType="1" noTextEdit="1"/>
              </p:cNvSpPr>
              <p:nvPr/>
            </p:nvSpPr>
            <p:spPr>
              <a:xfrm>
                <a:off x="8301408" y="1224204"/>
                <a:ext cx="3748215" cy="4202689"/>
              </a:xfrm>
              <a:prstGeom prst="rect">
                <a:avLst/>
              </a:prstGeom>
              <a:blipFill>
                <a:blip r:embed="rId22"/>
                <a:stretch>
                  <a:fillRect l="-6119" t="-2590" r="-5797"/>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3">
            <p14:nvContentPartPr>
              <p14:cNvPr id="2" name="Ink 1">
                <a:extLst>
                  <a:ext uri="{FF2B5EF4-FFF2-40B4-BE49-F238E27FC236}">
                    <a16:creationId xmlns:a16="http://schemas.microsoft.com/office/drawing/2014/main" id="{77E58CBB-AD87-AD03-7A04-E5C3866DFAC2}"/>
                  </a:ext>
                </a:extLst>
              </p14:cNvPr>
              <p14:cNvContentPartPr/>
              <p14:nvPr>
                <p:extLst>
                  <p:ext uri="{42D2F446-02D8-4167-A562-619A0277C38B}">
                    <p15:isNarration xmlns:p15="http://schemas.microsoft.com/office/powerpoint/2012/main" val="1"/>
                  </p:ext>
                </p:extLst>
              </p14:nvPr>
            </p14:nvContentPartPr>
            <p14:xfrm>
              <a:off x="2650680" y="1224720"/>
              <a:ext cx="8609760" cy="5604480"/>
            </p14:xfrm>
          </p:contentPart>
        </mc:Choice>
        <mc:Fallback xmlns="">
          <p:pic>
            <p:nvPicPr>
              <p:cNvPr id="2" name="Ink 1">
                <a:extLst>
                  <a:ext uri="{FF2B5EF4-FFF2-40B4-BE49-F238E27FC236}">
                    <a16:creationId xmlns:a16="http://schemas.microsoft.com/office/drawing/2014/main" id="{77E58CBB-AD87-AD03-7A04-E5C3866DFAC2}"/>
                  </a:ext>
                </a:extLst>
              </p:cNvPr>
              <p:cNvPicPr>
                <a:picLocks noGrp="1" noRot="1" noChangeAspect="1" noMove="1" noResize="1" noEditPoints="1" noAdjustHandles="1" noChangeArrowheads="1" noChangeShapeType="1"/>
              </p:cNvPicPr>
              <p:nvPr/>
            </p:nvPicPr>
            <p:blipFill>
              <a:blip r:embed="rId24"/>
              <a:stretch>
                <a:fillRect/>
              </a:stretch>
            </p:blipFill>
            <p:spPr>
              <a:xfrm>
                <a:off x="2641320" y="1215360"/>
                <a:ext cx="8628480" cy="5623200"/>
              </a:xfrm>
              <a:prstGeom prst="rect">
                <a:avLst/>
              </a:prstGeom>
            </p:spPr>
          </p:pic>
        </mc:Fallback>
      </mc:AlternateContent>
    </p:spTree>
    <p:custDataLst>
      <p:tags r:id="rId1"/>
    </p:custDataLst>
    <p:extLst>
      <p:ext uri="{BB962C8B-B14F-4D97-AF65-F5344CB8AC3E}">
        <p14:creationId xmlns:p14="http://schemas.microsoft.com/office/powerpoint/2010/main" val="1280369589"/>
      </p:ext>
    </p:extLst>
  </p:cSld>
  <p:clrMapOvr>
    <a:masterClrMapping/>
  </p:clrMapOvr>
  <mc:AlternateContent xmlns:mc="http://schemas.openxmlformats.org/markup-compatibility/2006" xmlns:p14="http://schemas.microsoft.com/office/powerpoint/2010/main">
    <mc:Choice Requires="p14">
      <p:transition spd="slow" p14:dur="2000" advTm="20606"/>
    </mc:Choice>
    <mc:Fallback xmlns="">
      <p:transition spd="slow" advTm="20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1">
                                            <p:bg/>
                                          </p:spTgt>
                                        </p:tgtEl>
                                        <p:attrNameLst>
                                          <p:attrName>style.visibility</p:attrName>
                                        </p:attrNameLst>
                                      </p:cBhvr>
                                      <p:to>
                                        <p:strVal val="visible"/>
                                      </p:to>
                                    </p:set>
                                    <p:animEffect transition="in" filter="fade">
                                      <p:cBhvr>
                                        <p:cTn id="12" dur="500"/>
                                        <p:tgtEl>
                                          <p:spTgt spid="141">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1">
                                            <p:txEl>
                                              <p:pRg st="0" end="0"/>
                                            </p:txEl>
                                          </p:spTgt>
                                        </p:tgtEl>
                                        <p:attrNameLst>
                                          <p:attrName>style.visibility</p:attrName>
                                        </p:attrNameLst>
                                      </p:cBhvr>
                                      <p:to>
                                        <p:strVal val="visible"/>
                                      </p:to>
                                    </p:set>
                                    <p:animEffect transition="in" filter="fade">
                                      <p:cBhvr>
                                        <p:cTn id="15" dur="500"/>
                                        <p:tgtEl>
                                          <p:spTgt spid="14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229AF5-365A-3E49-895B-1B9A16F2B09D}"/>
                  </a:ext>
                </a:extLst>
              </p:cNvPr>
              <p:cNvSpPr txBox="1"/>
              <p:nvPr/>
            </p:nvSpPr>
            <p:spPr>
              <a:xfrm>
                <a:off x="136356" y="137780"/>
                <a:ext cx="4043758" cy="2661947"/>
              </a:xfrm>
              <a:prstGeom prst="rect">
                <a:avLst/>
              </a:prstGeom>
              <a:noFill/>
              <a:ln w="38100">
                <a:solidFill>
                  <a:schemeClr val="tx1"/>
                </a:solidFill>
              </a:ln>
            </p:spPr>
            <p:txBody>
              <a:bodyPr wrap="square">
                <a:spAutoFit/>
              </a:bodyPr>
              <a:lstStyle/>
              <a:p>
                <a14:m>
                  <m:oMath xmlns:m="http://schemas.openxmlformats.org/officeDocument/2006/math">
                    <m:f>
                      <m:fPr>
                        <m:ctrlPr>
                          <a:rPr lang="en-GB" sz="7200" i="1" smtClean="0">
                            <a:latin typeface="Cambria Math" panose="02040503050406030204" pitchFamily="18" charset="0"/>
                          </a:rPr>
                        </m:ctrlPr>
                      </m:fPr>
                      <m:num>
                        <m:r>
                          <a:rPr lang="en-GB" sz="7200" i="1">
                            <a:latin typeface="Cambria Math" panose="02040503050406030204" pitchFamily="18" charset="0"/>
                          </a:rPr>
                          <m:t>𝑑</m:t>
                        </m:r>
                        <m:r>
                          <a:rPr lang="en-CA" sz="7200" i="1">
                            <a:solidFill>
                              <a:srgbClr val="0070C0"/>
                            </a:solidFill>
                            <a:latin typeface="Cambria Math" panose="02040503050406030204" pitchFamily="18" charset="0"/>
                          </a:rPr>
                          <m:t>𝑟</m:t>
                        </m:r>
                      </m:num>
                      <m:den>
                        <m:r>
                          <a:rPr lang="en-GB" sz="7200" i="1">
                            <a:latin typeface="Cambria Math" panose="02040503050406030204" pitchFamily="18" charset="0"/>
                          </a:rPr>
                          <m:t>𝑑</m:t>
                        </m:r>
                        <m:r>
                          <a:rPr lang="en-CA" sz="7200" b="0" i="1" smtClean="0">
                            <a:latin typeface="Cambria Math" panose="02040503050406030204" pitchFamily="18" charset="0"/>
                          </a:rPr>
                          <m:t>𝑐</m:t>
                        </m:r>
                        <m:r>
                          <a:rPr lang="en-CA" sz="7200" i="1">
                            <a:solidFill>
                              <a:srgbClr val="0070C0"/>
                            </a:solidFill>
                            <a:latin typeface="Cambria Math" panose="02040503050406030204" pitchFamily="18" charset="0"/>
                          </a:rPr>
                          <m:t>𝑡</m:t>
                        </m:r>
                      </m:den>
                    </m:f>
                    <m:r>
                      <a:rPr lang="en-GB" sz="7200" i="1">
                        <a:latin typeface="Cambria Math" panose="02040503050406030204" pitchFamily="18" charset="0"/>
                      </a:rPr>
                      <m:t>=</m:t>
                    </m:r>
                    <m:f>
                      <m:fPr>
                        <m:ctrlPr>
                          <a:rPr lang="en-GB" sz="7200" i="1">
                            <a:latin typeface="Cambria Math" panose="02040503050406030204" pitchFamily="18" charset="0"/>
                          </a:rPr>
                        </m:ctrlPr>
                      </m:fPr>
                      <m:num>
                        <m:r>
                          <a:rPr lang="en-CA" sz="7200" b="0" i="1" smtClean="0">
                            <a:latin typeface="Cambria Math" panose="02040503050406030204" pitchFamily="18" charset="0"/>
                          </a:rPr>
                          <m:t>1</m:t>
                        </m:r>
                      </m:num>
                      <m:den>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 </m:t>
                        </m:r>
                      </m:den>
                    </m:f>
                  </m:oMath>
                </a14:m>
                <a:r>
                  <a:rPr lang="en-CA" sz="7200" dirty="0"/>
                  <a:t> </a:t>
                </a:r>
              </a:p>
              <a:p>
                <a:pPr algn="ctr"/>
                <a:r>
                  <a:rPr lang="en-CA" sz="4800" dirty="0"/>
                  <a:t>(for </a:t>
                </a:r>
                <a14:m>
                  <m:oMath xmlns:m="http://schemas.openxmlformats.org/officeDocument/2006/math">
                    <m:r>
                      <a:rPr lang="en-CA" sz="4800" i="1" smtClean="0">
                        <a:solidFill>
                          <a:srgbClr val="7030A0"/>
                        </a:solidFill>
                        <a:latin typeface="Cambria Math" panose="02040503050406030204" pitchFamily="18" charset="0"/>
                      </a:rPr>
                      <m:t>𝑘</m:t>
                    </m:r>
                    <m:r>
                      <a:rPr lang="en-GB" sz="4800" i="1">
                        <a:latin typeface="Cambria Math" panose="02040503050406030204" pitchFamily="18" charset="0"/>
                      </a:rPr>
                      <m:t>=</m:t>
                    </m:r>
                    <m:r>
                      <a:rPr lang="en-CA" sz="4800" b="0" i="1" smtClean="0">
                        <a:latin typeface="Cambria Math" panose="02040503050406030204" pitchFamily="18" charset="0"/>
                      </a:rPr>
                      <m:t>0</m:t>
                    </m:r>
                  </m:oMath>
                </a14:m>
                <a:r>
                  <a:rPr lang="en-CA" sz="4800" dirty="0"/>
                  <a:t>) </a:t>
                </a:r>
              </a:p>
            </p:txBody>
          </p:sp>
        </mc:Choice>
        <mc:Fallback xmlns="">
          <p:sp>
            <p:nvSpPr>
              <p:cNvPr id="4" name="TextBox 3">
                <a:extLst>
                  <a:ext uri="{FF2B5EF4-FFF2-40B4-BE49-F238E27FC236}">
                    <a16:creationId xmlns:a16="http://schemas.microsoft.com/office/drawing/2014/main" id="{AB229AF5-365A-3E49-895B-1B9A16F2B09D}"/>
                  </a:ext>
                </a:extLst>
              </p:cNvPr>
              <p:cNvSpPr txBox="1">
                <a:spLocks noRot="1" noChangeAspect="1" noMove="1" noResize="1" noEditPoints="1" noAdjustHandles="1" noChangeArrowheads="1" noChangeShapeType="1" noTextEdit="1"/>
              </p:cNvSpPr>
              <p:nvPr/>
            </p:nvSpPr>
            <p:spPr>
              <a:xfrm>
                <a:off x="136356" y="137780"/>
                <a:ext cx="4043758" cy="2661947"/>
              </a:xfrm>
              <a:prstGeom prst="rect">
                <a:avLst/>
              </a:prstGeom>
              <a:blipFill>
                <a:blip r:embed="rId3"/>
                <a:stretch>
                  <a:fillRect b="-7240"/>
                </a:stretch>
              </a:blipFill>
              <a:ln w="38100">
                <a:solidFill>
                  <a:schemeClr val="tx1"/>
                </a:solidFill>
              </a:ln>
            </p:spPr>
            <p:txBody>
              <a:bodyPr/>
              <a:lstStyle/>
              <a:p>
                <a:r>
                  <a:rPr lang="en-CA">
                    <a:noFill/>
                  </a:rPr>
                  <a:t> </a:t>
                </a:r>
              </a:p>
            </p:txBody>
          </p:sp>
        </mc:Fallback>
      </mc:AlternateContent>
      <p:grpSp>
        <p:nvGrpSpPr>
          <p:cNvPr id="68" name="Group 67">
            <a:extLst>
              <a:ext uri="{FF2B5EF4-FFF2-40B4-BE49-F238E27FC236}">
                <a16:creationId xmlns:a16="http://schemas.microsoft.com/office/drawing/2014/main" id="{4EDE475D-DA5D-63CD-2DE6-526249B86075}"/>
              </a:ext>
            </a:extLst>
          </p:cNvPr>
          <p:cNvGrpSpPr/>
          <p:nvPr/>
        </p:nvGrpSpPr>
        <p:grpSpPr>
          <a:xfrm>
            <a:off x="6081486" y="186339"/>
            <a:ext cx="5205763" cy="5725261"/>
            <a:chOff x="5775826" y="186339"/>
            <a:chExt cx="5205763" cy="5725261"/>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B737A4-2F47-E4C0-4971-8DE816D2A984}"/>
                    </a:ext>
                  </a:extLst>
                </p:cNvPr>
                <p:cNvSpPr txBox="1"/>
                <p:nvPr/>
              </p:nvSpPr>
              <p:spPr>
                <a:xfrm>
                  <a:off x="5775826" y="500908"/>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=3</m:t>
                        </m:r>
                      </m:oMath>
                    </m:oMathPara>
                  </a14:m>
                  <a:endParaRPr lang="en-CA" sz="4400" dirty="0"/>
                </a:p>
              </p:txBody>
            </p:sp>
          </mc:Choice>
          <mc:Fallback xmlns="">
            <p:sp>
              <p:nvSpPr>
                <p:cNvPr id="6" name="TextBox 5">
                  <a:extLst>
                    <a:ext uri="{FF2B5EF4-FFF2-40B4-BE49-F238E27FC236}">
                      <a16:creationId xmlns:a16="http://schemas.microsoft.com/office/drawing/2014/main" id="{02B737A4-2F47-E4C0-4971-8DE816D2A984}"/>
                    </a:ext>
                  </a:extLst>
                </p:cNvPr>
                <p:cNvSpPr txBox="1">
                  <a:spLocks noRot="1" noChangeAspect="1" noMove="1" noResize="1" noEditPoints="1" noAdjustHandles="1" noChangeArrowheads="1" noChangeShapeType="1" noTextEdit="1"/>
                </p:cNvSpPr>
                <p:nvPr/>
              </p:nvSpPr>
              <p:spPr>
                <a:xfrm>
                  <a:off x="5775826" y="500908"/>
                  <a:ext cx="2335228" cy="769441"/>
                </a:xfrm>
                <a:prstGeom prst="rect">
                  <a:avLst/>
                </a:prstGeom>
                <a:blipFill>
                  <a:blip r:embed="rId4"/>
                  <a:stretch>
                    <a:fillRect/>
                  </a:stretch>
                </a:blipFill>
              </p:spPr>
              <p:txBody>
                <a:bodyPr/>
                <a:lstStyle/>
                <a:p>
                  <a:r>
                    <a:rPr lang="en-CA">
                      <a:noFill/>
                    </a:rPr>
                    <a:t> </a:t>
                  </a:r>
                </a:p>
              </p:txBody>
            </p:sp>
          </mc:Fallback>
        </mc:AlternateContent>
        <p:grpSp>
          <p:nvGrpSpPr>
            <p:cNvPr id="7" name="Group 6">
              <a:extLst>
                <a:ext uri="{FF2B5EF4-FFF2-40B4-BE49-F238E27FC236}">
                  <a16:creationId xmlns:a16="http://schemas.microsoft.com/office/drawing/2014/main" id="{2D84DA0E-1A04-9BBD-1E94-A1466DFEF92A}"/>
                </a:ext>
              </a:extLst>
            </p:cNvPr>
            <p:cNvGrpSpPr/>
            <p:nvPr/>
          </p:nvGrpSpPr>
          <p:grpSpPr>
            <a:xfrm>
              <a:off x="8316602" y="186339"/>
              <a:ext cx="1254418" cy="1252806"/>
              <a:chOff x="5192273" y="1563413"/>
              <a:chExt cx="1287531" cy="1285876"/>
            </a:xfrm>
          </p:grpSpPr>
          <p:grpSp>
            <p:nvGrpSpPr>
              <p:cNvPr id="8" name="Group 7">
                <a:extLst>
                  <a:ext uri="{FF2B5EF4-FFF2-40B4-BE49-F238E27FC236}">
                    <a16:creationId xmlns:a16="http://schemas.microsoft.com/office/drawing/2014/main" id="{A31AA9B0-50F5-3FD4-9CE0-9D25AA61A9F9}"/>
                  </a:ext>
                </a:extLst>
              </p:cNvPr>
              <p:cNvGrpSpPr/>
              <p:nvPr/>
            </p:nvGrpSpPr>
            <p:grpSpPr>
              <a:xfrm>
                <a:off x="5192273" y="1563413"/>
                <a:ext cx="1275202" cy="1285872"/>
                <a:chOff x="5192273" y="1563413"/>
                <a:chExt cx="1275202" cy="1344162"/>
              </a:xfrm>
            </p:grpSpPr>
            <p:cxnSp>
              <p:nvCxnSpPr>
                <p:cNvPr id="12" name="Straight Connector 11">
                  <a:extLst>
                    <a:ext uri="{FF2B5EF4-FFF2-40B4-BE49-F238E27FC236}">
                      <a16:creationId xmlns:a16="http://schemas.microsoft.com/office/drawing/2014/main" id="{0EE07E95-DCBD-7CCC-3A7E-A708FAEB6CD3}"/>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1402D3-0F88-5FF4-E96C-6021F74D763B}"/>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9FC8E78-7279-DB23-50E9-E1845DA72E7D}"/>
                  </a:ext>
                </a:extLst>
              </p:cNvPr>
              <p:cNvGrpSpPr/>
              <p:nvPr/>
            </p:nvGrpSpPr>
            <p:grpSpPr>
              <a:xfrm>
                <a:off x="5227569" y="1591989"/>
                <a:ext cx="1252235" cy="1257300"/>
                <a:chOff x="5227569" y="1591989"/>
                <a:chExt cx="1252235" cy="1257300"/>
              </a:xfrm>
            </p:grpSpPr>
            <p:cxnSp>
              <p:nvCxnSpPr>
                <p:cNvPr id="10" name="Straight Connector 9">
                  <a:extLst>
                    <a:ext uri="{FF2B5EF4-FFF2-40B4-BE49-F238E27FC236}">
                      <a16:creationId xmlns:a16="http://schemas.microsoft.com/office/drawing/2014/main" id="{0769192F-2AB6-D84E-E517-EA8CAFAB12E7}"/>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314ABB-D75C-63A1-214F-2811000BB33F}"/>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14" name="Straight Connector 13">
              <a:extLst>
                <a:ext uri="{FF2B5EF4-FFF2-40B4-BE49-F238E27FC236}">
                  <a16:creationId xmlns:a16="http://schemas.microsoft.com/office/drawing/2014/main" id="{5656BD7F-A6B0-6099-94FC-2882A8954CC4}"/>
                </a:ext>
              </a:extLst>
            </p:cNvPr>
            <p:cNvCxnSpPr>
              <a:cxnSpLocks/>
            </p:cNvCxnSpPr>
            <p:nvPr/>
          </p:nvCxnSpPr>
          <p:spPr>
            <a:xfrm flipV="1">
              <a:off x="8302332" y="214180"/>
              <a:ext cx="422663" cy="1227307"/>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E2E6D67-0A91-A5B3-DAE2-0D1189305197}"/>
                </a:ext>
              </a:extLst>
            </p:cNvPr>
            <p:cNvGrpSpPr/>
            <p:nvPr/>
          </p:nvGrpSpPr>
          <p:grpSpPr>
            <a:xfrm>
              <a:off x="10111930" y="417261"/>
              <a:ext cx="869659" cy="1215664"/>
              <a:chOff x="541499" y="1992622"/>
              <a:chExt cx="2226477" cy="3112310"/>
            </a:xfrm>
          </p:grpSpPr>
          <p:grpSp>
            <p:nvGrpSpPr>
              <p:cNvPr id="16" name="Group 15">
                <a:extLst>
                  <a:ext uri="{FF2B5EF4-FFF2-40B4-BE49-F238E27FC236}">
                    <a16:creationId xmlns:a16="http://schemas.microsoft.com/office/drawing/2014/main" id="{34A04FDA-2BCC-D588-5680-8D591AE07DA9}"/>
                  </a:ext>
                </a:extLst>
              </p:cNvPr>
              <p:cNvGrpSpPr/>
              <p:nvPr/>
            </p:nvGrpSpPr>
            <p:grpSpPr>
              <a:xfrm>
                <a:off x="675904" y="3108752"/>
                <a:ext cx="1346112" cy="1346112"/>
                <a:chOff x="675904" y="3108752"/>
                <a:chExt cx="1346112" cy="1346112"/>
              </a:xfrm>
            </p:grpSpPr>
            <p:cxnSp>
              <p:nvCxnSpPr>
                <p:cNvPr id="19" name="Straight Arrow Connector 18">
                  <a:extLst>
                    <a:ext uri="{FF2B5EF4-FFF2-40B4-BE49-F238E27FC236}">
                      <a16:creationId xmlns:a16="http://schemas.microsoft.com/office/drawing/2014/main" id="{77922CB5-F9B6-D964-D67A-AB736F2464A0}"/>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1C5DA55-4502-1317-5BC0-372097ACF58A}"/>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C3420D-980F-7D8D-A957-BA0813F4E643}"/>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55" name="TextBox 154">
                    <a:extLst>
                      <a:ext uri="{FF2B5EF4-FFF2-40B4-BE49-F238E27FC236}">
                        <a16:creationId xmlns:a16="http://schemas.microsoft.com/office/drawing/2014/main" id="{47CE06D4-34C3-4FB8-877C-60A2F87D4C4F}"/>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0D88C52-F913-F6F6-D555-05B738CAAE67}"/>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56" name="TextBox 155">
                    <a:extLst>
                      <a:ext uri="{FF2B5EF4-FFF2-40B4-BE49-F238E27FC236}">
                        <a16:creationId xmlns:a16="http://schemas.microsoft.com/office/drawing/2014/main" id="{014CBAEF-CA79-4AA0-934D-74150F83B8D3}"/>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8"/>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67AEA4-1908-B992-E3DD-C89B353C6617}"/>
                    </a:ext>
                  </a:extLst>
                </p:cNvPr>
                <p:cNvSpPr txBox="1"/>
                <p:nvPr/>
              </p:nvSpPr>
              <p:spPr>
                <a:xfrm>
                  <a:off x="5775826" y="4582120"/>
                  <a:ext cx="2335228" cy="1048429"/>
                </a:xfrm>
                <a:prstGeom prst="rect">
                  <a:avLst/>
                </a:prstGeom>
                <a:noFill/>
              </p:spPr>
              <p:txBody>
                <a:bodyPr wrap="square">
                  <a:spAutoFit/>
                </a:bodyPr>
                <a:lstStyle/>
                <a:p>
                  <a14:m>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m:t>
                      </m:r>
                      <m:f>
                        <m:fPr>
                          <m:ctrlPr>
                            <a:rPr lang="en-GB" sz="4400" b="0" i="1" smtClean="0">
                              <a:solidFill>
                                <a:schemeClr val="tx1"/>
                              </a:solidFill>
                              <a:latin typeface="Cambria Math" panose="02040503050406030204" pitchFamily="18" charset="0"/>
                            </a:rPr>
                          </m:ctrlPr>
                        </m:fPr>
                        <m:num>
                          <m:r>
                            <a:rPr lang="en-GB" sz="4400" b="0" i="1" smtClean="0">
                              <a:solidFill>
                                <a:schemeClr val="tx1"/>
                              </a:solidFill>
                              <a:latin typeface="Cambria Math" panose="02040503050406030204" pitchFamily="18" charset="0"/>
                            </a:rPr>
                            <m:t>1</m:t>
                          </m:r>
                        </m:num>
                        <m:den>
                          <m:r>
                            <a:rPr lang="en-GB" sz="4400" b="0" i="1" smtClean="0">
                              <a:solidFill>
                                <a:schemeClr val="tx1"/>
                              </a:solidFill>
                              <a:latin typeface="Cambria Math" panose="02040503050406030204" pitchFamily="18" charset="0"/>
                            </a:rPr>
                            <m:t>2</m:t>
                          </m:r>
                        </m:den>
                      </m:f>
                    </m:oMath>
                  </a14:m>
                  <a:r>
                    <a:rPr lang="en-CA" sz="4400" dirty="0"/>
                    <a:t> </a:t>
                  </a:r>
                </a:p>
              </p:txBody>
            </p:sp>
          </mc:Choice>
          <mc:Fallback xmlns="">
            <p:sp>
              <p:nvSpPr>
                <p:cNvPr id="21" name="TextBox 20">
                  <a:extLst>
                    <a:ext uri="{FF2B5EF4-FFF2-40B4-BE49-F238E27FC236}">
                      <a16:creationId xmlns:a16="http://schemas.microsoft.com/office/drawing/2014/main" id="{2767AEA4-1908-B992-E3DD-C89B353C6617}"/>
                    </a:ext>
                  </a:extLst>
                </p:cNvPr>
                <p:cNvSpPr txBox="1">
                  <a:spLocks noRot="1" noChangeAspect="1" noMove="1" noResize="1" noEditPoints="1" noAdjustHandles="1" noChangeArrowheads="1" noChangeShapeType="1" noTextEdit="1"/>
                </p:cNvSpPr>
                <p:nvPr/>
              </p:nvSpPr>
              <p:spPr>
                <a:xfrm>
                  <a:off x="5775826" y="4582120"/>
                  <a:ext cx="2335228" cy="1048429"/>
                </a:xfrm>
                <a:prstGeom prst="rect">
                  <a:avLst/>
                </a:prstGeom>
                <a:blipFill>
                  <a:blip r:embed="rId9"/>
                  <a:stretch>
                    <a:fillRect/>
                  </a:stretch>
                </a:blipFill>
              </p:spPr>
              <p:txBody>
                <a:bodyPr/>
                <a:lstStyle/>
                <a:p>
                  <a:r>
                    <a:rPr lang="en-CA">
                      <a:noFill/>
                    </a:rPr>
                    <a:t> </a:t>
                  </a:r>
                </a:p>
              </p:txBody>
            </p:sp>
          </mc:Fallback>
        </mc:AlternateContent>
        <p:grpSp>
          <p:nvGrpSpPr>
            <p:cNvPr id="22" name="Group 21">
              <a:extLst>
                <a:ext uri="{FF2B5EF4-FFF2-40B4-BE49-F238E27FC236}">
                  <a16:creationId xmlns:a16="http://schemas.microsoft.com/office/drawing/2014/main" id="{6C3CEF35-ECD9-E682-8A62-BE9B81A3E5CB}"/>
                </a:ext>
              </a:extLst>
            </p:cNvPr>
            <p:cNvGrpSpPr/>
            <p:nvPr/>
          </p:nvGrpSpPr>
          <p:grpSpPr>
            <a:xfrm>
              <a:off x="8317693" y="4474485"/>
              <a:ext cx="1254418" cy="1252806"/>
              <a:chOff x="5192273" y="1563413"/>
              <a:chExt cx="1287531" cy="1285876"/>
            </a:xfrm>
          </p:grpSpPr>
          <p:grpSp>
            <p:nvGrpSpPr>
              <p:cNvPr id="23" name="Group 22">
                <a:extLst>
                  <a:ext uri="{FF2B5EF4-FFF2-40B4-BE49-F238E27FC236}">
                    <a16:creationId xmlns:a16="http://schemas.microsoft.com/office/drawing/2014/main" id="{C0F763FA-BD80-3E44-BAD4-568615FD5DAC}"/>
                  </a:ext>
                </a:extLst>
              </p:cNvPr>
              <p:cNvGrpSpPr/>
              <p:nvPr/>
            </p:nvGrpSpPr>
            <p:grpSpPr>
              <a:xfrm>
                <a:off x="5192273" y="1563413"/>
                <a:ext cx="1275202" cy="1285872"/>
                <a:chOff x="5192273" y="1563413"/>
                <a:chExt cx="1275202" cy="1344162"/>
              </a:xfrm>
            </p:grpSpPr>
            <p:cxnSp>
              <p:nvCxnSpPr>
                <p:cNvPr id="27" name="Straight Connector 26">
                  <a:extLst>
                    <a:ext uri="{FF2B5EF4-FFF2-40B4-BE49-F238E27FC236}">
                      <a16:creationId xmlns:a16="http://schemas.microsoft.com/office/drawing/2014/main" id="{97A2B3F6-995A-8621-F1F3-01B6276DB456}"/>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22CD3BA-9184-4BD5-E1BA-3B6F0BC0F282}"/>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B7D2506-BFA2-7354-B4F6-911EC1C2D1EB}"/>
                  </a:ext>
                </a:extLst>
              </p:cNvPr>
              <p:cNvGrpSpPr/>
              <p:nvPr/>
            </p:nvGrpSpPr>
            <p:grpSpPr>
              <a:xfrm>
                <a:off x="5227569" y="1591989"/>
                <a:ext cx="1252235" cy="1257300"/>
                <a:chOff x="5227569" y="1591989"/>
                <a:chExt cx="1252235" cy="1257300"/>
              </a:xfrm>
            </p:grpSpPr>
            <p:cxnSp>
              <p:nvCxnSpPr>
                <p:cNvPr id="25" name="Straight Connector 24">
                  <a:extLst>
                    <a:ext uri="{FF2B5EF4-FFF2-40B4-BE49-F238E27FC236}">
                      <a16:creationId xmlns:a16="http://schemas.microsoft.com/office/drawing/2014/main" id="{2CB3CB73-D335-13A1-8E58-99BA15E9C5EF}"/>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29BC57-2ECF-8D29-2347-AAD7EAE25A6A}"/>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29" name="Straight Connector 28">
              <a:extLst>
                <a:ext uri="{FF2B5EF4-FFF2-40B4-BE49-F238E27FC236}">
                  <a16:creationId xmlns:a16="http://schemas.microsoft.com/office/drawing/2014/main" id="{1FB4CC6B-9533-0061-F5FB-BB381D5C1442}"/>
                </a:ext>
              </a:extLst>
            </p:cNvPr>
            <p:cNvCxnSpPr>
              <a:cxnSpLocks/>
            </p:cNvCxnSpPr>
            <p:nvPr/>
          </p:nvCxnSpPr>
          <p:spPr>
            <a:xfrm flipV="1">
              <a:off x="8320868" y="4483359"/>
              <a:ext cx="2521799" cy="1232100"/>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ABBF2BB3-2CBB-33A7-9738-47A873E96B51}"/>
                </a:ext>
              </a:extLst>
            </p:cNvPr>
            <p:cNvGrpSpPr/>
            <p:nvPr/>
          </p:nvGrpSpPr>
          <p:grpSpPr>
            <a:xfrm>
              <a:off x="10059432" y="4695936"/>
              <a:ext cx="869659" cy="1215664"/>
              <a:chOff x="541499" y="1992622"/>
              <a:chExt cx="2226477" cy="3112310"/>
            </a:xfrm>
          </p:grpSpPr>
          <p:grpSp>
            <p:nvGrpSpPr>
              <p:cNvPr id="31" name="Group 30">
                <a:extLst>
                  <a:ext uri="{FF2B5EF4-FFF2-40B4-BE49-F238E27FC236}">
                    <a16:creationId xmlns:a16="http://schemas.microsoft.com/office/drawing/2014/main" id="{87B49264-A16E-CBE4-3244-B458376D6A56}"/>
                  </a:ext>
                </a:extLst>
              </p:cNvPr>
              <p:cNvGrpSpPr/>
              <p:nvPr/>
            </p:nvGrpSpPr>
            <p:grpSpPr>
              <a:xfrm>
                <a:off x="675904" y="3108752"/>
                <a:ext cx="1346112" cy="1346112"/>
                <a:chOff x="675904" y="3108752"/>
                <a:chExt cx="1346112" cy="1346112"/>
              </a:xfrm>
            </p:grpSpPr>
            <p:cxnSp>
              <p:nvCxnSpPr>
                <p:cNvPr id="34" name="Straight Arrow Connector 33">
                  <a:extLst>
                    <a:ext uri="{FF2B5EF4-FFF2-40B4-BE49-F238E27FC236}">
                      <a16:creationId xmlns:a16="http://schemas.microsoft.com/office/drawing/2014/main" id="{C32FDCED-8547-31CF-4A34-090BF9675FF2}"/>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096A8DB-52EC-27C9-8CA7-525B22DDC4B6}"/>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2BBC48C-B530-F794-A245-ADE913707872}"/>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25" name="TextBox 124">
                    <a:extLst>
                      <a:ext uri="{FF2B5EF4-FFF2-40B4-BE49-F238E27FC236}">
                        <a16:creationId xmlns:a16="http://schemas.microsoft.com/office/drawing/2014/main" id="{517725CD-69AE-46C5-9103-FDEBCAB6EE79}"/>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5F8B09F-47E5-F14B-7A91-A242F5D54A0D}"/>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26" name="TextBox 125">
                    <a:extLst>
                      <a:ext uri="{FF2B5EF4-FFF2-40B4-BE49-F238E27FC236}">
                        <a16:creationId xmlns:a16="http://schemas.microsoft.com/office/drawing/2014/main" id="{99317C3D-B19C-4436-8FE0-1603FA609FD9}"/>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12"/>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4AB73B-FA3F-A3F1-9D9B-BA5355C3EAEB}"/>
                    </a:ext>
                  </a:extLst>
                </p:cNvPr>
                <p:cNvSpPr txBox="1"/>
                <p:nvPr/>
              </p:nvSpPr>
              <p:spPr>
                <a:xfrm>
                  <a:off x="5775826" y="3360579"/>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=1</m:t>
                        </m:r>
                      </m:oMath>
                    </m:oMathPara>
                  </a14:m>
                  <a:endParaRPr lang="en-CA" sz="4400" dirty="0"/>
                </a:p>
              </p:txBody>
            </p:sp>
          </mc:Choice>
          <mc:Fallback xmlns="">
            <p:sp>
              <p:nvSpPr>
                <p:cNvPr id="36" name="TextBox 35">
                  <a:extLst>
                    <a:ext uri="{FF2B5EF4-FFF2-40B4-BE49-F238E27FC236}">
                      <a16:creationId xmlns:a16="http://schemas.microsoft.com/office/drawing/2014/main" id="{6C4AB73B-FA3F-A3F1-9D9B-BA5355C3EAEB}"/>
                    </a:ext>
                  </a:extLst>
                </p:cNvPr>
                <p:cNvSpPr txBox="1">
                  <a:spLocks noRot="1" noChangeAspect="1" noMove="1" noResize="1" noEditPoints="1" noAdjustHandles="1" noChangeArrowheads="1" noChangeShapeType="1" noTextEdit="1"/>
                </p:cNvSpPr>
                <p:nvPr/>
              </p:nvSpPr>
              <p:spPr>
                <a:xfrm>
                  <a:off x="5775826" y="3360579"/>
                  <a:ext cx="2335228" cy="769441"/>
                </a:xfrm>
                <a:prstGeom prst="rect">
                  <a:avLst/>
                </a:prstGeom>
                <a:blipFill>
                  <a:blip r:embed="rId13"/>
                  <a:stretch>
                    <a:fillRect/>
                  </a:stretch>
                </a:blipFill>
              </p:spPr>
              <p:txBody>
                <a:bodyPr/>
                <a:lstStyle/>
                <a:p>
                  <a:r>
                    <a:rPr lang="en-CA">
                      <a:noFill/>
                    </a:rPr>
                    <a:t> </a:t>
                  </a:r>
                </a:p>
              </p:txBody>
            </p:sp>
          </mc:Fallback>
        </mc:AlternateContent>
        <p:grpSp>
          <p:nvGrpSpPr>
            <p:cNvPr id="37" name="Group 36">
              <a:extLst>
                <a:ext uri="{FF2B5EF4-FFF2-40B4-BE49-F238E27FC236}">
                  <a16:creationId xmlns:a16="http://schemas.microsoft.com/office/drawing/2014/main" id="{99DE19D8-0576-0F79-4CC6-5B8A4FF63735}"/>
                </a:ext>
              </a:extLst>
            </p:cNvPr>
            <p:cNvGrpSpPr/>
            <p:nvPr/>
          </p:nvGrpSpPr>
          <p:grpSpPr>
            <a:xfrm>
              <a:off x="8302332" y="3083280"/>
              <a:ext cx="1254418" cy="1252806"/>
              <a:chOff x="5192273" y="1563413"/>
              <a:chExt cx="1287531" cy="1285876"/>
            </a:xfrm>
          </p:grpSpPr>
          <p:grpSp>
            <p:nvGrpSpPr>
              <p:cNvPr id="38" name="Group 37">
                <a:extLst>
                  <a:ext uri="{FF2B5EF4-FFF2-40B4-BE49-F238E27FC236}">
                    <a16:creationId xmlns:a16="http://schemas.microsoft.com/office/drawing/2014/main" id="{3C33F134-8BB9-CCE6-8F82-EE7214625402}"/>
                  </a:ext>
                </a:extLst>
              </p:cNvPr>
              <p:cNvGrpSpPr/>
              <p:nvPr/>
            </p:nvGrpSpPr>
            <p:grpSpPr>
              <a:xfrm>
                <a:off x="5192273" y="1563413"/>
                <a:ext cx="1275202" cy="1285872"/>
                <a:chOff x="5192273" y="1563413"/>
                <a:chExt cx="1275202" cy="1344162"/>
              </a:xfrm>
            </p:grpSpPr>
            <p:cxnSp>
              <p:nvCxnSpPr>
                <p:cNvPr id="42" name="Straight Connector 41">
                  <a:extLst>
                    <a:ext uri="{FF2B5EF4-FFF2-40B4-BE49-F238E27FC236}">
                      <a16:creationId xmlns:a16="http://schemas.microsoft.com/office/drawing/2014/main" id="{48360D10-DEA0-8196-584F-90F678FBF7B1}"/>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5A0249-31BB-0998-9C38-C8F059E705E3}"/>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B8ED321F-B389-B97F-E358-EC0618130A23}"/>
                  </a:ext>
                </a:extLst>
              </p:cNvPr>
              <p:cNvGrpSpPr/>
              <p:nvPr/>
            </p:nvGrpSpPr>
            <p:grpSpPr>
              <a:xfrm>
                <a:off x="5227569" y="1591989"/>
                <a:ext cx="1252235" cy="1257300"/>
                <a:chOff x="5227569" y="1591989"/>
                <a:chExt cx="1252235" cy="1257300"/>
              </a:xfrm>
            </p:grpSpPr>
            <p:cxnSp>
              <p:nvCxnSpPr>
                <p:cNvPr id="40" name="Straight Connector 39">
                  <a:extLst>
                    <a:ext uri="{FF2B5EF4-FFF2-40B4-BE49-F238E27FC236}">
                      <a16:creationId xmlns:a16="http://schemas.microsoft.com/office/drawing/2014/main" id="{BC405BD9-FF36-177F-4B7D-CC4E7997F143}"/>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3713CE-26EE-1BC9-CE47-70C6BB4C679D}"/>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7B24E0DD-4C6A-58CA-A546-3101E96A9B80}"/>
                </a:ext>
              </a:extLst>
            </p:cNvPr>
            <p:cNvCxnSpPr/>
            <p:nvPr/>
          </p:nvCxnSpPr>
          <p:spPr>
            <a:xfrm flipV="1">
              <a:off x="8302332" y="3111121"/>
              <a:ext cx="1224961" cy="1224961"/>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B020BAD1-4484-1851-2B4E-15346C4FCACE}"/>
                </a:ext>
              </a:extLst>
            </p:cNvPr>
            <p:cNvGrpSpPr/>
            <p:nvPr/>
          </p:nvGrpSpPr>
          <p:grpSpPr>
            <a:xfrm>
              <a:off x="10052921" y="3285511"/>
              <a:ext cx="869659" cy="1215664"/>
              <a:chOff x="541499" y="1992622"/>
              <a:chExt cx="2226477" cy="3112310"/>
            </a:xfrm>
          </p:grpSpPr>
          <p:grpSp>
            <p:nvGrpSpPr>
              <p:cNvPr id="46" name="Group 45">
                <a:extLst>
                  <a:ext uri="{FF2B5EF4-FFF2-40B4-BE49-F238E27FC236}">
                    <a16:creationId xmlns:a16="http://schemas.microsoft.com/office/drawing/2014/main" id="{AF5BE2E3-6D53-FBF8-550A-FC980B5CFCD2}"/>
                  </a:ext>
                </a:extLst>
              </p:cNvPr>
              <p:cNvGrpSpPr/>
              <p:nvPr/>
            </p:nvGrpSpPr>
            <p:grpSpPr>
              <a:xfrm>
                <a:off x="675904" y="3108752"/>
                <a:ext cx="1346112" cy="1346112"/>
                <a:chOff x="675904" y="3108752"/>
                <a:chExt cx="1346112" cy="1346112"/>
              </a:xfrm>
            </p:grpSpPr>
            <p:cxnSp>
              <p:nvCxnSpPr>
                <p:cNvPr id="49" name="Straight Arrow Connector 48">
                  <a:extLst>
                    <a:ext uri="{FF2B5EF4-FFF2-40B4-BE49-F238E27FC236}">
                      <a16:creationId xmlns:a16="http://schemas.microsoft.com/office/drawing/2014/main" id="{18B91D00-B012-EF11-16D6-E8AB29621C9E}"/>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D6DFB72-14FD-C9A4-B222-1C3F0D2DBC7B}"/>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FB50DC2-27E9-8438-3650-8920D1ACFAFF}"/>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37" name="TextBox 136">
                    <a:extLst>
                      <a:ext uri="{FF2B5EF4-FFF2-40B4-BE49-F238E27FC236}">
                        <a16:creationId xmlns:a16="http://schemas.microsoft.com/office/drawing/2014/main" id="{821A1D8D-4A80-449D-8C28-1DC125EF133B}"/>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9AF2666-AFDF-8DDE-265C-50100B286ED2}"/>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38" name="TextBox 137">
                    <a:extLst>
                      <a:ext uri="{FF2B5EF4-FFF2-40B4-BE49-F238E27FC236}">
                        <a16:creationId xmlns:a16="http://schemas.microsoft.com/office/drawing/2014/main" id="{62FD2D58-F8F3-4DC4-9F67-CBD930BEEDBD}"/>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16"/>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4754D74-E026-E23D-AD47-6F20C2969B44}"/>
                    </a:ext>
                  </a:extLst>
                </p:cNvPr>
                <p:cNvSpPr txBox="1"/>
                <p:nvPr/>
              </p:nvSpPr>
              <p:spPr>
                <a:xfrm>
                  <a:off x="5775826" y="1957674"/>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=2</m:t>
                        </m:r>
                      </m:oMath>
                    </m:oMathPara>
                  </a14:m>
                  <a:endParaRPr lang="en-CA" sz="4400" dirty="0"/>
                </a:p>
              </p:txBody>
            </p:sp>
          </mc:Choice>
          <mc:Fallback xmlns="">
            <p:sp>
              <p:nvSpPr>
                <p:cNvPr id="51" name="TextBox 50">
                  <a:extLst>
                    <a:ext uri="{FF2B5EF4-FFF2-40B4-BE49-F238E27FC236}">
                      <a16:creationId xmlns:a16="http://schemas.microsoft.com/office/drawing/2014/main" id="{44754D74-E026-E23D-AD47-6F20C2969B44}"/>
                    </a:ext>
                  </a:extLst>
                </p:cNvPr>
                <p:cNvSpPr txBox="1">
                  <a:spLocks noRot="1" noChangeAspect="1" noMove="1" noResize="1" noEditPoints="1" noAdjustHandles="1" noChangeArrowheads="1" noChangeShapeType="1" noTextEdit="1"/>
                </p:cNvSpPr>
                <p:nvPr/>
              </p:nvSpPr>
              <p:spPr>
                <a:xfrm>
                  <a:off x="5775826" y="1957674"/>
                  <a:ext cx="2335228" cy="769441"/>
                </a:xfrm>
                <a:prstGeom prst="rect">
                  <a:avLst/>
                </a:prstGeom>
                <a:blipFill>
                  <a:blip r:embed="rId17"/>
                  <a:stretch>
                    <a:fillRect/>
                  </a:stretch>
                </a:blipFill>
              </p:spPr>
              <p:txBody>
                <a:bodyPr/>
                <a:lstStyle/>
                <a:p>
                  <a:r>
                    <a:rPr lang="en-CA">
                      <a:noFill/>
                    </a:rPr>
                    <a:t> </a:t>
                  </a:r>
                </a:p>
              </p:txBody>
            </p:sp>
          </mc:Fallback>
        </mc:AlternateContent>
        <p:grpSp>
          <p:nvGrpSpPr>
            <p:cNvPr id="52" name="Group 51">
              <a:extLst>
                <a:ext uri="{FF2B5EF4-FFF2-40B4-BE49-F238E27FC236}">
                  <a16:creationId xmlns:a16="http://schemas.microsoft.com/office/drawing/2014/main" id="{C1AA1463-5C9D-EC63-FD8A-B6DC18056E6F}"/>
                </a:ext>
              </a:extLst>
            </p:cNvPr>
            <p:cNvGrpSpPr/>
            <p:nvPr/>
          </p:nvGrpSpPr>
          <p:grpSpPr>
            <a:xfrm>
              <a:off x="8316602" y="1652055"/>
              <a:ext cx="1254418" cy="1252806"/>
              <a:chOff x="5192273" y="1563413"/>
              <a:chExt cx="1287531" cy="1285876"/>
            </a:xfrm>
          </p:grpSpPr>
          <p:grpSp>
            <p:nvGrpSpPr>
              <p:cNvPr id="53" name="Group 52">
                <a:extLst>
                  <a:ext uri="{FF2B5EF4-FFF2-40B4-BE49-F238E27FC236}">
                    <a16:creationId xmlns:a16="http://schemas.microsoft.com/office/drawing/2014/main" id="{59963FAE-DD66-ACEA-E7B7-D39CE9304723}"/>
                  </a:ext>
                </a:extLst>
              </p:cNvPr>
              <p:cNvGrpSpPr/>
              <p:nvPr/>
            </p:nvGrpSpPr>
            <p:grpSpPr>
              <a:xfrm>
                <a:off x="5192273" y="1563413"/>
                <a:ext cx="1275202" cy="1285872"/>
                <a:chOff x="5192273" y="1563413"/>
                <a:chExt cx="1275202" cy="1344162"/>
              </a:xfrm>
            </p:grpSpPr>
            <p:cxnSp>
              <p:nvCxnSpPr>
                <p:cNvPr id="57" name="Straight Connector 56">
                  <a:extLst>
                    <a:ext uri="{FF2B5EF4-FFF2-40B4-BE49-F238E27FC236}">
                      <a16:creationId xmlns:a16="http://schemas.microsoft.com/office/drawing/2014/main" id="{835E9831-B362-93BA-9828-4BDC0B08CEDA}"/>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A414148-A976-3100-56A3-D5720A12F0B7}"/>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EF78573-F322-4F6C-D6D9-09D214A398DC}"/>
                  </a:ext>
                </a:extLst>
              </p:cNvPr>
              <p:cNvGrpSpPr/>
              <p:nvPr/>
            </p:nvGrpSpPr>
            <p:grpSpPr>
              <a:xfrm>
                <a:off x="5227569" y="1591989"/>
                <a:ext cx="1252235" cy="1257300"/>
                <a:chOff x="5227569" y="1591989"/>
                <a:chExt cx="1252235" cy="1257300"/>
              </a:xfrm>
            </p:grpSpPr>
            <p:cxnSp>
              <p:nvCxnSpPr>
                <p:cNvPr id="55" name="Straight Connector 54">
                  <a:extLst>
                    <a:ext uri="{FF2B5EF4-FFF2-40B4-BE49-F238E27FC236}">
                      <a16:creationId xmlns:a16="http://schemas.microsoft.com/office/drawing/2014/main" id="{81E271EE-4AFE-443F-4580-B9B1DF966EDD}"/>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EAF2A0C-1FBB-B26B-B6BF-CC315B6B6A7F}"/>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cxnSp>
          <p:nvCxnSpPr>
            <p:cNvPr id="59" name="Straight Connector 58">
              <a:extLst>
                <a:ext uri="{FF2B5EF4-FFF2-40B4-BE49-F238E27FC236}">
                  <a16:creationId xmlns:a16="http://schemas.microsoft.com/office/drawing/2014/main" id="{CEF7FAE5-0A47-17F9-3CAF-5E45AB4E167D}"/>
                </a:ext>
              </a:extLst>
            </p:cNvPr>
            <p:cNvCxnSpPr>
              <a:cxnSpLocks/>
            </p:cNvCxnSpPr>
            <p:nvPr/>
          </p:nvCxnSpPr>
          <p:spPr>
            <a:xfrm flipV="1">
              <a:off x="8322278" y="1707738"/>
              <a:ext cx="661797" cy="1206869"/>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517DEEBA-1E89-637E-8D9A-A840FE2D9F40}"/>
                </a:ext>
              </a:extLst>
            </p:cNvPr>
            <p:cNvGrpSpPr/>
            <p:nvPr/>
          </p:nvGrpSpPr>
          <p:grpSpPr>
            <a:xfrm>
              <a:off x="10111930" y="1929878"/>
              <a:ext cx="869659" cy="1215664"/>
              <a:chOff x="541499" y="1992622"/>
              <a:chExt cx="2226477" cy="3112310"/>
            </a:xfrm>
          </p:grpSpPr>
          <p:grpSp>
            <p:nvGrpSpPr>
              <p:cNvPr id="61" name="Group 60">
                <a:extLst>
                  <a:ext uri="{FF2B5EF4-FFF2-40B4-BE49-F238E27FC236}">
                    <a16:creationId xmlns:a16="http://schemas.microsoft.com/office/drawing/2014/main" id="{3B700E75-DE64-9A99-9D06-8B20416FA85E}"/>
                  </a:ext>
                </a:extLst>
              </p:cNvPr>
              <p:cNvGrpSpPr/>
              <p:nvPr/>
            </p:nvGrpSpPr>
            <p:grpSpPr>
              <a:xfrm>
                <a:off x="675904" y="3108752"/>
                <a:ext cx="1346112" cy="1346112"/>
                <a:chOff x="675904" y="3108752"/>
                <a:chExt cx="1346112" cy="1346112"/>
              </a:xfrm>
            </p:grpSpPr>
            <p:cxnSp>
              <p:nvCxnSpPr>
                <p:cNvPr id="64" name="Straight Arrow Connector 63">
                  <a:extLst>
                    <a:ext uri="{FF2B5EF4-FFF2-40B4-BE49-F238E27FC236}">
                      <a16:creationId xmlns:a16="http://schemas.microsoft.com/office/drawing/2014/main" id="{79ADD733-D9CC-96EC-A4EA-645694A6E07D}"/>
                    </a:ext>
                  </a:extLst>
                </p:cNvPr>
                <p:cNvCxnSpPr>
                  <a:cxnSpLocks/>
                </p:cNvCxnSpPr>
                <p:nvPr/>
              </p:nvCxnSpPr>
              <p:spPr>
                <a:xfrm flipV="1">
                  <a:off x="688604" y="3108752"/>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718C29B-8F8A-B1B7-72EE-E8E08CABB9F0}"/>
                    </a:ext>
                  </a:extLst>
                </p:cNvPr>
                <p:cNvCxnSpPr>
                  <a:cxnSpLocks/>
                </p:cNvCxnSpPr>
                <p:nvPr/>
              </p:nvCxnSpPr>
              <p:spPr>
                <a:xfrm rot="5400000" flipV="1">
                  <a:off x="1348960" y="3756408"/>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353B8E3-AA88-E3BA-C7E4-3985DCC9D108}"/>
                      </a:ext>
                    </a:extLst>
                  </p:cNvPr>
                  <p:cNvSpPr txBox="1"/>
                  <p:nvPr/>
                </p:nvSpPr>
                <p:spPr>
                  <a:xfrm>
                    <a:off x="541499" y="1992622"/>
                    <a:ext cx="1346116"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𝑐𝑡</m:t>
                          </m:r>
                        </m:oMath>
                      </m:oMathPara>
                    </a14:m>
                    <a:endParaRPr lang="en-CA" sz="3600" dirty="0"/>
                  </a:p>
                </p:txBody>
              </p:sp>
            </mc:Choice>
            <mc:Fallback xmlns="">
              <p:sp>
                <p:nvSpPr>
                  <p:cNvPr id="149" name="TextBox 148">
                    <a:extLst>
                      <a:ext uri="{FF2B5EF4-FFF2-40B4-BE49-F238E27FC236}">
                        <a16:creationId xmlns:a16="http://schemas.microsoft.com/office/drawing/2014/main" id="{3D3B55EE-5F24-4503-917C-F481D4A50711}"/>
                      </a:ext>
                    </a:extLst>
                  </p:cNvPr>
                  <p:cNvSpPr txBox="1">
                    <a:spLocks noRot="1" noChangeAspect="1" noMove="1" noResize="1" noEditPoints="1" noAdjustHandles="1" noChangeArrowheads="1" noChangeShapeType="1" noTextEdit="1"/>
                  </p:cNvSpPr>
                  <p:nvPr/>
                </p:nvSpPr>
                <p:spPr>
                  <a:xfrm>
                    <a:off x="541499" y="1992622"/>
                    <a:ext cx="1346116" cy="1654719"/>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F8969E8-5A36-36BF-1E05-780CDF6CC4A1}"/>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50" name="TextBox 149">
                    <a:extLst>
                      <a:ext uri="{FF2B5EF4-FFF2-40B4-BE49-F238E27FC236}">
                        <a16:creationId xmlns:a16="http://schemas.microsoft.com/office/drawing/2014/main" id="{91B98297-3365-401E-8A94-E1100934BDE5}"/>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20"/>
                    <a:stretch>
                      <a:fillRect/>
                    </a:stretch>
                  </a:blipFill>
                </p:spPr>
                <p:txBody>
                  <a:bodyPr/>
                  <a:lstStyle/>
                  <a:p>
                    <a:r>
                      <a:rPr lang="en-CA">
                        <a:noFill/>
                      </a:rPr>
                      <a:t> </a:t>
                    </a:r>
                  </a:p>
                </p:txBody>
              </p:sp>
            </mc:Fallback>
          </mc:AlternateContent>
        </p:grpSp>
      </p:grpSp>
      <p:grpSp>
        <p:nvGrpSpPr>
          <p:cNvPr id="67" name="Group 66">
            <a:extLst>
              <a:ext uri="{FF2B5EF4-FFF2-40B4-BE49-F238E27FC236}">
                <a16:creationId xmlns:a16="http://schemas.microsoft.com/office/drawing/2014/main" id="{B34D29EF-E58C-1E5C-2CDD-A22527441209}"/>
              </a:ext>
            </a:extLst>
          </p:cNvPr>
          <p:cNvGrpSpPr/>
          <p:nvPr/>
        </p:nvGrpSpPr>
        <p:grpSpPr>
          <a:xfrm>
            <a:off x="46125" y="2965948"/>
            <a:ext cx="5175873" cy="3305942"/>
            <a:chOff x="46125" y="2965948"/>
            <a:chExt cx="5175873" cy="3305942"/>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473722-31F7-D349-F49F-358B41A55E21}"/>
                    </a:ext>
                  </a:extLst>
                </p:cNvPr>
                <p:cNvSpPr txBox="1"/>
                <p:nvPr/>
              </p:nvSpPr>
              <p:spPr>
                <a:xfrm>
                  <a:off x="46125" y="4148232"/>
                  <a:ext cx="5175873" cy="2123658"/>
                </a:xfrm>
                <a:prstGeom prst="rect">
                  <a:avLst/>
                </a:prstGeom>
                <a:noFill/>
              </p:spPr>
              <p:txBody>
                <a:bodyPr wrap="square">
                  <a:spAutoFit/>
                </a:bodyPr>
                <a:lstStyle/>
                <a:p>
                  <a:pPr algn="ctr"/>
                  <a:r>
                    <a:rPr lang="en-CA" sz="4400" dirty="0"/>
                    <a:t>Cannot solve without a specific scaling function </a:t>
                  </a:r>
                  <a14:m>
                    <m:oMath xmlns:m="http://schemas.openxmlformats.org/officeDocument/2006/math">
                      <m:r>
                        <a:rPr lang="en-GB" sz="4400" b="0" i="1" smtClean="0">
                          <a:solidFill>
                            <a:srgbClr val="FF0000"/>
                          </a:solidFill>
                          <a:latin typeface="Cambria Math" panose="02040503050406030204" pitchFamily="18" charset="0"/>
                        </a:rPr>
                        <m:t>𝑎</m:t>
                      </m:r>
                      <m:r>
                        <a:rPr lang="en-GB" sz="4400" b="0" i="1" smtClean="0">
                          <a:solidFill>
                            <a:srgbClr val="FF0000"/>
                          </a:solidFill>
                          <a:latin typeface="Cambria Math" panose="02040503050406030204" pitchFamily="18" charset="0"/>
                        </a:rPr>
                        <m:t>(</m:t>
                      </m:r>
                      <m:r>
                        <a:rPr lang="en-GB" sz="4400" b="0" i="1" smtClean="0">
                          <a:solidFill>
                            <a:srgbClr val="FF0000"/>
                          </a:solidFill>
                          <a:latin typeface="Cambria Math" panose="02040503050406030204" pitchFamily="18" charset="0"/>
                        </a:rPr>
                        <m:t>𝑡</m:t>
                      </m:r>
                      <m:r>
                        <a:rPr lang="en-GB" sz="4400" b="0" i="1" smtClean="0">
                          <a:solidFill>
                            <a:srgbClr val="FF0000"/>
                          </a:solidFill>
                          <a:latin typeface="Cambria Math" panose="02040503050406030204" pitchFamily="18" charset="0"/>
                        </a:rPr>
                        <m:t>)</m:t>
                      </m:r>
                    </m:oMath>
                  </a14:m>
                  <a:r>
                    <a:rPr lang="en-CA" sz="4400" dirty="0"/>
                    <a:t>.</a:t>
                  </a:r>
                </a:p>
              </p:txBody>
            </p:sp>
          </mc:Choice>
          <mc:Fallback xmlns="">
            <p:sp>
              <p:nvSpPr>
                <p:cNvPr id="5" name="TextBox 4">
                  <a:extLst>
                    <a:ext uri="{FF2B5EF4-FFF2-40B4-BE49-F238E27FC236}">
                      <a16:creationId xmlns:a16="http://schemas.microsoft.com/office/drawing/2014/main" id="{20473722-31F7-D349-F49F-358B41A55E21}"/>
                    </a:ext>
                  </a:extLst>
                </p:cNvPr>
                <p:cNvSpPr txBox="1">
                  <a:spLocks noRot="1" noChangeAspect="1" noMove="1" noResize="1" noEditPoints="1" noAdjustHandles="1" noChangeArrowheads="1" noChangeShapeType="1" noTextEdit="1"/>
                </p:cNvSpPr>
                <p:nvPr/>
              </p:nvSpPr>
              <p:spPr>
                <a:xfrm>
                  <a:off x="46125" y="4148232"/>
                  <a:ext cx="5175873" cy="2123658"/>
                </a:xfrm>
                <a:prstGeom prst="rect">
                  <a:avLst/>
                </a:prstGeom>
                <a:blipFill>
                  <a:blip r:embed="rId21"/>
                  <a:stretch>
                    <a:fillRect l="-3534" t="-5731" r="-5536" b="-12607"/>
                  </a:stretch>
                </a:blipFill>
              </p:spPr>
              <p:txBody>
                <a:bodyPr/>
                <a:lstStyle/>
                <a:p>
                  <a:r>
                    <a:rPr lang="en-CA">
                      <a:noFill/>
                    </a:rPr>
                    <a:t> </a:t>
                  </a:r>
                </a:p>
              </p:txBody>
            </p:sp>
          </mc:Fallback>
        </mc:AlternateContent>
        <p:sp>
          <p:nvSpPr>
            <p:cNvPr id="66" name="Arrow: Down 65">
              <a:extLst>
                <a:ext uri="{FF2B5EF4-FFF2-40B4-BE49-F238E27FC236}">
                  <a16:creationId xmlns:a16="http://schemas.microsoft.com/office/drawing/2014/main" id="{C0B3509D-BA59-B51F-AB3A-A54DB8B0A5DF}"/>
                </a:ext>
              </a:extLst>
            </p:cNvPr>
            <p:cNvSpPr/>
            <p:nvPr/>
          </p:nvSpPr>
          <p:spPr>
            <a:xfrm rot="10800000">
              <a:off x="1210411" y="2965948"/>
              <a:ext cx="1224962" cy="1182283"/>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1853561382"/>
      </p:ext>
    </p:extLst>
  </p:cSld>
  <p:clrMapOvr>
    <a:masterClrMapping/>
  </p:clrMapOvr>
  <mc:AlternateContent xmlns:mc="http://schemas.openxmlformats.org/markup-compatibility/2006" xmlns:p14="http://schemas.microsoft.com/office/powerpoint/2010/main">
    <mc:Choice Requires="p14">
      <p:transition spd="slow" p14:dur="2000" advTm="11951"/>
    </mc:Choice>
    <mc:Fallback xmlns="">
      <p:transition spd="slow" advTm="119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3B7CB4-7D24-4743-1EBD-F7CA6B82C11A}"/>
                  </a:ext>
                </a:extLst>
              </p:cNvPr>
              <p:cNvSpPr txBox="1"/>
              <p:nvPr/>
            </p:nvSpPr>
            <p:spPr>
              <a:xfrm>
                <a:off x="5558972" y="11421"/>
                <a:ext cx="6633028" cy="1542730"/>
              </a:xfrm>
              <a:prstGeom prst="rect">
                <a:avLst/>
              </a:prstGeom>
              <a:noFill/>
            </p:spPr>
            <p:txBody>
              <a:bodyPr wrap="square" rtlCol="0">
                <a:spAutoFit/>
              </a:bodyPr>
              <a:lstStyle/>
              <a:p>
                <a14:m>
                  <m:oMath xmlns:m="http://schemas.openxmlformats.org/officeDocument/2006/math">
                    <m:r>
                      <a:rPr lang="en-CA" sz="6000" b="0" i="1" smtClean="0">
                        <a:latin typeface="Cambria Math" panose="02040503050406030204" pitchFamily="18" charset="0"/>
                      </a:rPr>
                      <m:t>𝜅</m:t>
                    </m:r>
                    <m:r>
                      <a:rPr lang="en-CA" sz="6000" b="0" i="1" smtClean="0">
                        <a:latin typeface="Cambria Math" panose="02040503050406030204" pitchFamily="18" charset="0"/>
                      </a:rPr>
                      <m:t>=</m:t>
                    </m:r>
                    <m:r>
                      <a:rPr lang="en-GB" sz="6000" b="0" i="1" smtClean="0">
                        <a:solidFill>
                          <a:srgbClr val="C00000"/>
                        </a:solidFill>
                        <a:latin typeface="Cambria Math" panose="02040503050406030204" pitchFamily="18" charset="0"/>
                      </a:rPr>
                      <m:t>𝑘</m:t>
                    </m:r>
                    <m:d>
                      <m:dPr>
                        <m:begChr m:val="["/>
                        <m:endChr m:val="]"/>
                        <m:ctrlPr>
                          <a:rPr lang="en-CA" sz="6000" b="0" i="1" smtClean="0">
                            <a:latin typeface="Cambria Math" panose="02040503050406030204" pitchFamily="18" charset="0"/>
                          </a:rPr>
                        </m:ctrlPr>
                      </m:dPr>
                      <m:e>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1</m:t>
                            </m:r>
                          </m:num>
                          <m:den>
                            <m:r>
                              <a:rPr lang="en-CA" sz="6000" b="0" i="1" smtClean="0">
                                <a:solidFill>
                                  <a:srgbClr val="FF0000"/>
                                </a:solidFill>
                                <a:latin typeface="Cambria Math" panose="02040503050406030204" pitchFamily="18" charset="0"/>
                              </a:rPr>
                              <m:t>𝑎</m:t>
                            </m:r>
                            <m:d>
                              <m:dPr>
                                <m:ctrlPr>
                                  <a:rPr lang="en-CA" sz="6000" b="0" i="1" smtClean="0">
                                    <a:solidFill>
                                      <a:srgbClr val="FF0000"/>
                                    </a:solidFill>
                                    <a:latin typeface="Cambria Math" panose="02040503050406030204" pitchFamily="18" charset="0"/>
                                  </a:rPr>
                                </m:ctrlPr>
                              </m:dPr>
                              <m:e>
                                <m:r>
                                  <a:rPr lang="en-CA" sz="6000" b="0" i="1" smtClean="0">
                                    <a:solidFill>
                                      <a:srgbClr val="FF0000"/>
                                    </a:solidFill>
                                    <a:latin typeface="Cambria Math" panose="02040503050406030204" pitchFamily="18" charset="0"/>
                                  </a:rPr>
                                  <m:t>𝑡</m:t>
                                </m:r>
                              </m:e>
                            </m:d>
                          </m:den>
                        </m:f>
                        <m:sSup>
                          <m:sSupPr>
                            <m:ctrlPr>
                              <a:rPr lang="en-CA" sz="6000" b="0" i="1" smtClean="0">
                                <a:solidFill>
                                  <a:srgbClr val="002060"/>
                                </a:solidFill>
                                <a:latin typeface="Cambria Math" panose="02040503050406030204" pitchFamily="18" charset="0"/>
                              </a:rPr>
                            </m:ctrlPr>
                          </m:sSupPr>
                          <m:e>
                            <m:r>
                              <a:rPr lang="en-CA" sz="6000" b="0" i="1" smtClean="0">
                                <a:solidFill>
                                  <a:srgbClr val="002060"/>
                                </a:solidFill>
                                <a:latin typeface="Cambria Math" panose="02040503050406030204" pitchFamily="18" charset="0"/>
                              </a:rPr>
                              <m:t>𝜖</m:t>
                            </m:r>
                          </m:e>
                          <m:sup>
                            <m:r>
                              <a:rPr lang="en-CA" sz="6000" b="0" i="1" smtClean="0">
                                <a:solidFill>
                                  <a:srgbClr val="002060"/>
                                </a:solidFill>
                                <a:latin typeface="Cambria Math" panose="02040503050406030204" pitchFamily="18" charset="0"/>
                              </a:rPr>
                              <m:t>𝑡</m:t>
                            </m:r>
                          </m:sup>
                        </m:sSup>
                        <m:r>
                          <a:rPr lang="en-GB" sz="6000" b="0" i="1" smtClean="0">
                            <a:latin typeface="Cambria Math" panose="02040503050406030204" pitchFamily="18" charset="0"/>
                          </a:rPr>
                          <m:t>−</m:t>
                        </m:r>
                        <m:sSup>
                          <m:sSupPr>
                            <m:ctrlPr>
                              <a:rPr lang="en-CA" sz="6000" b="0" i="1" smtClean="0">
                                <a:solidFill>
                                  <a:srgbClr val="002060"/>
                                </a:solidFill>
                                <a:latin typeface="Cambria Math" panose="02040503050406030204" pitchFamily="18" charset="0"/>
                              </a:rPr>
                            </m:ctrlPr>
                          </m:sSupPr>
                          <m:e>
                            <m:r>
                              <a:rPr lang="en-CA" sz="6000" b="0" i="1" smtClean="0">
                                <a:solidFill>
                                  <a:srgbClr val="002060"/>
                                </a:solidFill>
                                <a:latin typeface="Cambria Math" panose="02040503050406030204" pitchFamily="18" charset="0"/>
                              </a:rPr>
                              <m:t>𝜖</m:t>
                            </m:r>
                          </m:e>
                          <m:sup>
                            <m:r>
                              <a:rPr lang="en-CA" sz="6000" b="0" i="1" smtClean="0">
                                <a:solidFill>
                                  <a:srgbClr val="002060"/>
                                </a:solidFill>
                                <a:latin typeface="Cambria Math" panose="02040503050406030204" pitchFamily="18" charset="0"/>
                              </a:rPr>
                              <m:t>𝑟</m:t>
                            </m:r>
                          </m:sup>
                        </m:sSup>
                      </m:e>
                    </m:d>
                  </m:oMath>
                </a14:m>
                <a:r>
                  <a:rPr lang="en-CA" sz="6000" dirty="0"/>
                  <a:t> </a:t>
                </a:r>
              </a:p>
            </p:txBody>
          </p:sp>
        </mc:Choice>
        <mc:Fallback xmlns="">
          <p:sp>
            <p:nvSpPr>
              <p:cNvPr id="4" name="TextBox 3">
                <a:extLst>
                  <a:ext uri="{FF2B5EF4-FFF2-40B4-BE49-F238E27FC236}">
                    <a16:creationId xmlns:a16="http://schemas.microsoft.com/office/drawing/2014/main" id="{D73B7CB4-7D24-4743-1EBD-F7CA6B82C11A}"/>
                  </a:ext>
                </a:extLst>
              </p:cNvPr>
              <p:cNvSpPr txBox="1">
                <a:spLocks noRot="1" noChangeAspect="1" noMove="1" noResize="1" noEditPoints="1" noAdjustHandles="1" noChangeArrowheads="1" noChangeShapeType="1" noTextEdit="1"/>
              </p:cNvSpPr>
              <p:nvPr/>
            </p:nvSpPr>
            <p:spPr>
              <a:xfrm>
                <a:off x="5558972" y="11421"/>
                <a:ext cx="6633028" cy="1542730"/>
              </a:xfrm>
              <a:prstGeom prst="rect">
                <a:avLst/>
              </a:prstGeom>
              <a:blipFill>
                <a:blip r:embed="rId2"/>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0A36E518-33F4-5FDB-C0A8-3BD8C8B34CCD}"/>
              </a:ext>
            </a:extLst>
          </p:cNvPr>
          <p:cNvSpPr txBox="1"/>
          <p:nvPr/>
        </p:nvSpPr>
        <p:spPr>
          <a:xfrm>
            <a:off x="101601" y="169335"/>
            <a:ext cx="5486399" cy="1323439"/>
          </a:xfrm>
          <a:prstGeom prst="rect">
            <a:avLst/>
          </a:prstGeom>
          <a:noFill/>
        </p:spPr>
        <p:txBody>
          <a:bodyPr wrap="square" rtlCol="0">
            <a:spAutoFit/>
          </a:bodyPr>
          <a:lstStyle/>
          <a:p>
            <a:r>
              <a:rPr lang="en-GB" sz="4000" dirty="0"/>
              <a:t>Light wave </a:t>
            </a:r>
            <a:r>
              <a:rPr lang="en-GB" sz="4000" dirty="0" err="1"/>
              <a:t>covector</a:t>
            </a:r>
            <a:r>
              <a:rPr lang="en-GB" sz="4000" dirty="0"/>
              <a:t> field:</a:t>
            </a:r>
            <a:br>
              <a:rPr lang="en-GB" sz="4000" dirty="0"/>
            </a:br>
            <a:r>
              <a:rPr lang="en-GB" sz="4000" dirty="0"/>
              <a:t>(from Relativity 108e)</a:t>
            </a:r>
            <a:endParaRPr lang="en-CA" sz="4000" dirty="0"/>
          </a:p>
        </p:txBody>
      </p:sp>
      <p:cxnSp>
        <p:nvCxnSpPr>
          <p:cNvPr id="7" name="Straight Connector 6">
            <a:extLst>
              <a:ext uri="{FF2B5EF4-FFF2-40B4-BE49-F238E27FC236}">
                <a16:creationId xmlns:a16="http://schemas.microsoft.com/office/drawing/2014/main" id="{0661AEB0-7B4C-80F3-F7E2-D78542A2E72A}"/>
              </a:ext>
            </a:extLst>
          </p:cNvPr>
          <p:cNvCxnSpPr>
            <a:cxnSpLocks/>
          </p:cNvCxnSpPr>
          <p:nvPr/>
        </p:nvCxnSpPr>
        <p:spPr>
          <a:xfrm>
            <a:off x="0" y="1727200"/>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DF7910-0DF6-B898-F05A-B5E3E968AE22}"/>
                  </a:ext>
                </a:extLst>
              </p:cNvPr>
              <p:cNvSpPr txBox="1"/>
              <p:nvPr/>
            </p:nvSpPr>
            <p:spPr>
              <a:xfrm>
                <a:off x="232229" y="5032179"/>
                <a:ext cx="11445422" cy="1837106"/>
              </a:xfrm>
              <a:prstGeom prst="rect">
                <a:avLst/>
              </a:prstGeom>
              <a:noFill/>
            </p:spPr>
            <p:txBody>
              <a:bodyPr wrap="square" rtlCol="0">
                <a:spAutoFit/>
              </a:bodyPr>
              <a:lstStyle/>
              <a:p>
                <a:pPr marL="457200" indent="-457200">
                  <a:buFont typeface="Arial" panose="020B0604020202020204" pitchFamily="34" charset="0"/>
                  <a:buChar char="•"/>
                </a:pPr>
                <a:r>
                  <a:rPr lang="en-CA" sz="3200" dirty="0"/>
                  <a:t>number of wave peaks per unit </a:t>
                </a:r>
                <a14:m>
                  <m:oMath xmlns:m="http://schemas.openxmlformats.org/officeDocument/2006/math">
                    <m:r>
                      <a:rPr lang="en-CA" sz="3200" b="0" i="1" smtClean="0">
                        <a:solidFill>
                          <a:srgbClr val="0070C0"/>
                        </a:solidFill>
                        <a:latin typeface="Cambria Math" panose="02040503050406030204" pitchFamily="18" charset="0"/>
                      </a:rPr>
                      <m:t>𝑟</m:t>
                    </m:r>
                  </m:oMath>
                </a14:m>
                <a:r>
                  <a:rPr lang="en-CA" sz="3200" dirty="0"/>
                  <a:t> coordinate is always the same</a:t>
                </a:r>
              </a:p>
              <a:p>
                <a:pPr marL="914400" lvl="1" indent="-457200">
                  <a:buFont typeface="Arial" panose="020B0604020202020204" pitchFamily="34" charset="0"/>
                  <a:buChar char="•"/>
                </a:pPr>
                <a14:m>
                  <m:oMath xmlns:m="http://schemas.openxmlformats.org/officeDocument/2006/math">
                    <m:r>
                      <a:rPr lang="en-GB" sz="3200" b="0" i="0" smtClean="0">
                        <a:latin typeface="Cambria Math" panose="02040503050406030204" pitchFamily="18" charset="0"/>
                      </a:rPr>
                      <m:t>⇒</m:t>
                    </m:r>
                    <m:sSub>
                      <m:sSubPr>
                        <m:ctrlPr>
                          <a:rPr lang="en-CA" sz="3200" b="0" i="1" smtClean="0">
                            <a:latin typeface="Cambria Math" panose="02040503050406030204" pitchFamily="18" charset="0"/>
                          </a:rPr>
                        </m:ctrlPr>
                      </m:sSubPr>
                      <m:e>
                        <m:r>
                          <a:rPr lang="en-CA" sz="3200" b="0" i="1" smtClean="0">
                            <a:latin typeface="Cambria Math" panose="02040503050406030204" pitchFamily="18" charset="0"/>
                          </a:rPr>
                          <m:t>𝜅</m:t>
                        </m:r>
                      </m:e>
                      <m:sub>
                        <m:r>
                          <a:rPr lang="en-CA" sz="3200" b="0" i="1" smtClean="0">
                            <a:latin typeface="Cambria Math" panose="02040503050406030204" pitchFamily="18" charset="0"/>
                          </a:rPr>
                          <m:t>𝑟</m:t>
                        </m:r>
                      </m:sub>
                    </m:sSub>
                    <m:r>
                      <a:rPr lang="en-CA" sz="3200" b="0" i="1" smtClean="0">
                        <a:latin typeface="Cambria Math" panose="02040503050406030204" pitchFamily="18" charset="0"/>
                      </a:rPr>
                      <m:t>=</m:t>
                    </m:r>
                    <m:r>
                      <a:rPr lang="en-GB" sz="3200" b="0" i="1" smtClean="0">
                        <a:latin typeface="Cambria Math" panose="02040503050406030204" pitchFamily="18" charset="0"/>
                      </a:rPr>
                      <m:t>−</m:t>
                    </m:r>
                    <m:r>
                      <a:rPr lang="en-GB" sz="3200" b="0" i="1" smtClean="0">
                        <a:solidFill>
                          <a:srgbClr val="C00000"/>
                        </a:solidFill>
                        <a:latin typeface="Cambria Math" panose="02040503050406030204" pitchFamily="18" charset="0"/>
                      </a:rPr>
                      <m:t>𝑘</m:t>
                    </m:r>
                  </m:oMath>
                </a14:m>
                <a:r>
                  <a:rPr lang="en-CA" sz="3200" dirty="0"/>
                  <a:t> is constant for all time.</a:t>
                </a:r>
              </a:p>
              <a:p>
                <a:pPr marL="457200" indent="-457200">
                  <a:buFont typeface="Arial" panose="020B0604020202020204" pitchFamily="34" charset="0"/>
                  <a:buChar char="•"/>
                </a:pPr>
                <a:r>
                  <a:rPr lang="en-CA" sz="3200" dirty="0"/>
                  <a:t> Using </a:t>
                </a:r>
                <a14:m>
                  <m:oMath xmlns:m="http://schemas.openxmlformats.org/officeDocument/2006/math">
                    <m:f>
                      <m:fPr>
                        <m:ctrlPr>
                          <a:rPr lang="en-CA" sz="3200" b="0" i="1" smtClean="0">
                            <a:latin typeface="Cambria Math" panose="02040503050406030204" pitchFamily="18" charset="0"/>
                          </a:rPr>
                        </m:ctrlPr>
                      </m:fPr>
                      <m:num>
                        <m:sSub>
                          <m:sSubPr>
                            <m:ctrlPr>
                              <a:rPr lang="en-CA" sz="3200" b="0" i="1" smtClean="0">
                                <a:latin typeface="Cambria Math" panose="02040503050406030204" pitchFamily="18" charset="0"/>
                              </a:rPr>
                            </m:ctrlPr>
                          </m:sSubPr>
                          <m:e>
                            <m:r>
                              <a:rPr lang="en-CA" sz="3200" b="0" i="1" smtClean="0">
                                <a:latin typeface="Cambria Math" panose="02040503050406030204" pitchFamily="18" charset="0"/>
                              </a:rPr>
                              <m:t>𝜅</m:t>
                            </m:r>
                          </m:e>
                          <m:sub>
                            <m:r>
                              <a:rPr lang="en-CA" sz="3200" b="0" i="1" smtClean="0">
                                <a:latin typeface="Cambria Math" panose="02040503050406030204" pitchFamily="18" charset="0"/>
                              </a:rPr>
                              <m:t>𝑟</m:t>
                            </m:r>
                          </m:sub>
                        </m:sSub>
                      </m:num>
                      <m:den>
                        <m:sSub>
                          <m:sSubPr>
                            <m:ctrlPr>
                              <a:rPr lang="en-CA" sz="3200" b="0" i="1" smtClean="0">
                                <a:latin typeface="Cambria Math" panose="02040503050406030204" pitchFamily="18" charset="0"/>
                              </a:rPr>
                            </m:ctrlPr>
                          </m:sSubPr>
                          <m:e>
                            <m:r>
                              <a:rPr lang="en-CA" sz="3200" b="0" i="1" smtClean="0">
                                <a:latin typeface="Cambria Math" panose="02040503050406030204" pitchFamily="18" charset="0"/>
                              </a:rPr>
                              <m:t>𝜅</m:t>
                            </m:r>
                          </m:e>
                          <m:sub>
                            <m:r>
                              <a:rPr lang="en-CA" sz="3200" b="0" i="1" smtClean="0">
                                <a:latin typeface="Cambria Math" panose="02040503050406030204" pitchFamily="18" charset="0"/>
                              </a:rPr>
                              <m:t>𝑡</m:t>
                            </m:r>
                          </m:sub>
                        </m:sSub>
                      </m:den>
                    </m:f>
                    <m:r>
                      <a:rPr lang="en-CA" sz="3200" b="0" i="1" smtClean="0">
                        <a:latin typeface="Cambria Math" panose="02040503050406030204" pitchFamily="18" charset="0"/>
                      </a:rPr>
                      <m:t>=−</m:t>
                    </m:r>
                    <m:r>
                      <a:rPr lang="en-CA" sz="3200" b="0" i="1" smtClean="0">
                        <a:solidFill>
                          <a:srgbClr val="FF0000"/>
                        </a:solidFill>
                        <a:latin typeface="Cambria Math" panose="02040503050406030204" pitchFamily="18" charset="0"/>
                      </a:rPr>
                      <m:t>𝑎</m:t>
                    </m:r>
                    <m:d>
                      <m:dPr>
                        <m:ctrlPr>
                          <a:rPr lang="en-CA" sz="3200" b="0" i="1" smtClean="0">
                            <a:solidFill>
                              <a:srgbClr val="FF0000"/>
                            </a:solidFill>
                            <a:latin typeface="Cambria Math" panose="02040503050406030204" pitchFamily="18" charset="0"/>
                          </a:rPr>
                        </m:ctrlPr>
                      </m:dPr>
                      <m:e>
                        <m:r>
                          <a:rPr lang="en-CA" sz="3200" b="0" i="1" smtClean="0">
                            <a:solidFill>
                              <a:srgbClr val="FF0000"/>
                            </a:solidFill>
                            <a:latin typeface="Cambria Math" panose="02040503050406030204" pitchFamily="18" charset="0"/>
                          </a:rPr>
                          <m:t>𝑡</m:t>
                        </m:r>
                      </m:e>
                    </m:d>
                  </m:oMath>
                </a14:m>
                <a:r>
                  <a:rPr lang="en-CA" sz="3200" dirty="0"/>
                  <a:t>,  we get </a:t>
                </a:r>
                <a14:m>
                  <m:oMath xmlns:m="http://schemas.openxmlformats.org/officeDocument/2006/math">
                    <m:sSub>
                      <m:sSubPr>
                        <m:ctrlPr>
                          <a:rPr lang="en-CA" sz="3200" b="0" i="1" smtClean="0">
                            <a:latin typeface="Cambria Math" panose="02040503050406030204" pitchFamily="18" charset="0"/>
                          </a:rPr>
                        </m:ctrlPr>
                      </m:sSubPr>
                      <m:e>
                        <m:r>
                          <a:rPr lang="en-CA" sz="3200" b="0" i="1" smtClean="0">
                            <a:latin typeface="Cambria Math" panose="02040503050406030204" pitchFamily="18" charset="0"/>
                          </a:rPr>
                          <m:t>𝜅</m:t>
                        </m:r>
                      </m:e>
                      <m:sub>
                        <m:r>
                          <a:rPr lang="en-CA" sz="3200" b="0" i="1" smtClean="0">
                            <a:latin typeface="Cambria Math" panose="02040503050406030204" pitchFamily="18" charset="0"/>
                          </a:rPr>
                          <m:t>𝑡</m:t>
                        </m:r>
                      </m:sub>
                    </m:sSub>
                    <m:r>
                      <a:rPr lang="en-CA" sz="3200" b="0" i="1" smtClean="0">
                        <a:latin typeface="Cambria Math" panose="02040503050406030204" pitchFamily="18" charset="0"/>
                      </a:rPr>
                      <m:t>=</m:t>
                    </m:r>
                    <m:f>
                      <m:fPr>
                        <m:ctrlPr>
                          <a:rPr lang="en-CA" sz="3200" b="0" i="1" smtClean="0">
                            <a:latin typeface="Cambria Math" panose="02040503050406030204" pitchFamily="18" charset="0"/>
                          </a:rPr>
                        </m:ctrlPr>
                      </m:fPr>
                      <m:num>
                        <m:r>
                          <a:rPr lang="en-GB" sz="3200" b="0" i="1" smtClean="0">
                            <a:solidFill>
                              <a:srgbClr val="C00000"/>
                            </a:solidFill>
                            <a:latin typeface="Cambria Math" panose="02040503050406030204" pitchFamily="18" charset="0"/>
                          </a:rPr>
                          <m:t>𝑘</m:t>
                        </m:r>
                      </m:num>
                      <m:den>
                        <m:r>
                          <a:rPr lang="en-CA" sz="3200" b="0" i="1" smtClean="0">
                            <a:solidFill>
                              <a:srgbClr val="FF0000"/>
                            </a:solidFill>
                            <a:latin typeface="Cambria Math" panose="02040503050406030204" pitchFamily="18" charset="0"/>
                          </a:rPr>
                          <m:t>𝑎</m:t>
                        </m:r>
                        <m:d>
                          <m:dPr>
                            <m:ctrlPr>
                              <a:rPr lang="en-CA" sz="3200" b="0" i="1" smtClean="0">
                                <a:solidFill>
                                  <a:srgbClr val="FF0000"/>
                                </a:solidFill>
                                <a:latin typeface="Cambria Math" panose="02040503050406030204" pitchFamily="18" charset="0"/>
                              </a:rPr>
                            </m:ctrlPr>
                          </m:dPr>
                          <m:e>
                            <m:r>
                              <a:rPr lang="en-CA" sz="3200" b="0" i="1" smtClean="0">
                                <a:solidFill>
                                  <a:srgbClr val="FF0000"/>
                                </a:solidFill>
                                <a:latin typeface="Cambria Math" panose="02040503050406030204" pitchFamily="18" charset="0"/>
                              </a:rPr>
                              <m:t>𝑡</m:t>
                            </m:r>
                          </m:e>
                        </m:d>
                      </m:den>
                    </m:f>
                  </m:oMath>
                </a14:m>
                <a:endParaRPr lang="en-CA" sz="3200" dirty="0"/>
              </a:p>
            </p:txBody>
          </p:sp>
        </mc:Choice>
        <mc:Fallback xmlns="">
          <p:sp>
            <p:nvSpPr>
              <p:cNvPr id="9" name="TextBox 8">
                <a:extLst>
                  <a:ext uri="{FF2B5EF4-FFF2-40B4-BE49-F238E27FC236}">
                    <a16:creationId xmlns:a16="http://schemas.microsoft.com/office/drawing/2014/main" id="{39DF7910-0DF6-B898-F05A-B5E3E968AE22}"/>
                  </a:ext>
                </a:extLst>
              </p:cNvPr>
              <p:cNvSpPr txBox="1">
                <a:spLocks noRot="1" noChangeAspect="1" noMove="1" noResize="1" noEditPoints="1" noAdjustHandles="1" noChangeArrowheads="1" noChangeShapeType="1" noTextEdit="1"/>
              </p:cNvSpPr>
              <p:nvPr/>
            </p:nvSpPr>
            <p:spPr>
              <a:xfrm>
                <a:off x="232229" y="5032179"/>
                <a:ext cx="11445422" cy="1837106"/>
              </a:xfrm>
              <a:prstGeom prst="rect">
                <a:avLst/>
              </a:prstGeom>
              <a:blipFill>
                <a:blip r:embed="rId3"/>
                <a:stretch>
                  <a:fillRect l="-1225" t="-3974" b="-1325"/>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652C1BE2-2BA9-48AD-DD29-7BAEAD8FA6BC}"/>
              </a:ext>
            </a:extLst>
          </p:cNvPr>
          <p:cNvSpPr txBox="1"/>
          <p:nvPr/>
        </p:nvSpPr>
        <p:spPr>
          <a:xfrm>
            <a:off x="-2" y="1812112"/>
            <a:ext cx="1988459" cy="569387"/>
          </a:xfrm>
          <a:prstGeom prst="rect">
            <a:avLst/>
          </a:prstGeom>
          <a:noFill/>
        </p:spPr>
        <p:txBody>
          <a:bodyPr wrap="square" rtlCol="0">
            <a:spAutoFit/>
          </a:bodyPr>
          <a:lstStyle/>
          <a:p>
            <a:r>
              <a:rPr lang="en-GB" sz="3100" dirty="0"/>
              <a:t>Derivation:</a:t>
            </a:r>
            <a:endParaRPr lang="en-CA" sz="31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6E256E-3940-0532-4D39-354ED3C9FF15}"/>
                  </a:ext>
                </a:extLst>
              </p:cNvPr>
              <p:cNvSpPr txBox="1"/>
              <p:nvPr/>
            </p:nvSpPr>
            <p:spPr>
              <a:xfrm>
                <a:off x="1917623" y="1866902"/>
                <a:ext cx="4831515" cy="3040063"/>
              </a:xfrm>
              <a:prstGeom prst="rect">
                <a:avLst/>
              </a:prstGeom>
              <a:noFill/>
              <a:ln w="38100">
                <a:solidFill>
                  <a:schemeClr val="tx1"/>
                </a:solidFill>
              </a:ln>
            </p:spPr>
            <p:txBody>
              <a:bodyPr wrap="none" rtlCol="0">
                <a:spAutoFit/>
              </a:bodyPr>
              <a:lstStyle/>
              <a:p>
                <a:r>
                  <a:rPr lang="en-CA" sz="3600" b="0" dirty="0"/>
                  <a:t>Light-like tangent vector:</a:t>
                </a:r>
              </a:p>
              <a:p>
                <a14:m>
                  <m:oMath xmlns:m="http://schemas.openxmlformats.org/officeDocument/2006/math">
                    <m:f>
                      <m:fPr>
                        <m:ctrlPr>
                          <a:rPr lang="en-CA" sz="3600" b="0" i="1" smtClean="0">
                            <a:latin typeface="Cambria Math" panose="02040503050406030204" pitchFamily="18" charset="0"/>
                          </a:rPr>
                        </m:ctrlPr>
                      </m:fPr>
                      <m:num>
                        <m:r>
                          <a:rPr lang="en-CA" sz="3600" b="0" i="1" smtClean="0">
                            <a:latin typeface="Cambria Math" panose="02040503050406030204" pitchFamily="18" charset="0"/>
                          </a:rPr>
                          <m:t>𝑑</m:t>
                        </m:r>
                      </m:num>
                      <m:den>
                        <m:r>
                          <a:rPr lang="en-CA" sz="3600" b="0" i="1" smtClean="0">
                            <a:latin typeface="Cambria Math" panose="02040503050406030204" pitchFamily="18" charset="0"/>
                          </a:rPr>
                          <m:t>𝑑</m:t>
                        </m:r>
                        <m:r>
                          <a:rPr lang="en-CA" sz="3600" b="0" i="1" smtClean="0">
                            <a:solidFill>
                              <a:srgbClr val="FFC000"/>
                            </a:solidFill>
                            <a:latin typeface="Cambria Math" panose="02040503050406030204" pitchFamily="18" charset="0"/>
                          </a:rPr>
                          <m:t>𝜆</m:t>
                        </m:r>
                      </m:den>
                    </m:f>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b="0" i="1" smtClean="0">
                            <a:latin typeface="Cambria Math" panose="02040503050406030204" pitchFamily="18" charset="0"/>
                          </a:rPr>
                          <m:t>𝑑𝑐</m:t>
                        </m:r>
                        <m:r>
                          <a:rPr lang="en-CA" sz="3600" b="0" i="1" smtClean="0">
                            <a:solidFill>
                              <a:srgbClr val="0070C0"/>
                            </a:solidFill>
                            <a:latin typeface="Cambria Math" panose="02040503050406030204" pitchFamily="18" charset="0"/>
                          </a:rPr>
                          <m:t>𝑡</m:t>
                        </m:r>
                      </m:num>
                      <m:den>
                        <m:r>
                          <a:rPr lang="en-CA" sz="3600" b="0" i="1" smtClean="0">
                            <a:latin typeface="Cambria Math" panose="02040503050406030204" pitchFamily="18" charset="0"/>
                          </a:rPr>
                          <m:t>𝑑</m:t>
                        </m:r>
                        <m:r>
                          <a:rPr lang="en-CA" sz="3600" b="0" i="1" smtClean="0">
                            <a:solidFill>
                              <a:srgbClr val="FFC000"/>
                            </a:solidFill>
                            <a:latin typeface="Cambria Math" panose="02040503050406030204" pitchFamily="18" charset="0"/>
                          </a:rPr>
                          <m:t>𝜆</m:t>
                        </m:r>
                      </m:den>
                    </m:f>
                    <m:acc>
                      <m:accPr>
                        <m:chr m:val="⃗"/>
                        <m:ctrlPr>
                          <a:rPr lang="en-CA" sz="3600" b="0" i="1" smtClean="0">
                            <a:solidFill>
                              <a:srgbClr val="002060"/>
                            </a:solidFill>
                            <a:latin typeface="Cambria Math" panose="02040503050406030204" pitchFamily="18" charset="0"/>
                          </a:rPr>
                        </m:ctrlPr>
                      </m:accPr>
                      <m:e>
                        <m:sSub>
                          <m:sSubPr>
                            <m:ctrlPr>
                              <a:rPr lang="en-CA" sz="3600" b="0" i="1" smtClean="0">
                                <a:solidFill>
                                  <a:srgbClr val="002060"/>
                                </a:solidFill>
                                <a:latin typeface="Cambria Math" panose="02040503050406030204" pitchFamily="18" charset="0"/>
                              </a:rPr>
                            </m:ctrlPr>
                          </m:sSubPr>
                          <m:e>
                            <m:r>
                              <a:rPr lang="en-CA" sz="3600" b="0" i="1" smtClean="0">
                                <a:solidFill>
                                  <a:srgbClr val="002060"/>
                                </a:solidFill>
                                <a:latin typeface="Cambria Math" panose="02040503050406030204" pitchFamily="18" charset="0"/>
                              </a:rPr>
                              <m:t>𝑒</m:t>
                            </m:r>
                          </m:e>
                          <m:sub>
                            <m:r>
                              <a:rPr lang="en-CA" sz="3600" b="0" i="1" smtClean="0">
                                <a:solidFill>
                                  <a:srgbClr val="002060"/>
                                </a:solidFill>
                                <a:latin typeface="Cambria Math" panose="02040503050406030204" pitchFamily="18" charset="0"/>
                              </a:rPr>
                              <m:t>𝑡</m:t>
                            </m:r>
                          </m:sub>
                        </m:sSub>
                      </m:e>
                    </m:acc>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b="0" i="1" smtClean="0">
                            <a:latin typeface="Cambria Math" panose="02040503050406030204" pitchFamily="18" charset="0"/>
                          </a:rPr>
                          <m:t>𝑑</m:t>
                        </m:r>
                        <m:r>
                          <a:rPr lang="en-CA" sz="3600" b="0" i="1" smtClean="0">
                            <a:solidFill>
                              <a:srgbClr val="0070C0"/>
                            </a:solidFill>
                            <a:latin typeface="Cambria Math" panose="02040503050406030204" pitchFamily="18" charset="0"/>
                          </a:rPr>
                          <m:t>𝑟</m:t>
                        </m:r>
                      </m:num>
                      <m:den>
                        <m:r>
                          <a:rPr lang="en-CA" sz="3600" b="0" i="1" smtClean="0">
                            <a:latin typeface="Cambria Math" panose="02040503050406030204" pitchFamily="18" charset="0"/>
                          </a:rPr>
                          <m:t>𝑑</m:t>
                        </m:r>
                        <m:r>
                          <a:rPr lang="en-CA" sz="3600" b="0" i="1" smtClean="0">
                            <a:solidFill>
                              <a:srgbClr val="FFC000"/>
                            </a:solidFill>
                            <a:latin typeface="Cambria Math" panose="02040503050406030204" pitchFamily="18" charset="0"/>
                          </a:rPr>
                          <m:t>𝜆</m:t>
                        </m:r>
                      </m:den>
                    </m:f>
                    <m:acc>
                      <m:accPr>
                        <m:chr m:val="⃗"/>
                        <m:ctrlPr>
                          <a:rPr lang="en-CA" sz="3600" b="0" i="1" smtClean="0">
                            <a:solidFill>
                              <a:srgbClr val="002060"/>
                            </a:solidFill>
                            <a:latin typeface="Cambria Math" panose="02040503050406030204" pitchFamily="18" charset="0"/>
                          </a:rPr>
                        </m:ctrlPr>
                      </m:accPr>
                      <m:e>
                        <m:sSub>
                          <m:sSubPr>
                            <m:ctrlPr>
                              <a:rPr lang="en-CA" sz="3600" b="0" i="1" smtClean="0">
                                <a:solidFill>
                                  <a:srgbClr val="002060"/>
                                </a:solidFill>
                                <a:latin typeface="Cambria Math" panose="02040503050406030204" pitchFamily="18" charset="0"/>
                              </a:rPr>
                            </m:ctrlPr>
                          </m:sSubPr>
                          <m:e>
                            <m:r>
                              <a:rPr lang="en-CA" sz="3600" b="0" i="1" smtClean="0">
                                <a:solidFill>
                                  <a:srgbClr val="002060"/>
                                </a:solidFill>
                                <a:latin typeface="Cambria Math" panose="02040503050406030204" pitchFamily="18" charset="0"/>
                              </a:rPr>
                              <m:t>𝑒</m:t>
                            </m:r>
                          </m:e>
                          <m:sub>
                            <m:r>
                              <a:rPr lang="en-CA" sz="3600" b="0" i="1" smtClean="0">
                                <a:solidFill>
                                  <a:srgbClr val="002060"/>
                                </a:solidFill>
                                <a:latin typeface="Cambria Math" panose="02040503050406030204" pitchFamily="18" charset="0"/>
                              </a:rPr>
                              <m:t>𝑟</m:t>
                            </m:r>
                          </m:sub>
                        </m:sSub>
                      </m:e>
                    </m:acc>
                  </m:oMath>
                </a14:m>
                <a:r>
                  <a:rPr lang="en-CA" sz="3600" dirty="0">
                    <a:solidFill>
                      <a:srgbClr val="002060"/>
                    </a:solidFill>
                  </a:rPr>
                  <a:t> </a:t>
                </a:r>
                <a:endParaRPr lang="en-CA" sz="3600" dirty="0"/>
              </a:p>
              <a:p>
                <a14:m>
                  <m:oMath xmlns:m="http://schemas.openxmlformats.org/officeDocument/2006/math">
                    <m:f>
                      <m:fPr>
                        <m:ctrlPr>
                          <a:rPr lang="en-CA" sz="3600" b="0" i="1" smtClean="0">
                            <a:latin typeface="Cambria Math" panose="02040503050406030204" pitchFamily="18" charset="0"/>
                          </a:rPr>
                        </m:ctrlPr>
                      </m:fPr>
                      <m:num>
                        <m:r>
                          <a:rPr lang="en-CA" sz="3600" b="0" i="1" smtClean="0">
                            <a:latin typeface="Cambria Math" panose="02040503050406030204" pitchFamily="18" charset="0"/>
                          </a:rPr>
                          <m:t>𝑑</m:t>
                        </m:r>
                      </m:num>
                      <m:den>
                        <m:r>
                          <a:rPr lang="en-CA" sz="3600" b="0" i="1" smtClean="0">
                            <a:latin typeface="Cambria Math" panose="02040503050406030204" pitchFamily="18" charset="0"/>
                          </a:rPr>
                          <m:t>𝑑</m:t>
                        </m:r>
                        <m:r>
                          <a:rPr lang="en-CA" sz="3600" b="0" i="1" smtClean="0">
                            <a:solidFill>
                              <a:srgbClr val="0070C0"/>
                            </a:solidFill>
                            <a:latin typeface="Cambria Math" panose="02040503050406030204" pitchFamily="18" charset="0"/>
                          </a:rPr>
                          <m:t>𝑟</m:t>
                        </m:r>
                      </m:den>
                    </m:f>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b="0" i="1" smtClean="0">
                            <a:latin typeface="Cambria Math" panose="02040503050406030204" pitchFamily="18" charset="0"/>
                          </a:rPr>
                          <m:t>𝑑𝑐</m:t>
                        </m:r>
                        <m:r>
                          <a:rPr lang="en-CA" sz="3600" b="0" i="1" smtClean="0">
                            <a:solidFill>
                              <a:srgbClr val="0070C0"/>
                            </a:solidFill>
                            <a:latin typeface="Cambria Math" panose="02040503050406030204" pitchFamily="18" charset="0"/>
                          </a:rPr>
                          <m:t>𝑡</m:t>
                        </m:r>
                      </m:num>
                      <m:den>
                        <m:r>
                          <a:rPr lang="en-CA" sz="3600" b="0" i="1" smtClean="0">
                            <a:latin typeface="Cambria Math" panose="02040503050406030204" pitchFamily="18" charset="0"/>
                          </a:rPr>
                          <m:t>𝑑</m:t>
                        </m:r>
                        <m:r>
                          <a:rPr lang="en-CA" sz="3600" b="0" i="1" smtClean="0">
                            <a:solidFill>
                              <a:srgbClr val="0070C0"/>
                            </a:solidFill>
                            <a:latin typeface="Cambria Math" panose="02040503050406030204" pitchFamily="18" charset="0"/>
                          </a:rPr>
                          <m:t>𝑟</m:t>
                        </m:r>
                      </m:den>
                    </m:f>
                    <m:acc>
                      <m:accPr>
                        <m:chr m:val="⃗"/>
                        <m:ctrlPr>
                          <a:rPr lang="en-CA" sz="3600" b="0" i="1" smtClean="0">
                            <a:solidFill>
                              <a:srgbClr val="002060"/>
                            </a:solidFill>
                            <a:latin typeface="Cambria Math" panose="02040503050406030204" pitchFamily="18" charset="0"/>
                          </a:rPr>
                        </m:ctrlPr>
                      </m:accPr>
                      <m:e>
                        <m:sSub>
                          <m:sSubPr>
                            <m:ctrlPr>
                              <a:rPr lang="en-CA" sz="3600" b="0" i="1" smtClean="0">
                                <a:solidFill>
                                  <a:srgbClr val="002060"/>
                                </a:solidFill>
                                <a:latin typeface="Cambria Math" panose="02040503050406030204" pitchFamily="18" charset="0"/>
                              </a:rPr>
                            </m:ctrlPr>
                          </m:sSubPr>
                          <m:e>
                            <m:r>
                              <a:rPr lang="en-CA" sz="3600" b="0" i="1" smtClean="0">
                                <a:solidFill>
                                  <a:srgbClr val="002060"/>
                                </a:solidFill>
                                <a:latin typeface="Cambria Math" panose="02040503050406030204" pitchFamily="18" charset="0"/>
                              </a:rPr>
                              <m:t>𝑒</m:t>
                            </m:r>
                          </m:e>
                          <m:sub>
                            <m:r>
                              <a:rPr lang="en-CA" sz="3600" b="0" i="1" smtClean="0">
                                <a:solidFill>
                                  <a:srgbClr val="002060"/>
                                </a:solidFill>
                                <a:latin typeface="Cambria Math" panose="02040503050406030204" pitchFamily="18" charset="0"/>
                              </a:rPr>
                              <m:t>𝑡</m:t>
                            </m:r>
                          </m:sub>
                        </m:sSub>
                      </m:e>
                    </m:acc>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b="0" i="1" smtClean="0">
                            <a:latin typeface="Cambria Math" panose="02040503050406030204" pitchFamily="18" charset="0"/>
                          </a:rPr>
                          <m:t>𝑑</m:t>
                        </m:r>
                        <m:r>
                          <a:rPr lang="en-CA" sz="3600" b="0" i="1" smtClean="0">
                            <a:solidFill>
                              <a:srgbClr val="0070C0"/>
                            </a:solidFill>
                            <a:latin typeface="Cambria Math" panose="02040503050406030204" pitchFamily="18" charset="0"/>
                          </a:rPr>
                          <m:t>𝑟</m:t>
                        </m:r>
                      </m:num>
                      <m:den>
                        <m:r>
                          <a:rPr lang="en-CA" sz="3600" b="0" i="1" smtClean="0">
                            <a:latin typeface="Cambria Math" panose="02040503050406030204" pitchFamily="18" charset="0"/>
                          </a:rPr>
                          <m:t>𝑑</m:t>
                        </m:r>
                        <m:r>
                          <a:rPr lang="en-CA" sz="3600" b="0" i="1" smtClean="0">
                            <a:solidFill>
                              <a:srgbClr val="0070C0"/>
                            </a:solidFill>
                            <a:latin typeface="Cambria Math" panose="02040503050406030204" pitchFamily="18" charset="0"/>
                          </a:rPr>
                          <m:t>𝑟</m:t>
                        </m:r>
                      </m:den>
                    </m:f>
                    <m:acc>
                      <m:accPr>
                        <m:chr m:val="⃗"/>
                        <m:ctrlPr>
                          <a:rPr lang="en-CA" sz="3600" b="0" i="1" smtClean="0">
                            <a:solidFill>
                              <a:srgbClr val="002060"/>
                            </a:solidFill>
                            <a:latin typeface="Cambria Math" panose="02040503050406030204" pitchFamily="18" charset="0"/>
                          </a:rPr>
                        </m:ctrlPr>
                      </m:accPr>
                      <m:e>
                        <m:sSub>
                          <m:sSubPr>
                            <m:ctrlPr>
                              <a:rPr lang="en-CA" sz="3600" b="0" i="1" smtClean="0">
                                <a:solidFill>
                                  <a:srgbClr val="002060"/>
                                </a:solidFill>
                                <a:latin typeface="Cambria Math" panose="02040503050406030204" pitchFamily="18" charset="0"/>
                              </a:rPr>
                            </m:ctrlPr>
                          </m:sSubPr>
                          <m:e>
                            <m:r>
                              <a:rPr lang="en-CA" sz="3600" b="0" i="1" smtClean="0">
                                <a:solidFill>
                                  <a:srgbClr val="002060"/>
                                </a:solidFill>
                                <a:latin typeface="Cambria Math" panose="02040503050406030204" pitchFamily="18" charset="0"/>
                              </a:rPr>
                              <m:t>𝑒</m:t>
                            </m:r>
                          </m:e>
                          <m:sub>
                            <m:r>
                              <a:rPr lang="en-CA" sz="3600" b="0" i="1" smtClean="0">
                                <a:solidFill>
                                  <a:srgbClr val="002060"/>
                                </a:solidFill>
                                <a:latin typeface="Cambria Math" panose="02040503050406030204" pitchFamily="18" charset="0"/>
                              </a:rPr>
                              <m:t>𝑟</m:t>
                            </m:r>
                          </m:sub>
                        </m:sSub>
                      </m:e>
                    </m:acc>
                  </m:oMath>
                </a14:m>
                <a:r>
                  <a:rPr lang="en-CA" sz="3600" dirty="0">
                    <a:solidFill>
                      <a:srgbClr val="002060"/>
                    </a:solidFill>
                  </a:rPr>
                  <a:t> </a:t>
                </a:r>
                <a:endParaRPr lang="en-CA" sz="3600" dirty="0"/>
              </a:p>
              <a:p>
                <a14:m>
                  <m:oMath xmlns:m="http://schemas.openxmlformats.org/officeDocument/2006/math">
                    <m:f>
                      <m:fPr>
                        <m:ctrlPr>
                          <a:rPr lang="en-CA" sz="3600" b="0" i="1" smtClean="0">
                            <a:latin typeface="Cambria Math" panose="02040503050406030204" pitchFamily="18" charset="0"/>
                          </a:rPr>
                        </m:ctrlPr>
                      </m:fPr>
                      <m:num>
                        <m:r>
                          <a:rPr lang="en-CA" sz="3600" b="0" i="1" smtClean="0">
                            <a:latin typeface="Cambria Math" panose="02040503050406030204" pitchFamily="18" charset="0"/>
                          </a:rPr>
                          <m:t>𝑑</m:t>
                        </m:r>
                      </m:num>
                      <m:den>
                        <m:r>
                          <a:rPr lang="en-CA" sz="3600" b="0" i="1" smtClean="0">
                            <a:latin typeface="Cambria Math" panose="02040503050406030204" pitchFamily="18" charset="0"/>
                          </a:rPr>
                          <m:t>𝑑</m:t>
                        </m:r>
                        <m:r>
                          <a:rPr lang="en-CA" sz="3600" b="0" i="1" smtClean="0">
                            <a:solidFill>
                              <a:srgbClr val="0070C0"/>
                            </a:solidFill>
                            <a:latin typeface="Cambria Math" panose="02040503050406030204" pitchFamily="18" charset="0"/>
                          </a:rPr>
                          <m:t>𝑟</m:t>
                        </m:r>
                      </m:den>
                    </m:f>
                    <m:r>
                      <a:rPr lang="en-CA" sz="3600" b="0" i="1" smtClean="0">
                        <a:latin typeface="Cambria Math" panose="02040503050406030204" pitchFamily="18" charset="0"/>
                      </a:rPr>
                      <m:t>=</m:t>
                    </m:r>
                    <m:r>
                      <a:rPr lang="en-CA" sz="3600" b="0" i="1" smtClean="0">
                        <a:solidFill>
                          <a:srgbClr val="FF0000"/>
                        </a:solidFill>
                        <a:latin typeface="Cambria Math" panose="02040503050406030204" pitchFamily="18" charset="0"/>
                      </a:rPr>
                      <m:t>𝑎</m:t>
                    </m:r>
                    <m:d>
                      <m:dPr>
                        <m:ctrlPr>
                          <a:rPr lang="en-CA" sz="3600" b="0" i="1" smtClean="0">
                            <a:solidFill>
                              <a:srgbClr val="FF0000"/>
                            </a:solidFill>
                            <a:latin typeface="Cambria Math" panose="02040503050406030204" pitchFamily="18" charset="0"/>
                          </a:rPr>
                        </m:ctrlPr>
                      </m:dPr>
                      <m:e>
                        <m:r>
                          <a:rPr lang="en-CA" sz="3600" b="0" i="1" smtClean="0">
                            <a:solidFill>
                              <a:srgbClr val="FF0000"/>
                            </a:solidFill>
                            <a:latin typeface="Cambria Math" panose="02040503050406030204" pitchFamily="18" charset="0"/>
                          </a:rPr>
                          <m:t>𝑡</m:t>
                        </m:r>
                      </m:e>
                    </m:d>
                    <m:acc>
                      <m:accPr>
                        <m:chr m:val="⃗"/>
                        <m:ctrlPr>
                          <a:rPr lang="en-CA" sz="3600" b="0" i="1" smtClean="0">
                            <a:solidFill>
                              <a:srgbClr val="002060"/>
                            </a:solidFill>
                            <a:latin typeface="Cambria Math" panose="02040503050406030204" pitchFamily="18" charset="0"/>
                          </a:rPr>
                        </m:ctrlPr>
                      </m:accPr>
                      <m:e>
                        <m:sSub>
                          <m:sSubPr>
                            <m:ctrlPr>
                              <a:rPr lang="en-CA" sz="3600" b="0" i="1" smtClean="0">
                                <a:solidFill>
                                  <a:srgbClr val="002060"/>
                                </a:solidFill>
                                <a:latin typeface="Cambria Math" panose="02040503050406030204" pitchFamily="18" charset="0"/>
                              </a:rPr>
                            </m:ctrlPr>
                          </m:sSubPr>
                          <m:e>
                            <m:r>
                              <a:rPr lang="en-CA" sz="3600" b="0" i="1" smtClean="0">
                                <a:solidFill>
                                  <a:srgbClr val="002060"/>
                                </a:solidFill>
                                <a:latin typeface="Cambria Math" panose="02040503050406030204" pitchFamily="18" charset="0"/>
                              </a:rPr>
                              <m:t>𝑒</m:t>
                            </m:r>
                          </m:e>
                          <m:sub>
                            <m:r>
                              <a:rPr lang="en-CA" sz="3600" b="0" i="1" smtClean="0">
                                <a:solidFill>
                                  <a:srgbClr val="002060"/>
                                </a:solidFill>
                                <a:latin typeface="Cambria Math" panose="02040503050406030204" pitchFamily="18" charset="0"/>
                              </a:rPr>
                              <m:t>𝑡</m:t>
                            </m:r>
                          </m:sub>
                        </m:sSub>
                      </m:e>
                    </m:acc>
                    <m:r>
                      <a:rPr lang="en-GB" sz="3600" b="0" i="1" smtClean="0">
                        <a:latin typeface="Cambria Math" panose="02040503050406030204" pitchFamily="18" charset="0"/>
                      </a:rPr>
                      <m:t>+</m:t>
                    </m:r>
                    <m:acc>
                      <m:accPr>
                        <m:chr m:val="⃗"/>
                        <m:ctrlPr>
                          <a:rPr lang="en-CA" sz="3600" b="0" i="1" smtClean="0">
                            <a:solidFill>
                              <a:srgbClr val="002060"/>
                            </a:solidFill>
                            <a:latin typeface="Cambria Math" panose="02040503050406030204" pitchFamily="18" charset="0"/>
                          </a:rPr>
                        </m:ctrlPr>
                      </m:accPr>
                      <m:e>
                        <m:sSub>
                          <m:sSubPr>
                            <m:ctrlPr>
                              <a:rPr lang="en-CA" sz="3600" b="0" i="1" smtClean="0">
                                <a:solidFill>
                                  <a:srgbClr val="002060"/>
                                </a:solidFill>
                                <a:latin typeface="Cambria Math" panose="02040503050406030204" pitchFamily="18" charset="0"/>
                              </a:rPr>
                            </m:ctrlPr>
                          </m:sSubPr>
                          <m:e>
                            <m:r>
                              <a:rPr lang="en-CA" sz="3600" b="0" i="1" smtClean="0">
                                <a:solidFill>
                                  <a:srgbClr val="002060"/>
                                </a:solidFill>
                                <a:latin typeface="Cambria Math" panose="02040503050406030204" pitchFamily="18" charset="0"/>
                              </a:rPr>
                              <m:t>𝑒</m:t>
                            </m:r>
                          </m:e>
                          <m:sub>
                            <m:r>
                              <a:rPr lang="en-CA" sz="3600" b="0" i="1" smtClean="0">
                                <a:solidFill>
                                  <a:srgbClr val="002060"/>
                                </a:solidFill>
                                <a:latin typeface="Cambria Math" panose="02040503050406030204" pitchFamily="18" charset="0"/>
                              </a:rPr>
                              <m:t>𝑟</m:t>
                            </m:r>
                          </m:sub>
                        </m:sSub>
                      </m:e>
                    </m:acc>
                  </m:oMath>
                </a14:m>
                <a:r>
                  <a:rPr lang="en-CA" sz="3600" dirty="0">
                    <a:solidFill>
                      <a:srgbClr val="002060"/>
                    </a:solidFill>
                  </a:rPr>
                  <a:t> </a:t>
                </a:r>
                <a:endParaRPr lang="en-CA" sz="3600" dirty="0"/>
              </a:p>
            </p:txBody>
          </p:sp>
        </mc:Choice>
        <mc:Fallback xmlns="">
          <p:sp>
            <p:nvSpPr>
              <p:cNvPr id="11" name="TextBox 10">
                <a:extLst>
                  <a:ext uri="{FF2B5EF4-FFF2-40B4-BE49-F238E27FC236}">
                    <a16:creationId xmlns:a16="http://schemas.microsoft.com/office/drawing/2014/main" id="{386E256E-3940-0532-4D39-354ED3C9FF15}"/>
                  </a:ext>
                </a:extLst>
              </p:cNvPr>
              <p:cNvSpPr txBox="1">
                <a:spLocks noRot="1" noChangeAspect="1" noMove="1" noResize="1" noEditPoints="1" noAdjustHandles="1" noChangeArrowheads="1" noChangeShapeType="1" noTextEdit="1"/>
              </p:cNvSpPr>
              <p:nvPr/>
            </p:nvSpPr>
            <p:spPr>
              <a:xfrm>
                <a:off x="1917623" y="1866902"/>
                <a:ext cx="4831515" cy="3040063"/>
              </a:xfrm>
              <a:prstGeom prst="rect">
                <a:avLst/>
              </a:prstGeom>
              <a:blipFill>
                <a:blip r:embed="rId4"/>
                <a:stretch>
                  <a:fillRect l="-3509" t="-2376" r="-2506"/>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5F346F-4693-B735-BF96-0FD677687466}"/>
                  </a:ext>
                </a:extLst>
              </p:cNvPr>
              <p:cNvSpPr txBox="1"/>
              <p:nvPr/>
            </p:nvSpPr>
            <p:spPr>
              <a:xfrm>
                <a:off x="6821711" y="1938982"/>
                <a:ext cx="5305881" cy="2747099"/>
              </a:xfrm>
              <a:prstGeom prst="rect">
                <a:avLst/>
              </a:prstGeom>
              <a:noFill/>
              <a:ln w="38100">
                <a:solidFill>
                  <a:schemeClr val="tx1"/>
                </a:solidFill>
              </a:ln>
            </p:spPr>
            <p:txBody>
              <a:bodyPr wrap="square" rtlCol="0">
                <a:spAutoFit/>
              </a:bodyPr>
              <a:lstStyle/>
              <a:p>
                <a14:m>
                  <m:oMath xmlns:m="http://schemas.openxmlformats.org/officeDocument/2006/math">
                    <m:r>
                      <a:rPr lang="en-GB" sz="3600" b="0" i="1" smtClean="0">
                        <a:latin typeface="Cambria Math" panose="02040503050406030204" pitchFamily="18" charset="0"/>
                      </a:rPr>
                      <m:t>0=</m:t>
                    </m:r>
                    <m:r>
                      <a:rPr lang="en-CA" sz="3600" b="0" i="1" smtClean="0">
                        <a:latin typeface="Cambria Math" panose="02040503050406030204" pitchFamily="18" charset="0"/>
                      </a:rPr>
                      <m:t>𝜅</m:t>
                    </m:r>
                    <m:d>
                      <m:dPr>
                        <m:ctrlPr>
                          <a:rPr lang="en-CA" sz="3600" b="0" i="1" smtClean="0">
                            <a:latin typeface="Cambria Math" panose="02040503050406030204" pitchFamily="18" charset="0"/>
                          </a:rPr>
                        </m:ctrlPr>
                      </m:dPr>
                      <m:e>
                        <m:f>
                          <m:fPr>
                            <m:ctrlPr>
                              <a:rPr lang="en-CA" sz="3600" b="0" i="1" smtClean="0">
                                <a:latin typeface="Cambria Math" panose="02040503050406030204" pitchFamily="18" charset="0"/>
                              </a:rPr>
                            </m:ctrlPr>
                          </m:fPr>
                          <m:num>
                            <m:r>
                              <a:rPr lang="en-CA" sz="3600" b="0" i="1" smtClean="0">
                                <a:latin typeface="Cambria Math" panose="02040503050406030204" pitchFamily="18" charset="0"/>
                              </a:rPr>
                              <m:t>𝑑</m:t>
                            </m:r>
                          </m:num>
                          <m:den>
                            <m:r>
                              <a:rPr lang="en-CA" sz="3600" b="0" i="1" smtClean="0">
                                <a:latin typeface="Cambria Math" panose="02040503050406030204" pitchFamily="18" charset="0"/>
                              </a:rPr>
                              <m:t>𝑑</m:t>
                            </m:r>
                            <m:r>
                              <a:rPr lang="en-CA" sz="3600" b="0" i="1" smtClean="0">
                                <a:solidFill>
                                  <a:srgbClr val="FFC000"/>
                                </a:solidFill>
                                <a:latin typeface="Cambria Math" panose="02040503050406030204" pitchFamily="18" charset="0"/>
                              </a:rPr>
                              <m:t>𝜆</m:t>
                            </m:r>
                          </m:den>
                        </m:f>
                      </m:e>
                    </m:d>
                  </m:oMath>
                </a14:m>
                <a:r>
                  <a:rPr lang="en-GB" sz="3600" b="0" i="1" dirty="0">
                    <a:latin typeface="Cambria Math" panose="02040503050406030204" pitchFamily="18" charset="0"/>
                  </a:rPr>
                  <a:t>  </a:t>
                </a:r>
                <a:r>
                  <a:rPr lang="en-GB" sz="3600" b="0" dirty="0"/>
                  <a:t>(light </a:t>
                </a:r>
                <a:r>
                  <a:rPr lang="en-GB" sz="3600" b="0" dirty="0" err="1"/>
                  <a:t>covector</a:t>
                </a:r>
                <a:r>
                  <a:rPr lang="en-GB" sz="3600" b="0" dirty="0"/>
                  <a:t>)</a:t>
                </a:r>
              </a:p>
              <a:p>
                <a14:m>
                  <m:oMath xmlns:m="http://schemas.openxmlformats.org/officeDocument/2006/math">
                    <m:r>
                      <a:rPr lang="en-GB" sz="3000" i="1">
                        <a:latin typeface="Cambria Math" panose="02040503050406030204" pitchFamily="18" charset="0"/>
                      </a:rPr>
                      <m:t>0</m:t>
                    </m:r>
                    <m:r>
                      <a:rPr lang="en-CA" sz="3000" b="0" i="1" smtClean="0">
                        <a:latin typeface="Cambria Math" panose="02040503050406030204" pitchFamily="18" charset="0"/>
                      </a:rPr>
                      <m:t>=</m:t>
                    </m:r>
                    <m:d>
                      <m:dPr>
                        <m:ctrlPr>
                          <a:rPr lang="en-GB" sz="3000" b="0" i="1" smtClean="0">
                            <a:latin typeface="Cambria Math" panose="02040503050406030204" pitchFamily="18" charset="0"/>
                          </a:rPr>
                        </m:ctrlPr>
                      </m:dPr>
                      <m:e>
                        <m:sSub>
                          <m:sSubPr>
                            <m:ctrlPr>
                              <a:rPr lang="en-CA" sz="3000" i="1">
                                <a:latin typeface="Cambria Math" panose="02040503050406030204" pitchFamily="18" charset="0"/>
                              </a:rPr>
                            </m:ctrlPr>
                          </m:sSubPr>
                          <m:e>
                            <m:r>
                              <a:rPr lang="en-CA" sz="3000" i="1">
                                <a:latin typeface="Cambria Math" panose="02040503050406030204" pitchFamily="18" charset="0"/>
                              </a:rPr>
                              <m:t>𝜅</m:t>
                            </m:r>
                          </m:e>
                          <m:sub>
                            <m:r>
                              <a:rPr lang="en-CA" sz="3000" i="1">
                                <a:latin typeface="Cambria Math" panose="02040503050406030204" pitchFamily="18" charset="0"/>
                              </a:rPr>
                              <m:t>𝑡</m:t>
                            </m:r>
                          </m:sub>
                        </m:sSub>
                        <m:sSup>
                          <m:sSupPr>
                            <m:ctrlPr>
                              <a:rPr lang="en-GB" sz="3000" b="0" i="1" smtClean="0">
                                <a:solidFill>
                                  <a:srgbClr val="002060"/>
                                </a:solidFill>
                                <a:latin typeface="Cambria Math" panose="02040503050406030204" pitchFamily="18" charset="0"/>
                              </a:rPr>
                            </m:ctrlPr>
                          </m:sSupPr>
                          <m:e>
                            <m:r>
                              <a:rPr lang="en-GB" sz="3000" b="0" i="1" smtClean="0">
                                <a:solidFill>
                                  <a:srgbClr val="002060"/>
                                </a:solidFill>
                                <a:latin typeface="Cambria Math" panose="02040503050406030204" pitchFamily="18" charset="0"/>
                              </a:rPr>
                              <m:t>𝜖</m:t>
                            </m:r>
                          </m:e>
                          <m:sup>
                            <m:r>
                              <a:rPr lang="en-GB" sz="3000" b="0" i="1" smtClean="0">
                                <a:solidFill>
                                  <a:srgbClr val="002060"/>
                                </a:solidFill>
                                <a:latin typeface="Cambria Math" panose="02040503050406030204" pitchFamily="18" charset="0"/>
                              </a:rPr>
                              <m:t>𝑡</m:t>
                            </m:r>
                          </m:sup>
                        </m:sSup>
                        <m:r>
                          <a:rPr lang="en-GB" sz="3000" b="0" i="1" smtClean="0">
                            <a:latin typeface="Cambria Math" panose="02040503050406030204" pitchFamily="18" charset="0"/>
                          </a:rPr>
                          <m:t>+</m:t>
                        </m:r>
                        <m:sSub>
                          <m:sSubPr>
                            <m:ctrlPr>
                              <a:rPr lang="en-CA" sz="3000" b="0" i="1" smtClean="0">
                                <a:latin typeface="Cambria Math" panose="02040503050406030204" pitchFamily="18" charset="0"/>
                              </a:rPr>
                            </m:ctrlPr>
                          </m:sSubPr>
                          <m:e>
                            <m:r>
                              <a:rPr lang="en-CA" sz="3000" b="0" i="1" smtClean="0">
                                <a:latin typeface="Cambria Math" panose="02040503050406030204" pitchFamily="18" charset="0"/>
                              </a:rPr>
                              <m:t>𝜅</m:t>
                            </m:r>
                          </m:e>
                          <m:sub>
                            <m:r>
                              <a:rPr lang="en-CA" sz="3000" b="0" i="1" smtClean="0">
                                <a:latin typeface="Cambria Math" panose="02040503050406030204" pitchFamily="18" charset="0"/>
                              </a:rPr>
                              <m:t>𝑟</m:t>
                            </m:r>
                          </m:sub>
                        </m:sSub>
                        <m:sSup>
                          <m:sSupPr>
                            <m:ctrlPr>
                              <a:rPr lang="en-GB" sz="3000" b="0" i="1" smtClean="0">
                                <a:solidFill>
                                  <a:srgbClr val="002060"/>
                                </a:solidFill>
                                <a:latin typeface="Cambria Math" panose="02040503050406030204" pitchFamily="18" charset="0"/>
                              </a:rPr>
                            </m:ctrlPr>
                          </m:sSupPr>
                          <m:e>
                            <m:r>
                              <a:rPr lang="en-GB" sz="3000" b="0" i="1" smtClean="0">
                                <a:solidFill>
                                  <a:srgbClr val="002060"/>
                                </a:solidFill>
                                <a:latin typeface="Cambria Math" panose="02040503050406030204" pitchFamily="18" charset="0"/>
                              </a:rPr>
                              <m:t>𝜖</m:t>
                            </m:r>
                          </m:e>
                          <m:sup>
                            <m:r>
                              <a:rPr lang="en-GB" sz="3000" b="0" i="1" smtClean="0">
                                <a:solidFill>
                                  <a:srgbClr val="002060"/>
                                </a:solidFill>
                                <a:latin typeface="Cambria Math" panose="02040503050406030204" pitchFamily="18" charset="0"/>
                              </a:rPr>
                              <m:t>𝑟</m:t>
                            </m:r>
                          </m:sup>
                        </m:sSup>
                      </m:e>
                    </m:d>
                    <m:d>
                      <m:dPr>
                        <m:ctrlPr>
                          <a:rPr lang="en-GB" sz="3000" b="0" i="1" smtClean="0">
                            <a:latin typeface="Cambria Math" panose="02040503050406030204" pitchFamily="18" charset="0"/>
                          </a:rPr>
                        </m:ctrlPr>
                      </m:dPr>
                      <m:e>
                        <m:r>
                          <a:rPr lang="en-CA" sz="3000" i="1">
                            <a:solidFill>
                              <a:srgbClr val="FF0000"/>
                            </a:solidFill>
                            <a:latin typeface="Cambria Math" panose="02040503050406030204" pitchFamily="18" charset="0"/>
                          </a:rPr>
                          <m:t>𝑎</m:t>
                        </m:r>
                        <m:d>
                          <m:dPr>
                            <m:ctrlPr>
                              <a:rPr lang="en-CA" sz="3000" i="1">
                                <a:solidFill>
                                  <a:srgbClr val="FF0000"/>
                                </a:solidFill>
                                <a:latin typeface="Cambria Math" panose="02040503050406030204" pitchFamily="18" charset="0"/>
                              </a:rPr>
                            </m:ctrlPr>
                          </m:dPr>
                          <m:e>
                            <m:r>
                              <a:rPr lang="en-CA" sz="3000" i="1">
                                <a:solidFill>
                                  <a:srgbClr val="FF0000"/>
                                </a:solidFill>
                                <a:latin typeface="Cambria Math" panose="02040503050406030204" pitchFamily="18" charset="0"/>
                              </a:rPr>
                              <m:t>𝑡</m:t>
                            </m:r>
                          </m:e>
                        </m:d>
                        <m:acc>
                          <m:accPr>
                            <m:chr m:val="⃗"/>
                            <m:ctrlPr>
                              <a:rPr lang="en-CA" sz="3000" i="1">
                                <a:solidFill>
                                  <a:srgbClr val="002060"/>
                                </a:solidFill>
                                <a:latin typeface="Cambria Math" panose="02040503050406030204" pitchFamily="18" charset="0"/>
                              </a:rPr>
                            </m:ctrlPr>
                          </m:accPr>
                          <m:e>
                            <m:sSub>
                              <m:sSubPr>
                                <m:ctrlPr>
                                  <a:rPr lang="en-CA" sz="3000" i="1">
                                    <a:solidFill>
                                      <a:srgbClr val="002060"/>
                                    </a:solidFill>
                                    <a:latin typeface="Cambria Math" panose="02040503050406030204" pitchFamily="18" charset="0"/>
                                  </a:rPr>
                                </m:ctrlPr>
                              </m:sSubPr>
                              <m:e>
                                <m:r>
                                  <a:rPr lang="en-CA" sz="3000" i="1">
                                    <a:solidFill>
                                      <a:srgbClr val="002060"/>
                                    </a:solidFill>
                                    <a:latin typeface="Cambria Math" panose="02040503050406030204" pitchFamily="18" charset="0"/>
                                  </a:rPr>
                                  <m:t>𝑒</m:t>
                                </m:r>
                              </m:e>
                              <m:sub>
                                <m:r>
                                  <a:rPr lang="en-CA" sz="3000" i="1">
                                    <a:solidFill>
                                      <a:srgbClr val="002060"/>
                                    </a:solidFill>
                                    <a:latin typeface="Cambria Math" panose="02040503050406030204" pitchFamily="18" charset="0"/>
                                  </a:rPr>
                                  <m:t>𝑡</m:t>
                                </m:r>
                              </m:sub>
                            </m:sSub>
                          </m:e>
                        </m:acc>
                        <m:r>
                          <a:rPr lang="en-CA" sz="3000" i="1">
                            <a:latin typeface="Cambria Math" panose="02040503050406030204" pitchFamily="18" charset="0"/>
                          </a:rPr>
                          <m:t>+</m:t>
                        </m:r>
                        <m:acc>
                          <m:accPr>
                            <m:chr m:val="⃗"/>
                            <m:ctrlPr>
                              <a:rPr lang="en-CA" sz="3000" i="1">
                                <a:solidFill>
                                  <a:srgbClr val="002060"/>
                                </a:solidFill>
                                <a:latin typeface="Cambria Math" panose="02040503050406030204" pitchFamily="18" charset="0"/>
                              </a:rPr>
                            </m:ctrlPr>
                          </m:accPr>
                          <m:e>
                            <m:sSub>
                              <m:sSubPr>
                                <m:ctrlPr>
                                  <a:rPr lang="en-CA" sz="3000" i="1">
                                    <a:solidFill>
                                      <a:srgbClr val="002060"/>
                                    </a:solidFill>
                                    <a:latin typeface="Cambria Math" panose="02040503050406030204" pitchFamily="18" charset="0"/>
                                  </a:rPr>
                                </m:ctrlPr>
                              </m:sSubPr>
                              <m:e>
                                <m:r>
                                  <a:rPr lang="en-CA" sz="3000" i="1">
                                    <a:solidFill>
                                      <a:srgbClr val="002060"/>
                                    </a:solidFill>
                                    <a:latin typeface="Cambria Math" panose="02040503050406030204" pitchFamily="18" charset="0"/>
                                  </a:rPr>
                                  <m:t>𝑒</m:t>
                                </m:r>
                              </m:e>
                              <m:sub>
                                <m:r>
                                  <a:rPr lang="en-CA" sz="3000" i="1">
                                    <a:solidFill>
                                      <a:srgbClr val="002060"/>
                                    </a:solidFill>
                                    <a:latin typeface="Cambria Math" panose="02040503050406030204" pitchFamily="18" charset="0"/>
                                  </a:rPr>
                                  <m:t>𝑟</m:t>
                                </m:r>
                              </m:sub>
                            </m:sSub>
                          </m:e>
                        </m:acc>
                      </m:e>
                    </m:d>
                  </m:oMath>
                </a14:m>
                <a:r>
                  <a:rPr lang="en-CA" sz="3000" dirty="0"/>
                  <a:t> </a:t>
                </a:r>
              </a:p>
              <a:p>
                <a:pPr/>
                <a14:m>
                  <m:oMathPara xmlns:m="http://schemas.openxmlformats.org/officeDocument/2006/math">
                    <m:oMathParaPr>
                      <m:jc m:val="left"/>
                    </m:oMathParaPr>
                    <m:oMath xmlns:m="http://schemas.openxmlformats.org/officeDocument/2006/math">
                      <m:r>
                        <a:rPr lang="en-CA" sz="3600" b="0" i="1" smtClean="0">
                          <a:latin typeface="Cambria Math" panose="02040503050406030204" pitchFamily="18" charset="0"/>
                        </a:rPr>
                        <m:t>0=</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𝜅</m:t>
                          </m:r>
                        </m:e>
                        <m:sub>
                          <m:r>
                            <a:rPr lang="en-CA" sz="3600" b="0" i="1" smtClean="0">
                              <a:latin typeface="Cambria Math" panose="02040503050406030204" pitchFamily="18" charset="0"/>
                            </a:rPr>
                            <m:t>𝑡</m:t>
                          </m:r>
                        </m:sub>
                      </m:sSub>
                      <m:r>
                        <a:rPr lang="en-CA" sz="3600" b="0" i="1" smtClean="0">
                          <a:solidFill>
                            <a:srgbClr val="FF0000"/>
                          </a:solidFill>
                          <a:latin typeface="Cambria Math" panose="02040503050406030204" pitchFamily="18" charset="0"/>
                        </a:rPr>
                        <m:t>𝑎</m:t>
                      </m:r>
                      <m:d>
                        <m:dPr>
                          <m:ctrlPr>
                            <a:rPr lang="en-CA" sz="3600" b="0" i="1" smtClean="0">
                              <a:solidFill>
                                <a:srgbClr val="FF0000"/>
                              </a:solidFill>
                              <a:latin typeface="Cambria Math" panose="02040503050406030204" pitchFamily="18" charset="0"/>
                            </a:rPr>
                          </m:ctrlPr>
                        </m:dPr>
                        <m:e>
                          <m:r>
                            <a:rPr lang="en-CA" sz="3600" b="0" i="1" smtClean="0">
                              <a:solidFill>
                                <a:srgbClr val="FF0000"/>
                              </a:solidFill>
                              <a:latin typeface="Cambria Math" panose="02040503050406030204" pitchFamily="18" charset="0"/>
                            </a:rPr>
                            <m:t>𝑡</m:t>
                          </m:r>
                        </m:e>
                      </m:d>
                      <m:r>
                        <a:rPr lang="en-CA" sz="3600" b="0" i="1" smtClean="0">
                          <a:latin typeface="Cambria Math" panose="02040503050406030204" pitchFamily="18" charset="0"/>
                        </a:rPr>
                        <m:t>+</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𝜅</m:t>
                          </m:r>
                        </m:e>
                        <m:sub>
                          <m:r>
                            <a:rPr lang="en-CA" sz="3600" b="0" i="1" smtClean="0">
                              <a:latin typeface="Cambria Math" panose="02040503050406030204" pitchFamily="18" charset="0"/>
                            </a:rPr>
                            <m:t>𝑟</m:t>
                          </m:r>
                        </m:sub>
                      </m:sSub>
                    </m:oMath>
                  </m:oMathPara>
                </a14:m>
                <a:endParaRPr lang="en-CA" sz="3600" dirty="0"/>
              </a:p>
              <a:p>
                <a14:m>
                  <m:oMath xmlns:m="http://schemas.openxmlformats.org/officeDocument/2006/math">
                    <m:r>
                      <a:rPr lang="en-GB" sz="3600" b="0" i="1" smtClean="0">
                        <a:latin typeface="Cambria Math" panose="02040503050406030204" pitchFamily="18" charset="0"/>
                      </a:rPr>
                      <m:t>⇒</m:t>
                    </m:r>
                    <m:f>
                      <m:fPr>
                        <m:ctrlPr>
                          <a:rPr lang="en-CA" sz="3600" b="0" i="1" smtClean="0">
                            <a:latin typeface="Cambria Math" panose="02040503050406030204" pitchFamily="18" charset="0"/>
                          </a:rPr>
                        </m:ctrlPr>
                      </m:fPr>
                      <m:num>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𝜅</m:t>
                            </m:r>
                          </m:e>
                          <m:sub>
                            <m:r>
                              <a:rPr lang="en-CA" sz="3600" b="0" i="1" smtClean="0">
                                <a:latin typeface="Cambria Math" panose="02040503050406030204" pitchFamily="18" charset="0"/>
                              </a:rPr>
                              <m:t>𝑟</m:t>
                            </m:r>
                          </m:sub>
                        </m:sSub>
                      </m:num>
                      <m:den>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𝜅</m:t>
                            </m:r>
                          </m:e>
                          <m:sub>
                            <m:r>
                              <a:rPr lang="en-CA" sz="3600" b="0" i="1" smtClean="0">
                                <a:latin typeface="Cambria Math" panose="02040503050406030204" pitchFamily="18" charset="0"/>
                              </a:rPr>
                              <m:t>𝑡</m:t>
                            </m:r>
                          </m:sub>
                        </m:sSub>
                      </m:den>
                    </m:f>
                    <m:r>
                      <a:rPr lang="en-CA" sz="3600" b="0" i="1" smtClean="0">
                        <a:latin typeface="Cambria Math" panose="02040503050406030204" pitchFamily="18" charset="0"/>
                      </a:rPr>
                      <m:t>=−</m:t>
                    </m:r>
                    <m:r>
                      <a:rPr lang="en-CA" sz="3600" b="0" i="1" smtClean="0">
                        <a:solidFill>
                          <a:srgbClr val="FF0000"/>
                        </a:solidFill>
                        <a:latin typeface="Cambria Math" panose="02040503050406030204" pitchFamily="18" charset="0"/>
                      </a:rPr>
                      <m:t>𝑎</m:t>
                    </m:r>
                    <m:d>
                      <m:dPr>
                        <m:ctrlPr>
                          <a:rPr lang="en-CA" sz="3600" b="0" i="1" smtClean="0">
                            <a:solidFill>
                              <a:srgbClr val="FF0000"/>
                            </a:solidFill>
                            <a:latin typeface="Cambria Math" panose="02040503050406030204" pitchFamily="18" charset="0"/>
                          </a:rPr>
                        </m:ctrlPr>
                      </m:dPr>
                      <m:e>
                        <m:r>
                          <a:rPr lang="en-CA" sz="3600" b="0" i="1" smtClean="0">
                            <a:solidFill>
                              <a:srgbClr val="FF0000"/>
                            </a:solidFill>
                            <a:latin typeface="Cambria Math" panose="02040503050406030204" pitchFamily="18" charset="0"/>
                          </a:rPr>
                          <m:t>𝑡</m:t>
                        </m:r>
                      </m:e>
                    </m:d>
                  </m:oMath>
                </a14:m>
                <a:r>
                  <a:rPr lang="en-CA" sz="3600" dirty="0"/>
                  <a:t> </a:t>
                </a:r>
              </a:p>
            </p:txBody>
          </p:sp>
        </mc:Choice>
        <mc:Fallback xmlns="">
          <p:sp>
            <p:nvSpPr>
              <p:cNvPr id="12" name="TextBox 11">
                <a:extLst>
                  <a:ext uri="{FF2B5EF4-FFF2-40B4-BE49-F238E27FC236}">
                    <a16:creationId xmlns:a16="http://schemas.microsoft.com/office/drawing/2014/main" id="{635F346F-4693-B735-BF96-0FD677687466}"/>
                  </a:ext>
                </a:extLst>
              </p:cNvPr>
              <p:cNvSpPr txBox="1">
                <a:spLocks noRot="1" noChangeAspect="1" noMove="1" noResize="1" noEditPoints="1" noAdjustHandles="1" noChangeArrowheads="1" noChangeShapeType="1" noTextEdit="1"/>
              </p:cNvSpPr>
              <p:nvPr/>
            </p:nvSpPr>
            <p:spPr>
              <a:xfrm>
                <a:off x="6821711" y="1938982"/>
                <a:ext cx="5305881" cy="2747099"/>
              </a:xfrm>
              <a:prstGeom prst="rect">
                <a:avLst/>
              </a:prstGeom>
              <a:blipFill>
                <a:blip r:embed="rId5"/>
                <a:stretch>
                  <a:fillRect r="-1712"/>
                </a:stretch>
              </a:blipFill>
              <a:ln w="38100">
                <a:solidFill>
                  <a:schemeClr val="tx1"/>
                </a:solidFill>
              </a:ln>
            </p:spPr>
            <p:txBody>
              <a:bodyPr/>
              <a:lstStyle/>
              <a:p>
                <a:r>
                  <a:rPr lang="en-CA">
                    <a:noFill/>
                  </a:rPr>
                  <a:t> </a:t>
                </a:r>
              </a:p>
            </p:txBody>
          </p:sp>
        </mc:Fallback>
      </mc:AlternateContent>
      <p:sp>
        <p:nvSpPr>
          <p:cNvPr id="15" name="Rectangle 14">
            <a:extLst>
              <a:ext uri="{FF2B5EF4-FFF2-40B4-BE49-F238E27FC236}">
                <a16:creationId xmlns:a16="http://schemas.microsoft.com/office/drawing/2014/main" id="{F53BC6C8-3198-2991-5E83-C78FD10BA652}"/>
              </a:ext>
            </a:extLst>
          </p:cNvPr>
          <p:cNvSpPr/>
          <p:nvPr/>
        </p:nvSpPr>
        <p:spPr>
          <a:xfrm>
            <a:off x="-2" y="1835067"/>
            <a:ext cx="12192002" cy="504588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6" name="Ink 15">
                <a:extLst>
                  <a:ext uri="{FF2B5EF4-FFF2-40B4-BE49-F238E27FC236}">
                    <a16:creationId xmlns:a16="http://schemas.microsoft.com/office/drawing/2014/main" id="{1785BF91-4EBC-485B-582C-2B0257E790A3}"/>
                  </a:ext>
                </a:extLst>
              </p14:cNvPr>
              <p14:cNvContentPartPr/>
              <p14:nvPr>
                <p:extLst>
                  <p:ext uri="{42D2F446-02D8-4167-A562-619A0277C38B}">
                    <p15:isNarration xmlns:p15="http://schemas.microsoft.com/office/powerpoint/2012/main" val="1"/>
                  </p:ext>
                </p:extLst>
              </p14:nvPr>
            </p14:nvContentPartPr>
            <p14:xfrm>
              <a:off x="5481000" y="46800"/>
              <a:ext cx="6505560" cy="1518120"/>
            </p14:xfrm>
          </p:contentPart>
        </mc:Choice>
        <mc:Fallback xmlns="">
          <p:pic>
            <p:nvPicPr>
              <p:cNvPr id="16" name="Ink 15">
                <a:extLst>
                  <a:ext uri="{FF2B5EF4-FFF2-40B4-BE49-F238E27FC236}">
                    <a16:creationId xmlns:a16="http://schemas.microsoft.com/office/drawing/2014/main" id="{1785BF91-4EBC-485B-582C-2B0257E790A3}"/>
                  </a:ext>
                </a:extLst>
              </p:cNvPr>
              <p:cNvPicPr>
                <a:picLocks noGrp="1" noRot="1" noChangeAspect="1" noMove="1" noResize="1" noEditPoints="1" noAdjustHandles="1" noChangeArrowheads="1" noChangeShapeType="1"/>
              </p:cNvPicPr>
              <p:nvPr/>
            </p:nvPicPr>
            <p:blipFill>
              <a:blip r:embed="rId7"/>
              <a:stretch>
                <a:fillRect/>
              </a:stretch>
            </p:blipFill>
            <p:spPr>
              <a:xfrm>
                <a:off x="5471640" y="37440"/>
                <a:ext cx="6524280" cy="1536840"/>
              </a:xfrm>
              <a:prstGeom prst="rect">
                <a:avLst/>
              </a:prstGeom>
            </p:spPr>
          </p:pic>
        </mc:Fallback>
      </mc:AlternateContent>
    </p:spTree>
    <p:extLst>
      <p:ext uri="{BB962C8B-B14F-4D97-AF65-F5344CB8AC3E}">
        <p14:creationId xmlns:p14="http://schemas.microsoft.com/office/powerpoint/2010/main" val="1195120685"/>
      </p:ext>
    </p:extLst>
  </p:cSld>
  <p:clrMapOvr>
    <a:masterClrMapping/>
  </p:clrMapOvr>
  <mc:AlternateContent xmlns:mc="http://schemas.openxmlformats.org/markup-compatibility/2006" xmlns:p14="http://schemas.microsoft.com/office/powerpoint/2010/main">
    <mc:Choice Requires="p14">
      <p:transition spd="slow" p14:dur="2000" advTm="28971"/>
    </mc:Choice>
    <mc:Fallback xmlns="">
      <p:transition spd="slow" advTm="28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2DEF88-A994-645E-8337-0F13E744F1CC}"/>
                  </a:ext>
                </a:extLst>
              </p:cNvPr>
              <p:cNvSpPr txBox="1"/>
              <p:nvPr/>
            </p:nvSpPr>
            <p:spPr>
              <a:xfrm>
                <a:off x="470185" y="965094"/>
                <a:ext cx="4043758" cy="2661947"/>
              </a:xfrm>
              <a:prstGeom prst="rect">
                <a:avLst/>
              </a:prstGeom>
              <a:noFill/>
              <a:ln w="38100">
                <a:solidFill>
                  <a:schemeClr val="tx1"/>
                </a:solidFill>
              </a:ln>
            </p:spPr>
            <p:txBody>
              <a:bodyPr wrap="square">
                <a:spAutoFit/>
              </a:bodyPr>
              <a:lstStyle/>
              <a:p>
                <a14:m>
                  <m:oMath xmlns:m="http://schemas.openxmlformats.org/officeDocument/2006/math">
                    <m:f>
                      <m:fPr>
                        <m:ctrlPr>
                          <a:rPr lang="en-GB" sz="7200" i="1" smtClean="0">
                            <a:latin typeface="Cambria Math" panose="02040503050406030204" pitchFamily="18" charset="0"/>
                          </a:rPr>
                        </m:ctrlPr>
                      </m:fPr>
                      <m:num>
                        <m:r>
                          <a:rPr lang="en-GB" sz="7200" i="1">
                            <a:latin typeface="Cambria Math" panose="02040503050406030204" pitchFamily="18" charset="0"/>
                          </a:rPr>
                          <m:t>𝑑</m:t>
                        </m:r>
                        <m:r>
                          <a:rPr lang="en-CA" sz="7200" i="1">
                            <a:solidFill>
                              <a:srgbClr val="0070C0"/>
                            </a:solidFill>
                            <a:latin typeface="Cambria Math" panose="02040503050406030204" pitchFamily="18" charset="0"/>
                          </a:rPr>
                          <m:t>𝑟</m:t>
                        </m:r>
                      </m:num>
                      <m:den>
                        <m:r>
                          <a:rPr lang="en-GB" sz="7200" i="1">
                            <a:latin typeface="Cambria Math" panose="02040503050406030204" pitchFamily="18" charset="0"/>
                          </a:rPr>
                          <m:t>𝑑</m:t>
                        </m:r>
                        <m:r>
                          <a:rPr lang="en-CA" sz="7200" b="0" i="1" smtClean="0">
                            <a:latin typeface="Cambria Math" panose="02040503050406030204" pitchFamily="18" charset="0"/>
                          </a:rPr>
                          <m:t>𝑐</m:t>
                        </m:r>
                        <m:r>
                          <a:rPr lang="en-CA" sz="7200" i="1">
                            <a:solidFill>
                              <a:srgbClr val="0070C0"/>
                            </a:solidFill>
                            <a:latin typeface="Cambria Math" panose="02040503050406030204" pitchFamily="18" charset="0"/>
                          </a:rPr>
                          <m:t>𝑡</m:t>
                        </m:r>
                      </m:den>
                    </m:f>
                    <m:r>
                      <a:rPr lang="en-GB" sz="7200" i="1">
                        <a:latin typeface="Cambria Math" panose="02040503050406030204" pitchFamily="18" charset="0"/>
                      </a:rPr>
                      <m:t>=</m:t>
                    </m:r>
                    <m:f>
                      <m:fPr>
                        <m:ctrlPr>
                          <a:rPr lang="en-GB" sz="7200" i="1">
                            <a:latin typeface="Cambria Math" panose="02040503050406030204" pitchFamily="18" charset="0"/>
                          </a:rPr>
                        </m:ctrlPr>
                      </m:fPr>
                      <m:num>
                        <m:r>
                          <a:rPr lang="en-CA" sz="7200" b="0" i="1" smtClean="0">
                            <a:latin typeface="Cambria Math" panose="02040503050406030204" pitchFamily="18" charset="0"/>
                          </a:rPr>
                          <m:t>1</m:t>
                        </m:r>
                      </m:num>
                      <m:den>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 </m:t>
                        </m:r>
                      </m:den>
                    </m:f>
                  </m:oMath>
                </a14:m>
                <a:r>
                  <a:rPr lang="en-CA" sz="7200" dirty="0"/>
                  <a:t> </a:t>
                </a:r>
              </a:p>
              <a:p>
                <a:pPr algn="ctr"/>
                <a:r>
                  <a:rPr lang="en-CA" sz="4800" dirty="0"/>
                  <a:t>(for </a:t>
                </a:r>
                <a14:m>
                  <m:oMath xmlns:m="http://schemas.openxmlformats.org/officeDocument/2006/math">
                    <m:r>
                      <a:rPr lang="en-CA" sz="4800" i="1" smtClean="0">
                        <a:solidFill>
                          <a:srgbClr val="7030A0"/>
                        </a:solidFill>
                        <a:latin typeface="Cambria Math" panose="02040503050406030204" pitchFamily="18" charset="0"/>
                      </a:rPr>
                      <m:t>𝑘</m:t>
                    </m:r>
                    <m:r>
                      <a:rPr lang="en-GB" sz="4800" i="1">
                        <a:latin typeface="Cambria Math" panose="02040503050406030204" pitchFamily="18" charset="0"/>
                      </a:rPr>
                      <m:t>=</m:t>
                    </m:r>
                    <m:r>
                      <a:rPr lang="en-CA" sz="4800" b="0" i="1" smtClean="0">
                        <a:latin typeface="Cambria Math" panose="02040503050406030204" pitchFamily="18" charset="0"/>
                      </a:rPr>
                      <m:t>0</m:t>
                    </m:r>
                  </m:oMath>
                </a14:m>
                <a:r>
                  <a:rPr lang="en-CA" sz="4800" dirty="0"/>
                  <a:t>) </a:t>
                </a:r>
              </a:p>
            </p:txBody>
          </p:sp>
        </mc:Choice>
        <mc:Fallback xmlns="">
          <p:sp>
            <p:nvSpPr>
              <p:cNvPr id="4" name="TextBox 3">
                <a:extLst>
                  <a:ext uri="{FF2B5EF4-FFF2-40B4-BE49-F238E27FC236}">
                    <a16:creationId xmlns:a16="http://schemas.microsoft.com/office/drawing/2014/main" id="{102DEF88-A994-645E-8337-0F13E744F1CC}"/>
                  </a:ext>
                </a:extLst>
              </p:cNvPr>
              <p:cNvSpPr txBox="1">
                <a:spLocks noRot="1" noChangeAspect="1" noMove="1" noResize="1" noEditPoints="1" noAdjustHandles="1" noChangeArrowheads="1" noChangeShapeType="1" noTextEdit="1"/>
              </p:cNvSpPr>
              <p:nvPr/>
            </p:nvSpPr>
            <p:spPr>
              <a:xfrm>
                <a:off x="470185" y="965094"/>
                <a:ext cx="4043758" cy="2661947"/>
              </a:xfrm>
              <a:prstGeom prst="rect">
                <a:avLst/>
              </a:prstGeom>
              <a:blipFill>
                <a:blip r:embed="rId3"/>
                <a:stretch>
                  <a:fillRect b="-699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365E14-CA4F-CD0F-11C9-F10A39245B72}"/>
                  </a:ext>
                </a:extLst>
              </p:cNvPr>
              <p:cNvSpPr txBox="1"/>
              <p:nvPr/>
            </p:nvSpPr>
            <p:spPr>
              <a:xfrm>
                <a:off x="4533900" y="1092101"/>
                <a:ext cx="7753350" cy="5174750"/>
              </a:xfrm>
              <a:prstGeom prst="rect">
                <a:avLst/>
              </a:prstGeom>
              <a:noFill/>
            </p:spPr>
            <p:txBody>
              <a:bodyPr wrap="square">
                <a:spAutoFit/>
              </a:bodyPr>
              <a:lstStyle/>
              <a:p>
                <a:pPr marL="685800" indent="-685800">
                  <a:buFont typeface="Arial" panose="020B0604020202020204" pitchFamily="34" charset="0"/>
                  <a:buChar char="•"/>
                </a:pPr>
                <a14:m>
                  <m:oMath xmlns:m="http://schemas.openxmlformats.org/officeDocument/2006/math">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den>
                    </m:f>
                  </m:oMath>
                </a14:m>
                <a:r>
                  <a:rPr lang="en-CA" sz="4800" dirty="0"/>
                  <a:t> depends only on time </a:t>
                </a:r>
                <a14:m>
                  <m:oMath xmlns:m="http://schemas.openxmlformats.org/officeDocument/2006/math">
                    <m:r>
                      <a:rPr lang="en-CA" sz="4800" i="1" dirty="0" smtClean="0">
                        <a:solidFill>
                          <a:srgbClr val="0070C0"/>
                        </a:solidFill>
                        <a:latin typeface="Cambria Math" panose="02040503050406030204" pitchFamily="18" charset="0"/>
                      </a:rPr>
                      <m:t>𝑡</m:t>
                    </m:r>
                  </m:oMath>
                </a14:m>
                <a:r>
                  <a:rPr lang="en-CA" sz="4800" dirty="0"/>
                  <a:t> 	 (through </a:t>
                </a:r>
                <a14:m>
                  <m:oMath xmlns:m="http://schemas.openxmlformats.org/officeDocument/2006/math">
                    <m:r>
                      <a:rPr lang="en-CA" sz="4800" i="1">
                        <a:solidFill>
                          <a:srgbClr val="FF0000"/>
                        </a:solidFill>
                        <a:latin typeface="Cambria Math" panose="02040503050406030204" pitchFamily="18" charset="0"/>
                      </a:rPr>
                      <m:t>𝑎</m:t>
                    </m:r>
                    <m:r>
                      <a:rPr lang="en-CA" sz="4800" i="1">
                        <a:solidFill>
                          <a:srgbClr val="FF0000"/>
                        </a:solidFill>
                        <a:latin typeface="Cambria Math" panose="02040503050406030204" pitchFamily="18" charset="0"/>
                      </a:rPr>
                      <m:t>(</m:t>
                    </m:r>
                    <m:r>
                      <a:rPr lang="en-CA" sz="4800" i="1">
                        <a:solidFill>
                          <a:srgbClr val="FF0000"/>
                        </a:solidFill>
                        <a:latin typeface="Cambria Math" panose="02040503050406030204" pitchFamily="18" charset="0"/>
                      </a:rPr>
                      <m:t>𝑡</m:t>
                    </m:r>
                    <m:r>
                      <a:rPr lang="en-CA" sz="4800" i="1">
                        <a:solidFill>
                          <a:srgbClr val="FF0000"/>
                        </a:solidFill>
                        <a:latin typeface="Cambria Math" panose="02040503050406030204" pitchFamily="18" charset="0"/>
                      </a:rPr>
                      <m:t>)</m:t>
                    </m:r>
                  </m:oMath>
                </a14:m>
                <a:r>
                  <a:rPr lang="en-CA" sz="4800" dirty="0"/>
                  <a:t>)</a:t>
                </a:r>
                <a:endParaRPr lang="en-CA" sz="4800" dirty="0">
                  <a:solidFill>
                    <a:srgbClr val="FF0000"/>
                  </a:solidFill>
                </a:endParaRPr>
              </a:p>
              <a:p>
                <a:pPr marL="685800" indent="-685800">
                  <a:buFont typeface="Arial" panose="020B0604020202020204" pitchFamily="34" charset="0"/>
                  <a:buChar char="•"/>
                </a:pPr>
                <a:r>
                  <a:rPr lang="en-GB" sz="4800" dirty="0"/>
                  <a:t>No </a:t>
                </a:r>
                <a14:m>
                  <m:oMath xmlns:m="http://schemas.openxmlformats.org/officeDocument/2006/math">
                    <m:r>
                      <a:rPr lang="en-CA" sz="4800" i="1">
                        <a:solidFill>
                          <a:srgbClr val="0070C0"/>
                        </a:solidFill>
                        <a:latin typeface="Cambria Math" panose="02040503050406030204" pitchFamily="18" charset="0"/>
                      </a:rPr>
                      <m:t>𝑟</m:t>
                    </m:r>
                  </m:oMath>
                </a14:m>
                <a:r>
                  <a:rPr lang="en-CA" sz="4800" dirty="0"/>
                  <a:t>-dependence</a:t>
                </a:r>
              </a:p>
              <a:p>
                <a:pPr marL="685800" indent="-685800">
                  <a:buFont typeface="Arial" panose="020B0604020202020204" pitchFamily="34" charset="0"/>
                  <a:buChar char="•"/>
                </a:pPr>
                <a:r>
                  <a:rPr lang="en-CA" sz="4800" dirty="0"/>
                  <a:t>At a given time </a:t>
                </a:r>
                <a14:m>
                  <m:oMath xmlns:m="http://schemas.openxmlformats.org/officeDocument/2006/math">
                    <m:r>
                      <a:rPr lang="en-CA" sz="4800" b="0" i="1" smtClean="0">
                        <a:solidFill>
                          <a:srgbClr val="0070C0"/>
                        </a:solidFill>
                        <a:latin typeface="Cambria Math" panose="02040503050406030204" pitchFamily="18" charset="0"/>
                      </a:rPr>
                      <m:t>𝑡</m:t>
                    </m:r>
                  </m:oMath>
                </a14:m>
                <a:r>
                  <a:rPr lang="en-CA" sz="4800" dirty="0"/>
                  <a:t>, all (radial) beams of light have the same coordinate speed </a:t>
                </a:r>
                <a14:m>
                  <m:oMath xmlns:m="http://schemas.openxmlformats.org/officeDocument/2006/math">
                    <m:f>
                      <m:fPr>
                        <m:ctrlPr>
                          <a:rPr lang="en-GB" sz="4800" i="1">
                            <a:latin typeface="Cambria Math" panose="02040503050406030204" pitchFamily="18" charset="0"/>
                          </a:rPr>
                        </m:ctrlPr>
                      </m:fPr>
                      <m:num>
                        <m:r>
                          <a:rPr lang="en-GB" sz="4800" i="1">
                            <a:latin typeface="Cambria Math" panose="02040503050406030204" pitchFamily="18" charset="0"/>
                          </a:rPr>
                          <m:t>𝑑</m:t>
                        </m:r>
                        <m:r>
                          <a:rPr lang="en-CA" sz="4800" i="1">
                            <a:solidFill>
                              <a:srgbClr val="0070C0"/>
                            </a:solidFill>
                            <a:latin typeface="Cambria Math" panose="02040503050406030204" pitchFamily="18" charset="0"/>
                          </a:rPr>
                          <m:t>𝑟</m:t>
                        </m:r>
                      </m:num>
                      <m:den>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den>
                    </m:f>
                  </m:oMath>
                </a14:m>
                <a:endParaRPr lang="en-CA" sz="4800" dirty="0"/>
              </a:p>
            </p:txBody>
          </p:sp>
        </mc:Choice>
        <mc:Fallback xmlns="">
          <p:sp>
            <p:nvSpPr>
              <p:cNvPr id="6" name="TextBox 5">
                <a:extLst>
                  <a:ext uri="{FF2B5EF4-FFF2-40B4-BE49-F238E27FC236}">
                    <a16:creationId xmlns:a16="http://schemas.microsoft.com/office/drawing/2014/main" id="{62365E14-CA4F-CD0F-11C9-F10A39245B72}"/>
                  </a:ext>
                </a:extLst>
              </p:cNvPr>
              <p:cNvSpPr txBox="1">
                <a:spLocks noRot="1" noChangeAspect="1" noMove="1" noResize="1" noEditPoints="1" noAdjustHandles="1" noChangeArrowheads="1" noChangeShapeType="1" noTextEdit="1"/>
              </p:cNvSpPr>
              <p:nvPr/>
            </p:nvSpPr>
            <p:spPr>
              <a:xfrm>
                <a:off x="4533900" y="1092101"/>
                <a:ext cx="7753350" cy="5174750"/>
              </a:xfrm>
              <a:prstGeom prst="rect">
                <a:avLst/>
              </a:prstGeom>
              <a:blipFill>
                <a:blip r:embed="rId4"/>
                <a:stretch>
                  <a:fillRect l="-3302" r="-4874" b="-247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144ADD-1E52-57CF-6774-4C0F142617FC}"/>
                  </a:ext>
                </a:extLst>
              </p:cNvPr>
              <p:cNvSpPr txBox="1"/>
              <p:nvPr/>
            </p:nvSpPr>
            <p:spPr>
              <a:xfrm>
                <a:off x="336382" y="-1894674"/>
                <a:ext cx="4654718" cy="1733039"/>
              </a:xfrm>
              <a:prstGeom prst="rect">
                <a:avLst/>
              </a:prstGeom>
              <a:noFill/>
            </p:spPr>
            <p:txBody>
              <a:bodyPr wrap="square">
                <a:spAutoFit/>
              </a:bodyPr>
              <a:lstStyle/>
              <a:p>
                <a14:m>
                  <m:oMath xmlns:m="http://schemas.openxmlformats.org/officeDocument/2006/math">
                    <m:f>
                      <m:fPr>
                        <m:ctrlPr>
                          <a:rPr lang="en-GB" sz="6000" i="1" smtClean="0">
                            <a:latin typeface="Cambria Math" panose="02040503050406030204" pitchFamily="18" charset="0"/>
                          </a:rPr>
                        </m:ctrlPr>
                      </m:fPr>
                      <m:num>
                        <m:r>
                          <a:rPr lang="en-GB" sz="6000" i="1">
                            <a:latin typeface="Cambria Math" panose="02040503050406030204" pitchFamily="18" charset="0"/>
                          </a:rPr>
                          <m:t>𝑑</m:t>
                        </m:r>
                        <m:r>
                          <a:rPr lang="en-CA" sz="6000" i="1">
                            <a:solidFill>
                              <a:srgbClr val="0070C0"/>
                            </a:solidFill>
                            <a:latin typeface="Cambria Math" panose="02040503050406030204" pitchFamily="18" charset="0"/>
                          </a:rPr>
                          <m:t>𝑟</m:t>
                        </m:r>
                      </m:num>
                      <m:den>
                        <m:r>
                          <a:rPr lang="en-GB" sz="6000" i="1">
                            <a:latin typeface="Cambria Math" panose="02040503050406030204" pitchFamily="18" charset="0"/>
                          </a:rPr>
                          <m:t>𝑑</m:t>
                        </m:r>
                        <m:r>
                          <a:rPr lang="en-CA" sz="6000" i="1">
                            <a:solidFill>
                              <a:srgbClr val="0070C0"/>
                            </a:solidFill>
                            <a:latin typeface="Cambria Math" panose="02040503050406030204" pitchFamily="18" charset="0"/>
                          </a:rPr>
                          <m:t>𝑡</m:t>
                        </m:r>
                      </m:den>
                    </m:f>
                    <m:r>
                      <a:rPr lang="en-GB" sz="6000" i="1">
                        <a:latin typeface="Cambria Math" panose="02040503050406030204" pitchFamily="18" charset="0"/>
                      </a:rPr>
                      <m:t>=</m:t>
                    </m:r>
                    <m:r>
                      <a:rPr lang="en-CA" sz="6000" i="1">
                        <a:latin typeface="Cambria Math" panose="02040503050406030204" pitchFamily="18" charset="0"/>
                      </a:rPr>
                      <m:t>𝑐</m:t>
                    </m:r>
                    <m:f>
                      <m:fPr>
                        <m:ctrlPr>
                          <a:rPr lang="en-GB" sz="6000" i="1">
                            <a:latin typeface="Cambria Math" panose="02040503050406030204" pitchFamily="18" charset="0"/>
                          </a:rPr>
                        </m:ctrlPr>
                      </m:fPr>
                      <m:num>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r>
                              <a:rPr lang="en-CA" sz="6000" i="1">
                                <a:latin typeface="Cambria Math" panose="02040503050406030204" pitchFamily="18" charset="0"/>
                              </a:rPr>
                              <m:t>−</m:t>
                            </m:r>
                            <m:r>
                              <a:rPr lang="en-CA" sz="6000" i="1">
                                <a:solidFill>
                                  <a:srgbClr val="7030A0"/>
                                </a:solidFill>
                                <a:latin typeface="Cambria Math" panose="02040503050406030204" pitchFamily="18" charset="0"/>
                              </a:rPr>
                              <m:t>𝑘</m:t>
                            </m:r>
                            <m:sSup>
                              <m:sSupPr>
                                <m:ctrlPr>
                                  <a:rPr lang="en-GB" sz="6000" i="1">
                                    <a:latin typeface="Cambria Math" panose="02040503050406030204" pitchFamily="18" charset="0"/>
                                  </a:rPr>
                                </m:ctrlPr>
                              </m:sSupPr>
                              <m:e>
                                <m:r>
                                  <a:rPr lang="en-GB" sz="6000" i="1">
                                    <a:solidFill>
                                      <a:srgbClr val="0070C0"/>
                                    </a:solidFill>
                                    <a:latin typeface="Cambria Math" panose="02040503050406030204" pitchFamily="18" charset="0"/>
                                  </a:rPr>
                                  <m:t>𝑟</m:t>
                                </m:r>
                              </m:e>
                              <m:sup>
                                <m:r>
                                  <a:rPr lang="en-GB" sz="6000" i="1">
                                    <a:latin typeface="Cambria Math" panose="02040503050406030204" pitchFamily="18" charset="0"/>
                                  </a:rPr>
                                  <m:t>2</m:t>
                                </m:r>
                              </m:sup>
                            </m:sSup>
                          </m:e>
                        </m:rad>
                      </m:num>
                      <m:den>
                        <m:r>
                          <a:rPr lang="en-GB"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 </m:t>
                        </m:r>
                      </m:den>
                    </m:f>
                  </m:oMath>
                </a14:m>
                <a:r>
                  <a:rPr lang="en-CA" sz="6000" dirty="0"/>
                  <a:t> </a:t>
                </a:r>
              </a:p>
            </p:txBody>
          </p:sp>
        </mc:Choice>
        <mc:Fallback xmlns="">
          <p:sp>
            <p:nvSpPr>
              <p:cNvPr id="7" name="TextBox 6">
                <a:extLst>
                  <a:ext uri="{FF2B5EF4-FFF2-40B4-BE49-F238E27FC236}">
                    <a16:creationId xmlns:a16="http://schemas.microsoft.com/office/drawing/2014/main" id="{70144ADD-1E52-57CF-6774-4C0F142617FC}"/>
                  </a:ext>
                </a:extLst>
              </p:cNvPr>
              <p:cNvSpPr txBox="1">
                <a:spLocks noRot="1" noChangeAspect="1" noMove="1" noResize="1" noEditPoints="1" noAdjustHandles="1" noChangeArrowheads="1" noChangeShapeType="1" noTextEdit="1"/>
              </p:cNvSpPr>
              <p:nvPr/>
            </p:nvSpPr>
            <p:spPr>
              <a:xfrm>
                <a:off x="336382" y="-1894674"/>
                <a:ext cx="4654718" cy="1733039"/>
              </a:xfrm>
              <a:prstGeom prst="rect">
                <a:avLst/>
              </a:prstGeom>
              <a:blipFill>
                <a:blip r:embed="rId5"/>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E2D2A6FD-5FCC-DC25-0DD9-9262325FCC7F}"/>
              </a:ext>
            </a:extLst>
          </p:cNvPr>
          <p:cNvSpPr txBox="1"/>
          <p:nvPr/>
        </p:nvSpPr>
        <p:spPr>
          <a:xfrm>
            <a:off x="110320" y="134097"/>
            <a:ext cx="11695552" cy="861774"/>
          </a:xfrm>
          <a:prstGeom prst="rect">
            <a:avLst/>
          </a:prstGeom>
          <a:noFill/>
        </p:spPr>
        <p:txBody>
          <a:bodyPr wrap="square">
            <a:spAutoFit/>
          </a:bodyPr>
          <a:lstStyle/>
          <a:p>
            <a:r>
              <a:rPr lang="en-CA" sz="5000" dirty="0"/>
              <a:t>Coordinate speed of light in FLRW universe:</a:t>
            </a:r>
          </a:p>
        </p:txBody>
      </p:sp>
    </p:spTree>
    <p:custDataLst>
      <p:tags r:id="rId1"/>
    </p:custDataLst>
    <p:extLst>
      <p:ext uri="{BB962C8B-B14F-4D97-AF65-F5344CB8AC3E}">
        <p14:creationId xmlns:p14="http://schemas.microsoft.com/office/powerpoint/2010/main" val="939432466"/>
      </p:ext>
    </p:extLst>
  </p:cSld>
  <p:clrMapOvr>
    <a:masterClrMapping/>
  </p:clrMapOvr>
  <mc:AlternateContent xmlns:mc="http://schemas.openxmlformats.org/markup-compatibility/2006" xmlns:p14="http://schemas.microsoft.com/office/powerpoint/2010/main">
    <mc:Choice Requires="p14">
      <p:transition spd="slow" p14:dur="2000" advTm="36677"/>
    </mc:Choice>
    <mc:Fallback xmlns="">
      <p:transition spd="slow" advTm="366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2DEF88-A994-645E-8337-0F13E744F1CC}"/>
                  </a:ext>
                </a:extLst>
              </p:cNvPr>
              <p:cNvSpPr txBox="1"/>
              <p:nvPr/>
            </p:nvSpPr>
            <p:spPr>
              <a:xfrm>
                <a:off x="5396707" y="969038"/>
                <a:ext cx="4523669" cy="1733039"/>
              </a:xfrm>
              <a:prstGeom prst="rect">
                <a:avLst/>
              </a:prstGeom>
              <a:noFill/>
            </p:spPr>
            <p:txBody>
              <a:bodyPr wrap="square">
                <a:spAutoFit/>
              </a:bodyPr>
              <a:lstStyle/>
              <a:p>
                <a14:m>
                  <m:oMath xmlns:m="http://schemas.openxmlformats.org/officeDocument/2006/math">
                    <m:f>
                      <m:fPr>
                        <m:ctrlPr>
                          <a:rPr lang="en-GB" sz="6000" i="1" smtClean="0">
                            <a:latin typeface="Cambria Math" panose="02040503050406030204" pitchFamily="18" charset="0"/>
                          </a:rPr>
                        </m:ctrlPr>
                      </m:fPr>
                      <m:num>
                        <m:r>
                          <a:rPr lang="en-GB" sz="6000" i="1">
                            <a:latin typeface="Cambria Math" panose="02040503050406030204" pitchFamily="18" charset="0"/>
                          </a:rPr>
                          <m:t>𝑑</m:t>
                        </m:r>
                        <m:r>
                          <a:rPr lang="en-CA" sz="6000" i="1">
                            <a:solidFill>
                              <a:srgbClr val="0070C0"/>
                            </a:solidFill>
                            <a:latin typeface="Cambria Math" panose="02040503050406030204" pitchFamily="18" charset="0"/>
                          </a:rPr>
                          <m:t>𝑟</m:t>
                        </m:r>
                      </m:num>
                      <m:den>
                        <m:r>
                          <a:rPr lang="en-GB" sz="6000" i="1">
                            <a:latin typeface="Cambria Math" panose="02040503050406030204" pitchFamily="18" charset="0"/>
                          </a:rPr>
                          <m:t>𝑑</m:t>
                        </m:r>
                        <m:r>
                          <a:rPr lang="en-CA" sz="6000" i="1">
                            <a:solidFill>
                              <a:srgbClr val="0070C0"/>
                            </a:solidFill>
                            <a:latin typeface="Cambria Math" panose="02040503050406030204" pitchFamily="18" charset="0"/>
                          </a:rPr>
                          <m:t>𝑡</m:t>
                        </m:r>
                      </m:den>
                    </m:f>
                    <m:r>
                      <a:rPr lang="en-GB" sz="6000" i="1">
                        <a:latin typeface="Cambria Math" panose="02040503050406030204" pitchFamily="18" charset="0"/>
                      </a:rPr>
                      <m:t>=</m:t>
                    </m:r>
                    <m:r>
                      <a:rPr lang="en-CA" sz="6000" i="1">
                        <a:latin typeface="Cambria Math" panose="02040503050406030204" pitchFamily="18" charset="0"/>
                      </a:rPr>
                      <m:t>𝑐</m:t>
                    </m:r>
                    <m:f>
                      <m:fPr>
                        <m:ctrlPr>
                          <a:rPr lang="en-GB" sz="6000" i="1">
                            <a:latin typeface="Cambria Math" panose="02040503050406030204" pitchFamily="18" charset="0"/>
                          </a:rPr>
                        </m:ctrlPr>
                      </m:fPr>
                      <m:num>
                        <m:rad>
                          <m:radPr>
                            <m:degHide m:val="on"/>
                            <m:ctrlPr>
                              <a:rPr lang="en-CA" sz="6000" i="1">
                                <a:latin typeface="Cambria Math" panose="02040503050406030204" pitchFamily="18" charset="0"/>
                              </a:rPr>
                            </m:ctrlPr>
                          </m:radPr>
                          <m:deg/>
                          <m:e>
                            <m:r>
                              <a:rPr lang="en-GB" sz="6000" i="1">
                                <a:latin typeface="Cambria Math" panose="02040503050406030204" pitchFamily="18" charset="0"/>
                              </a:rPr>
                              <m:t>1</m:t>
                            </m:r>
                            <m:r>
                              <a:rPr lang="en-CA" sz="6000" i="1">
                                <a:latin typeface="Cambria Math" panose="02040503050406030204" pitchFamily="18" charset="0"/>
                              </a:rPr>
                              <m:t>−</m:t>
                            </m:r>
                            <m:r>
                              <a:rPr lang="en-CA" sz="6000" i="1">
                                <a:solidFill>
                                  <a:srgbClr val="7030A0"/>
                                </a:solidFill>
                                <a:latin typeface="Cambria Math" panose="02040503050406030204" pitchFamily="18" charset="0"/>
                              </a:rPr>
                              <m:t>𝑘</m:t>
                            </m:r>
                            <m:sSup>
                              <m:sSupPr>
                                <m:ctrlPr>
                                  <a:rPr lang="en-GB" sz="6000" i="1">
                                    <a:latin typeface="Cambria Math" panose="02040503050406030204" pitchFamily="18" charset="0"/>
                                  </a:rPr>
                                </m:ctrlPr>
                              </m:sSupPr>
                              <m:e>
                                <m:r>
                                  <a:rPr lang="en-GB" sz="6000" i="1">
                                    <a:solidFill>
                                      <a:srgbClr val="0070C0"/>
                                    </a:solidFill>
                                    <a:latin typeface="Cambria Math" panose="02040503050406030204" pitchFamily="18" charset="0"/>
                                  </a:rPr>
                                  <m:t>𝑟</m:t>
                                </m:r>
                              </m:e>
                              <m:sup>
                                <m:r>
                                  <a:rPr lang="en-GB" sz="6000" i="1">
                                    <a:latin typeface="Cambria Math" panose="02040503050406030204" pitchFamily="18" charset="0"/>
                                  </a:rPr>
                                  <m:t>2</m:t>
                                </m:r>
                              </m:sup>
                            </m:sSup>
                          </m:e>
                        </m:rad>
                      </m:num>
                      <m:den>
                        <m:r>
                          <a:rPr lang="en-GB"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 </m:t>
                        </m:r>
                      </m:den>
                    </m:f>
                  </m:oMath>
                </a14:m>
                <a:r>
                  <a:rPr lang="en-CA" sz="6000" dirty="0"/>
                  <a:t> </a:t>
                </a:r>
              </a:p>
            </p:txBody>
          </p:sp>
        </mc:Choice>
        <mc:Fallback xmlns="">
          <p:sp>
            <p:nvSpPr>
              <p:cNvPr id="4" name="TextBox 3">
                <a:extLst>
                  <a:ext uri="{FF2B5EF4-FFF2-40B4-BE49-F238E27FC236}">
                    <a16:creationId xmlns:a16="http://schemas.microsoft.com/office/drawing/2014/main" id="{102DEF88-A994-645E-8337-0F13E744F1CC}"/>
                  </a:ext>
                </a:extLst>
              </p:cNvPr>
              <p:cNvSpPr txBox="1">
                <a:spLocks noRot="1" noChangeAspect="1" noMove="1" noResize="1" noEditPoints="1" noAdjustHandles="1" noChangeArrowheads="1" noChangeShapeType="1" noTextEdit="1"/>
              </p:cNvSpPr>
              <p:nvPr/>
            </p:nvSpPr>
            <p:spPr>
              <a:xfrm>
                <a:off x="5396707" y="969038"/>
                <a:ext cx="4523669" cy="1733039"/>
              </a:xfrm>
              <a:prstGeom prst="rect">
                <a:avLst/>
              </a:prstGeom>
              <a:blipFill>
                <a:blip r:embed="rId2"/>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3D338240-DA58-41C0-FD91-4FB8D4D4B378}"/>
              </a:ext>
            </a:extLst>
          </p:cNvPr>
          <p:cNvSpPr txBox="1"/>
          <p:nvPr/>
        </p:nvSpPr>
        <p:spPr>
          <a:xfrm>
            <a:off x="110320" y="134097"/>
            <a:ext cx="11695552" cy="861774"/>
          </a:xfrm>
          <a:prstGeom prst="rect">
            <a:avLst/>
          </a:prstGeom>
          <a:noFill/>
        </p:spPr>
        <p:txBody>
          <a:bodyPr wrap="square">
            <a:spAutoFit/>
          </a:bodyPr>
          <a:lstStyle/>
          <a:p>
            <a:r>
              <a:rPr lang="en-CA" sz="5000" dirty="0"/>
              <a:t>Coordinate speed of light in FLRW universe:</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289EC01-2A3C-F8D9-EA36-539FC7C28976}"/>
                  </a:ext>
                </a:extLst>
              </p:cNvPr>
              <p:cNvSpPr txBox="1"/>
              <p:nvPr/>
            </p:nvSpPr>
            <p:spPr>
              <a:xfrm>
                <a:off x="716706" y="1341142"/>
                <a:ext cx="3109835" cy="1015663"/>
              </a:xfrm>
              <a:prstGeom prst="rect">
                <a:avLst/>
              </a:prstGeom>
              <a:noFill/>
            </p:spPr>
            <p:txBody>
              <a:bodyPr wrap="square">
                <a:spAutoFit/>
              </a:bodyPr>
              <a:lstStyle/>
              <a:p>
                <a14:m>
                  <m:oMath xmlns:m="http://schemas.openxmlformats.org/officeDocument/2006/math">
                    <m:r>
                      <a:rPr lang="en-GB" sz="6000" i="1" smtClean="0">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)=1</m:t>
                    </m:r>
                  </m:oMath>
                </a14:m>
                <a:r>
                  <a:rPr lang="en-CA" sz="6000" dirty="0"/>
                  <a:t> </a:t>
                </a:r>
              </a:p>
            </p:txBody>
          </p:sp>
        </mc:Choice>
        <mc:Fallback xmlns="">
          <p:sp>
            <p:nvSpPr>
              <p:cNvPr id="55" name="TextBox 54">
                <a:extLst>
                  <a:ext uri="{FF2B5EF4-FFF2-40B4-BE49-F238E27FC236}">
                    <a16:creationId xmlns:a16="http://schemas.microsoft.com/office/drawing/2014/main" id="{7289EC01-2A3C-F8D9-EA36-539FC7C28976}"/>
                  </a:ext>
                </a:extLst>
              </p:cNvPr>
              <p:cNvSpPr txBox="1">
                <a:spLocks noRot="1" noChangeAspect="1" noMove="1" noResize="1" noEditPoints="1" noAdjustHandles="1" noChangeArrowheads="1" noChangeShapeType="1" noTextEdit="1"/>
              </p:cNvSpPr>
              <p:nvPr/>
            </p:nvSpPr>
            <p:spPr>
              <a:xfrm>
                <a:off x="716706" y="1341142"/>
                <a:ext cx="3109835" cy="1015663"/>
              </a:xfrm>
              <a:prstGeom prst="rect">
                <a:avLst/>
              </a:prstGeom>
              <a:blipFill>
                <a:blip r:embed="rId3"/>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66598FD0-34D9-0CF2-3D9D-790BDF601250}"/>
              </a:ext>
            </a:extLst>
          </p:cNvPr>
          <p:cNvGrpSpPr/>
          <p:nvPr/>
        </p:nvGrpSpPr>
        <p:grpSpPr>
          <a:xfrm>
            <a:off x="110320" y="3928088"/>
            <a:ext cx="11704360" cy="2650721"/>
            <a:chOff x="110320" y="3928088"/>
            <a:chExt cx="11704360" cy="2650721"/>
          </a:xfrm>
        </p:grpSpPr>
        <p:grpSp>
          <p:nvGrpSpPr>
            <p:cNvPr id="35" name="Group 34">
              <a:extLst>
                <a:ext uri="{FF2B5EF4-FFF2-40B4-BE49-F238E27FC236}">
                  <a16:creationId xmlns:a16="http://schemas.microsoft.com/office/drawing/2014/main" id="{D8CC9EC1-383C-B71F-FCA3-FC72E5FF0F01}"/>
                </a:ext>
              </a:extLst>
            </p:cNvPr>
            <p:cNvGrpSpPr/>
            <p:nvPr/>
          </p:nvGrpSpPr>
          <p:grpSpPr>
            <a:xfrm>
              <a:off x="1279192" y="3928088"/>
              <a:ext cx="10535488" cy="2650721"/>
              <a:chOff x="1094565" y="2736164"/>
              <a:chExt cx="8679866" cy="1392931"/>
            </a:xfrm>
            <a:effectLst>
              <a:glow rad="228600">
                <a:schemeClr val="accent4">
                  <a:satMod val="175000"/>
                  <a:alpha val="40000"/>
                </a:schemeClr>
              </a:glow>
            </a:effectLst>
          </p:grpSpPr>
          <p:grpSp>
            <p:nvGrpSpPr>
              <p:cNvPr id="36" name="Group 35">
                <a:extLst>
                  <a:ext uri="{FF2B5EF4-FFF2-40B4-BE49-F238E27FC236}">
                    <a16:creationId xmlns:a16="http://schemas.microsoft.com/office/drawing/2014/main" id="{B62E0D01-9FE7-B914-7E0D-F3D84D97B1F3}"/>
                  </a:ext>
                </a:extLst>
              </p:cNvPr>
              <p:cNvGrpSpPr/>
              <p:nvPr/>
            </p:nvGrpSpPr>
            <p:grpSpPr>
              <a:xfrm>
                <a:off x="1101822" y="2736164"/>
                <a:ext cx="8672609" cy="1385672"/>
                <a:chOff x="5717365" y="4875155"/>
                <a:chExt cx="8672609" cy="1385672"/>
              </a:xfrm>
            </p:grpSpPr>
            <p:sp>
              <p:nvSpPr>
                <p:cNvPr id="41" name="Freeform: Shape 40">
                  <a:extLst>
                    <a:ext uri="{FF2B5EF4-FFF2-40B4-BE49-F238E27FC236}">
                      <a16:creationId xmlns:a16="http://schemas.microsoft.com/office/drawing/2014/main" id="{3FB590B8-2A69-132A-4AE1-2E7AACF3602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Freeform: Shape 41">
                  <a:extLst>
                    <a:ext uri="{FF2B5EF4-FFF2-40B4-BE49-F238E27FC236}">
                      <a16:creationId xmlns:a16="http://schemas.microsoft.com/office/drawing/2014/main" id="{8F582639-E294-DEA0-CBD9-0ABB8B928943}"/>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Freeform: Shape 42">
                  <a:extLst>
                    <a:ext uri="{FF2B5EF4-FFF2-40B4-BE49-F238E27FC236}">
                      <a16:creationId xmlns:a16="http://schemas.microsoft.com/office/drawing/2014/main" id="{D6674791-E92A-25B4-0D8F-02E8AED27C95}"/>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7" name="Group 36">
                <a:extLst>
                  <a:ext uri="{FF2B5EF4-FFF2-40B4-BE49-F238E27FC236}">
                    <a16:creationId xmlns:a16="http://schemas.microsoft.com/office/drawing/2014/main" id="{733E9F21-AB4F-56C8-6561-EA11C4A46B62}"/>
                  </a:ext>
                </a:extLst>
              </p:cNvPr>
              <p:cNvGrpSpPr/>
              <p:nvPr/>
            </p:nvGrpSpPr>
            <p:grpSpPr>
              <a:xfrm rot="10800000">
                <a:off x="1094565" y="2743423"/>
                <a:ext cx="8672609" cy="1385672"/>
                <a:chOff x="5717365" y="4875155"/>
                <a:chExt cx="8672609" cy="1385672"/>
              </a:xfrm>
            </p:grpSpPr>
            <p:sp>
              <p:nvSpPr>
                <p:cNvPr id="38" name="Freeform: Shape 37">
                  <a:extLst>
                    <a:ext uri="{FF2B5EF4-FFF2-40B4-BE49-F238E27FC236}">
                      <a16:creationId xmlns:a16="http://schemas.microsoft.com/office/drawing/2014/main" id="{8E4514EA-2F95-B293-0A3A-0A9D10A4E4EE}"/>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Freeform: Shape 38">
                  <a:extLst>
                    <a:ext uri="{FF2B5EF4-FFF2-40B4-BE49-F238E27FC236}">
                      <a16:creationId xmlns:a16="http://schemas.microsoft.com/office/drawing/2014/main" id="{29EEB0DC-138F-E2A4-6049-859CEBE10EA0}"/>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1B16675A-EDAE-2C29-850E-F4DD3C7AC340}"/>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56" name="Arrow: Right 55">
              <a:extLst>
                <a:ext uri="{FF2B5EF4-FFF2-40B4-BE49-F238E27FC236}">
                  <a16:creationId xmlns:a16="http://schemas.microsoft.com/office/drawing/2014/main" id="{FC6D97F0-C96E-2F2F-5D62-23A2EA566155}"/>
                </a:ext>
              </a:extLst>
            </p:cNvPr>
            <p:cNvSpPr/>
            <p:nvPr/>
          </p:nvSpPr>
          <p:spPr>
            <a:xfrm rot="10800000">
              <a:off x="110320" y="4569697"/>
              <a:ext cx="836789" cy="112508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8" name="Straight Connector 57">
            <a:extLst>
              <a:ext uri="{FF2B5EF4-FFF2-40B4-BE49-F238E27FC236}">
                <a16:creationId xmlns:a16="http://schemas.microsoft.com/office/drawing/2014/main" id="{D21EE937-FBA7-60DC-5991-A026025584B0}"/>
              </a:ext>
            </a:extLst>
          </p:cNvPr>
          <p:cNvCxnSpPr>
            <a:cxnSpLocks/>
          </p:cNvCxnSpPr>
          <p:nvPr/>
        </p:nvCxnSpPr>
        <p:spPr>
          <a:xfrm>
            <a:off x="5676904"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7E35ED-0C0A-75AC-4B95-97CD7BB23DD9}"/>
              </a:ext>
            </a:extLst>
          </p:cNvPr>
          <p:cNvCxnSpPr>
            <a:cxnSpLocks/>
          </p:cNvCxnSpPr>
          <p:nvPr/>
        </p:nvCxnSpPr>
        <p:spPr>
          <a:xfrm>
            <a:off x="9197185"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56F5CC9-CBC7-F708-7798-3564D1B77E68}"/>
              </a:ext>
            </a:extLst>
          </p:cNvPr>
          <p:cNvCxnSpPr/>
          <p:nvPr/>
        </p:nvCxnSpPr>
        <p:spPr>
          <a:xfrm flipH="1">
            <a:off x="4801297"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8E783E1-516B-FB5D-3314-3BDC0D57429B}"/>
              </a:ext>
            </a:extLst>
          </p:cNvPr>
          <p:cNvCxnSpPr/>
          <p:nvPr/>
        </p:nvCxnSpPr>
        <p:spPr>
          <a:xfrm flipH="1">
            <a:off x="8309678"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7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2DEF88-A994-645E-8337-0F13E744F1CC}"/>
                  </a:ext>
                </a:extLst>
              </p:cNvPr>
              <p:cNvSpPr txBox="1"/>
              <p:nvPr/>
            </p:nvSpPr>
            <p:spPr>
              <a:xfrm>
                <a:off x="5617908" y="969038"/>
                <a:ext cx="4071757" cy="1830950"/>
              </a:xfrm>
              <a:prstGeom prst="rect">
                <a:avLst/>
              </a:prstGeom>
              <a:noFill/>
            </p:spPr>
            <p:txBody>
              <a:bodyPr wrap="square">
                <a:spAutoFit/>
              </a:bodyPr>
              <a:lstStyle/>
              <a:p>
                <a14:m>
                  <m:oMath xmlns:m="http://schemas.openxmlformats.org/officeDocument/2006/math">
                    <m:f>
                      <m:fPr>
                        <m:ctrlPr>
                          <a:rPr lang="en-GB" sz="7200" i="1">
                            <a:latin typeface="Cambria Math" panose="02040503050406030204" pitchFamily="18" charset="0"/>
                          </a:rPr>
                        </m:ctrlPr>
                      </m:fPr>
                      <m:num>
                        <m:r>
                          <a:rPr lang="en-GB" sz="7200" i="1">
                            <a:latin typeface="Cambria Math" panose="02040503050406030204" pitchFamily="18" charset="0"/>
                          </a:rPr>
                          <m:t>𝑑</m:t>
                        </m:r>
                        <m:r>
                          <a:rPr lang="en-CA" sz="7200" i="1">
                            <a:solidFill>
                              <a:srgbClr val="0070C0"/>
                            </a:solidFill>
                            <a:latin typeface="Cambria Math" panose="02040503050406030204" pitchFamily="18" charset="0"/>
                          </a:rPr>
                          <m:t>𝑟</m:t>
                        </m:r>
                      </m:num>
                      <m:den>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den>
                    </m:f>
                    <m:r>
                      <a:rPr lang="en-GB" sz="7200" i="1">
                        <a:latin typeface="Cambria Math" panose="02040503050406030204" pitchFamily="18" charset="0"/>
                      </a:rPr>
                      <m:t>=</m:t>
                    </m:r>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 </m:t>
                        </m:r>
                      </m:den>
                    </m:f>
                  </m:oMath>
                </a14:m>
                <a:r>
                  <a:rPr lang="en-CA" sz="7200" dirty="0"/>
                  <a:t> </a:t>
                </a:r>
              </a:p>
            </p:txBody>
          </p:sp>
        </mc:Choice>
        <mc:Fallback xmlns="">
          <p:sp>
            <p:nvSpPr>
              <p:cNvPr id="4" name="TextBox 3">
                <a:extLst>
                  <a:ext uri="{FF2B5EF4-FFF2-40B4-BE49-F238E27FC236}">
                    <a16:creationId xmlns:a16="http://schemas.microsoft.com/office/drawing/2014/main" id="{102DEF88-A994-645E-8337-0F13E744F1CC}"/>
                  </a:ext>
                </a:extLst>
              </p:cNvPr>
              <p:cNvSpPr txBox="1">
                <a:spLocks noRot="1" noChangeAspect="1" noMove="1" noResize="1" noEditPoints="1" noAdjustHandles="1" noChangeArrowheads="1" noChangeShapeType="1" noTextEdit="1"/>
              </p:cNvSpPr>
              <p:nvPr/>
            </p:nvSpPr>
            <p:spPr>
              <a:xfrm>
                <a:off x="5617908" y="969038"/>
                <a:ext cx="4071757" cy="1830950"/>
              </a:xfrm>
              <a:prstGeom prst="rect">
                <a:avLst/>
              </a:prstGeom>
              <a:blipFill>
                <a:blip r:embed="rId3"/>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3D338240-DA58-41C0-FD91-4FB8D4D4B378}"/>
              </a:ext>
            </a:extLst>
          </p:cNvPr>
          <p:cNvSpPr txBox="1"/>
          <p:nvPr/>
        </p:nvSpPr>
        <p:spPr>
          <a:xfrm>
            <a:off x="110320" y="134097"/>
            <a:ext cx="11695552" cy="861774"/>
          </a:xfrm>
          <a:prstGeom prst="rect">
            <a:avLst/>
          </a:prstGeom>
          <a:noFill/>
        </p:spPr>
        <p:txBody>
          <a:bodyPr wrap="square">
            <a:spAutoFit/>
          </a:bodyPr>
          <a:lstStyle/>
          <a:p>
            <a:r>
              <a:rPr lang="en-CA" sz="5000" dirty="0"/>
              <a:t>Coordinate speed of light in FLRW universe:</a:t>
            </a:r>
          </a:p>
        </p:txBody>
      </p:sp>
      <p:grpSp>
        <p:nvGrpSpPr>
          <p:cNvPr id="2" name="Group 1">
            <a:extLst>
              <a:ext uri="{FF2B5EF4-FFF2-40B4-BE49-F238E27FC236}">
                <a16:creationId xmlns:a16="http://schemas.microsoft.com/office/drawing/2014/main" id="{356D0AF7-8166-8AA6-9117-1219420CF13E}"/>
              </a:ext>
            </a:extLst>
          </p:cNvPr>
          <p:cNvGrpSpPr/>
          <p:nvPr/>
        </p:nvGrpSpPr>
        <p:grpSpPr>
          <a:xfrm>
            <a:off x="110320" y="3928088"/>
            <a:ext cx="11704360" cy="2650721"/>
            <a:chOff x="110320" y="3928088"/>
            <a:chExt cx="11704360" cy="2650721"/>
          </a:xfrm>
        </p:grpSpPr>
        <p:grpSp>
          <p:nvGrpSpPr>
            <p:cNvPr id="35" name="Group 34">
              <a:extLst>
                <a:ext uri="{FF2B5EF4-FFF2-40B4-BE49-F238E27FC236}">
                  <a16:creationId xmlns:a16="http://schemas.microsoft.com/office/drawing/2014/main" id="{D8CC9EC1-383C-B71F-FCA3-FC72E5FF0F01}"/>
                </a:ext>
              </a:extLst>
            </p:cNvPr>
            <p:cNvGrpSpPr/>
            <p:nvPr/>
          </p:nvGrpSpPr>
          <p:grpSpPr>
            <a:xfrm>
              <a:off x="1279192" y="3928088"/>
              <a:ext cx="10535488" cy="2650721"/>
              <a:chOff x="1094565" y="2736164"/>
              <a:chExt cx="8679866" cy="1392931"/>
            </a:xfrm>
            <a:effectLst>
              <a:glow rad="228600">
                <a:schemeClr val="accent4">
                  <a:satMod val="175000"/>
                  <a:alpha val="40000"/>
                </a:schemeClr>
              </a:glow>
            </a:effectLst>
          </p:grpSpPr>
          <p:grpSp>
            <p:nvGrpSpPr>
              <p:cNvPr id="36" name="Group 35">
                <a:extLst>
                  <a:ext uri="{FF2B5EF4-FFF2-40B4-BE49-F238E27FC236}">
                    <a16:creationId xmlns:a16="http://schemas.microsoft.com/office/drawing/2014/main" id="{B62E0D01-9FE7-B914-7E0D-F3D84D97B1F3}"/>
                  </a:ext>
                </a:extLst>
              </p:cNvPr>
              <p:cNvGrpSpPr/>
              <p:nvPr/>
            </p:nvGrpSpPr>
            <p:grpSpPr>
              <a:xfrm>
                <a:off x="1101822" y="2736164"/>
                <a:ext cx="8672609" cy="1385672"/>
                <a:chOff x="5717365" y="4875155"/>
                <a:chExt cx="8672609" cy="1385672"/>
              </a:xfrm>
            </p:grpSpPr>
            <p:sp>
              <p:nvSpPr>
                <p:cNvPr id="41" name="Freeform: Shape 40">
                  <a:extLst>
                    <a:ext uri="{FF2B5EF4-FFF2-40B4-BE49-F238E27FC236}">
                      <a16:creationId xmlns:a16="http://schemas.microsoft.com/office/drawing/2014/main" id="{3FB590B8-2A69-132A-4AE1-2E7AACF3602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Freeform: Shape 41">
                  <a:extLst>
                    <a:ext uri="{FF2B5EF4-FFF2-40B4-BE49-F238E27FC236}">
                      <a16:creationId xmlns:a16="http://schemas.microsoft.com/office/drawing/2014/main" id="{8F582639-E294-DEA0-CBD9-0ABB8B928943}"/>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Freeform: Shape 42">
                  <a:extLst>
                    <a:ext uri="{FF2B5EF4-FFF2-40B4-BE49-F238E27FC236}">
                      <a16:creationId xmlns:a16="http://schemas.microsoft.com/office/drawing/2014/main" id="{D6674791-E92A-25B4-0D8F-02E8AED27C95}"/>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7" name="Group 36">
                <a:extLst>
                  <a:ext uri="{FF2B5EF4-FFF2-40B4-BE49-F238E27FC236}">
                    <a16:creationId xmlns:a16="http://schemas.microsoft.com/office/drawing/2014/main" id="{733E9F21-AB4F-56C8-6561-EA11C4A46B62}"/>
                  </a:ext>
                </a:extLst>
              </p:cNvPr>
              <p:cNvGrpSpPr/>
              <p:nvPr/>
            </p:nvGrpSpPr>
            <p:grpSpPr>
              <a:xfrm rot="10800000">
                <a:off x="1094565" y="2743423"/>
                <a:ext cx="8672609" cy="1385672"/>
                <a:chOff x="5717365" y="4875155"/>
                <a:chExt cx="8672609" cy="1385672"/>
              </a:xfrm>
            </p:grpSpPr>
            <p:sp>
              <p:nvSpPr>
                <p:cNvPr id="38" name="Freeform: Shape 37">
                  <a:extLst>
                    <a:ext uri="{FF2B5EF4-FFF2-40B4-BE49-F238E27FC236}">
                      <a16:creationId xmlns:a16="http://schemas.microsoft.com/office/drawing/2014/main" id="{8E4514EA-2F95-B293-0A3A-0A9D10A4E4EE}"/>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Freeform: Shape 38">
                  <a:extLst>
                    <a:ext uri="{FF2B5EF4-FFF2-40B4-BE49-F238E27FC236}">
                      <a16:creationId xmlns:a16="http://schemas.microsoft.com/office/drawing/2014/main" id="{29EEB0DC-138F-E2A4-6049-859CEBE10EA0}"/>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1B16675A-EDAE-2C29-850E-F4DD3C7AC340}"/>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56" name="Arrow: Right 55">
              <a:extLst>
                <a:ext uri="{FF2B5EF4-FFF2-40B4-BE49-F238E27FC236}">
                  <a16:creationId xmlns:a16="http://schemas.microsoft.com/office/drawing/2014/main" id="{FC6D97F0-C96E-2F2F-5D62-23A2EA566155}"/>
                </a:ext>
              </a:extLst>
            </p:cNvPr>
            <p:cNvSpPr/>
            <p:nvPr/>
          </p:nvSpPr>
          <p:spPr>
            <a:xfrm rot="10800000">
              <a:off x="110320" y="4569697"/>
              <a:ext cx="836789" cy="112508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 name="Group 2">
            <a:extLst>
              <a:ext uri="{FF2B5EF4-FFF2-40B4-BE49-F238E27FC236}">
                <a16:creationId xmlns:a16="http://schemas.microsoft.com/office/drawing/2014/main" id="{0FD219F7-B051-C57A-DF37-97636FFCF0CC}"/>
              </a:ext>
            </a:extLst>
          </p:cNvPr>
          <p:cNvGrpSpPr/>
          <p:nvPr/>
        </p:nvGrpSpPr>
        <p:grpSpPr>
          <a:xfrm>
            <a:off x="4801297" y="3008124"/>
            <a:ext cx="4395888" cy="3849876"/>
            <a:chOff x="4801297" y="3008124"/>
            <a:chExt cx="4395888" cy="3849876"/>
          </a:xfrm>
        </p:grpSpPr>
        <p:cxnSp>
          <p:nvCxnSpPr>
            <p:cNvPr id="58" name="Straight Connector 57">
              <a:extLst>
                <a:ext uri="{FF2B5EF4-FFF2-40B4-BE49-F238E27FC236}">
                  <a16:creationId xmlns:a16="http://schemas.microsoft.com/office/drawing/2014/main" id="{D21EE937-FBA7-60DC-5991-A026025584B0}"/>
                </a:ext>
              </a:extLst>
            </p:cNvPr>
            <p:cNvCxnSpPr>
              <a:cxnSpLocks/>
            </p:cNvCxnSpPr>
            <p:nvPr/>
          </p:nvCxnSpPr>
          <p:spPr>
            <a:xfrm>
              <a:off x="5676904"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7E35ED-0C0A-75AC-4B95-97CD7BB23DD9}"/>
                </a:ext>
              </a:extLst>
            </p:cNvPr>
            <p:cNvCxnSpPr>
              <a:cxnSpLocks/>
            </p:cNvCxnSpPr>
            <p:nvPr/>
          </p:nvCxnSpPr>
          <p:spPr>
            <a:xfrm>
              <a:off x="9197185"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56F5CC9-CBC7-F708-7798-3564D1B77E68}"/>
                </a:ext>
              </a:extLst>
            </p:cNvPr>
            <p:cNvCxnSpPr/>
            <p:nvPr/>
          </p:nvCxnSpPr>
          <p:spPr>
            <a:xfrm flipH="1">
              <a:off x="4801297"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8E783E1-516B-FB5D-3314-3BDC0D57429B}"/>
                </a:ext>
              </a:extLst>
            </p:cNvPr>
            <p:cNvCxnSpPr/>
            <p:nvPr/>
          </p:nvCxnSpPr>
          <p:spPr>
            <a:xfrm flipH="1">
              <a:off x="8309678"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9" name="Ink 8">
                <a:extLst>
                  <a:ext uri="{FF2B5EF4-FFF2-40B4-BE49-F238E27FC236}">
                    <a16:creationId xmlns:a16="http://schemas.microsoft.com/office/drawing/2014/main" id="{BCC8A489-DC84-9B02-AD95-CA8D143A38D1}"/>
                  </a:ext>
                </a:extLst>
              </p14:cNvPr>
              <p14:cNvContentPartPr/>
              <p14:nvPr>
                <p:extLst>
                  <p:ext uri="{42D2F446-02D8-4167-A562-619A0277C38B}">
                    <p15:isNarration xmlns:p15="http://schemas.microsoft.com/office/powerpoint/2012/main" val="1"/>
                  </p:ext>
                </p:extLst>
              </p14:nvPr>
            </p14:nvContentPartPr>
            <p14:xfrm>
              <a:off x="4723920" y="972360"/>
              <a:ext cx="4545000" cy="3542400"/>
            </p14:xfrm>
          </p:contentPart>
        </mc:Choice>
        <mc:Fallback xmlns="">
          <p:pic>
            <p:nvPicPr>
              <p:cNvPr id="9" name="Ink 8">
                <a:extLst>
                  <a:ext uri="{FF2B5EF4-FFF2-40B4-BE49-F238E27FC236}">
                    <a16:creationId xmlns:a16="http://schemas.microsoft.com/office/drawing/2014/main" id="{BCC8A489-DC84-9B02-AD95-CA8D143A38D1}"/>
                  </a:ext>
                </a:extLst>
              </p:cNvPr>
              <p:cNvPicPr>
                <a:picLocks noGrp="1" noRot="1" noChangeAspect="1" noMove="1" noResize="1" noEditPoints="1" noAdjustHandles="1" noChangeArrowheads="1" noChangeShapeType="1"/>
              </p:cNvPicPr>
              <p:nvPr/>
            </p:nvPicPr>
            <p:blipFill>
              <a:blip r:embed="rId5"/>
              <a:stretch>
                <a:fillRect/>
              </a:stretch>
            </p:blipFill>
            <p:spPr>
              <a:xfrm>
                <a:off x="4714560" y="963000"/>
                <a:ext cx="4563720" cy="3561120"/>
              </a:xfrm>
              <a:prstGeom prst="rect">
                <a:avLst/>
              </a:prstGeom>
            </p:spPr>
          </p:pic>
        </mc:Fallback>
      </mc:AlternateContent>
    </p:spTree>
    <p:custDataLst>
      <p:tags r:id="rId1"/>
    </p:custDataLst>
    <p:extLst>
      <p:ext uri="{BB962C8B-B14F-4D97-AF65-F5344CB8AC3E}">
        <p14:creationId xmlns:p14="http://schemas.microsoft.com/office/powerpoint/2010/main" val="1192223050"/>
      </p:ext>
    </p:extLst>
  </p:cSld>
  <p:clrMapOvr>
    <a:masterClrMapping/>
  </p:clrMapOvr>
  <mc:AlternateContent xmlns:mc="http://schemas.openxmlformats.org/markup-compatibility/2006" xmlns:p14="http://schemas.microsoft.com/office/powerpoint/2010/main">
    <mc:Choice Requires="p14">
      <p:transition spd="slow" p14:dur="2000" advTm="21755"/>
    </mc:Choice>
    <mc:Fallback xmlns="">
      <p:transition spd="slow" advTm="21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2DEF88-A994-645E-8337-0F13E744F1CC}"/>
                  </a:ext>
                </a:extLst>
              </p:cNvPr>
              <p:cNvSpPr txBox="1"/>
              <p:nvPr/>
            </p:nvSpPr>
            <p:spPr>
              <a:xfrm>
                <a:off x="5617908" y="969038"/>
                <a:ext cx="4071757" cy="1688154"/>
              </a:xfrm>
              <a:prstGeom prst="rect">
                <a:avLst/>
              </a:prstGeom>
              <a:noFill/>
            </p:spPr>
            <p:txBody>
              <a:bodyPr wrap="square">
                <a:spAutoFit/>
              </a:bodyPr>
              <a:lstStyle/>
              <a:p>
                <a14:m>
                  <m:oMath xmlns:m="http://schemas.openxmlformats.org/officeDocument/2006/math">
                    <m:f>
                      <m:fPr>
                        <m:ctrlPr>
                          <a:rPr lang="en-GB" sz="7200" i="1">
                            <a:latin typeface="Cambria Math" panose="02040503050406030204" pitchFamily="18" charset="0"/>
                          </a:rPr>
                        </m:ctrlPr>
                      </m:fPr>
                      <m:num>
                        <m:r>
                          <a:rPr lang="en-GB" sz="7200" i="1">
                            <a:latin typeface="Cambria Math" panose="02040503050406030204" pitchFamily="18" charset="0"/>
                          </a:rPr>
                          <m:t>𝑑</m:t>
                        </m:r>
                        <m:r>
                          <a:rPr lang="en-CA" sz="7200" i="1">
                            <a:solidFill>
                              <a:srgbClr val="0070C0"/>
                            </a:solidFill>
                            <a:latin typeface="Cambria Math" panose="02040503050406030204" pitchFamily="18" charset="0"/>
                          </a:rPr>
                          <m:t>𝑟</m:t>
                        </m:r>
                      </m:num>
                      <m:den>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den>
                    </m:f>
                    <m:r>
                      <a:rPr lang="en-GB" sz="7200" i="1">
                        <a:latin typeface="Cambria Math" panose="02040503050406030204" pitchFamily="18" charset="0"/>
                      </a:rPr>
                      <m:t>=</m:t>
                    </m:r>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CA" sz="7200" i="1">
                            <a:solidFill>
                              <a:srgbClr val="FF0000"/>
                            </a:solidFill>
                            <a:latin typeface="Cambria Math" panose="02040503050406030204" pitchFamily="18" charset="0"/>
                          </a:rPr>
                          <m:t>1</m:t>
                        </m:r>
                      </m:den>
                    </m:f>
                  </m:oMath>
                </a14:m>
                <a:r>
                  <a:rPr lang="en-CA" sz="7200" dirty="0"/>
                  <a:t> </a:t>
                </a:r>
              </a:p>
            </p:txBody>
          </p:sp>
        </mc:Choice>
        <mc:Fallback xmlns="">
          <p:sp>
            <p:nvSpPr>
              <p:cNvPr id="4" name="TextBox 3">
                <a:extLst>
                  <a:ext uri="{FF2B5EF4-FFF2-40B4-BE49-F238E27FC236}">
                    <a16:creationId xmlns:a16="http://schemas.microsoft.com/office/drawing/2014/main" id="{102DEF88-A994-645E-8337-0F13E744F1CC}"/>
                  </a:ext>
                </a:extLst>
              </p:cNvPr>
              <p:cNvSpPr txBox="1">
                <a:spLocks noRot="1" noChangeAspect="1" noMove="1" noResize="1" noEditPoints="1" noAdjustHandles="1" noChangeArrowheads="1" noChangeShapeType="1" noTextEdit="1"/>
              </p:cNvSpPr>
              <p:nvPr/>
            </p:nvSpPr>
            <p:spPr>
              <a:xfrm>
                <a:off x="5617908" y="969038"/>
                <a:ext cx="4071757" cy="1688154"/>
              </a:xfrm>
              <a:prstGeom prst="rect">
                <a:avLst/>
              </a:prstGeom>
              <a:blipFill>
                <a:blip r:embed="rId2"/>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3D338240-DA58-41C0-FD91-4FB8D4D4B378}"/>
              </a:ext>
            </a:extLst>
          </p:cNvPr>
          <p:cNvSpPr txBox="1"/>
          <p:nvPr/>
        </p:nvSpPr>
        <p:spPr>
          <a:xfrm>
            <a:off x="110320" y="134097"/>
            <a:ext cx="11695552" cy="861774"/>
          </a:xfrm>
          <a:prstGeom prst="rect">
            <a:avLst/>
          </a:prstGeom>
          <a:noFill/>
        </p:spPr>
        <p:txBody>
          <a:bodyPr wrap="square">
            <a:spAutoFit/>
          </a:bodyPr>
          <a:lstStyle/>
          <a:p>
            <a:r>
              <a:rPr lang="en-CA" sz="5000" dirty="0"/>
              <a:t>Coordinate speed of light in FLRW universe:</a:t>
            </a:r>
          </a:p>
        </p:txBody>
      </p:sp>
      <p:grpSp>
        <p:nvGrpSpPr>
          <p:cNvPr id="35" name="Group 34">
            <a:extLst>
              <a:ext uri="{FF2B5EF4-FFF2-40B4-BE49-F238E27FC236}">
                <a16:creationId xmlns:a16="http://schemas.microsoft.com/office/drawing/2014/main" id="{D8CC9EC1-383C-B71F-FCA3-FC72E5FF0F01}"/>
              </a:ext>
            </a:extLst>
          </p:cNvPr>
          <p:cNvGrpSpPr/>
          <p:nvPr/>
        </p:nvGrpSpPr>
        <p:grpSpPr>
          <a:xfrm>
            <a:off x="1279192" y="3928088"/>
            <a:ext cx="10535488" cy="2650721"/>
            <a:chOff x="1094565" y="2736164"/>
            <a:chExt cx="8679866" cy="1392931"/>
          </a:xfrm>
          <a:effectLst>
            <a:glow rad="228600">
              <a:schemeClr val="accent4">
                <a:satMod val="175000"/>
                <a:alpha val="40000"/>
              </a:schemeClr>
            </a:glow>
          </a:effectLst>
        </p:grpSpPr>
        <p:grpSp>
          <p:nvGrpSpPr>
            <p:cNvPr id="36" name="Group 35">
              <a:extLst>
                <a:ext uri="{FF2B5EF4-FFF2-40B4-BE49-F238E27FC236}">
                  <a16:creationId xmlns:a16="http://schemas.microsoft.com/office/drawing/2014/main" id="{B62E0D01-9FE7-B914-7E0D-F3D84D97B1F3}"/>
                </a:ext>
              </a:extLst>
            </p:cNvPr>
            <p:cNvGrpSpPr/>
            <p:nvPr/>
          </p:nvGrpSpPr>
          <p:grpSpPr>
            <a:xfrm>
              <a:off x="1101822" y="2736164"/>
              <a:ext cx="8672609" cy="1385672"/>
              <a:chOff x="5717365" y="4875155"/>
              <a:chExt cx="8672609" cy="1385672"/>
            </a:xfrm>
          </p:grpSpPr>
          <p:sp>
            <p:nvSpPr>
              <p:cNvPr id="41" name="Freeform: Shape 40">
                <a:extLst>
                  <a:ext uri="{FF2B5EF4-FFF2-40B4-BE49-F238E27FC236}">
                    <a16:creationId xmlns:a16="http://schemas.microsoft.com/office/drawing/2014/main" id="{3FB590B8-2A69-132A-4AE1-2E7AACF3602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Freeform: Shape 41">
                <a:extLst>
                  <a:ext uri="{FF2B5EF4-FFF2-40B4-BE49-F238E27FC236}">
                    <a16:creationId xmlns:a16="http://schemas.microsoft.com/office/drawing/2014/main" id="{8F582639-E294-DEA0-CBD9-0ABB8B928943}"/>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Freeform: Shape 42">
                <a:extLst>
                  <a:ext uri="{FF2B5EF4-FFF2-40B4-BE49-F238E27FC236}">
                    <a16:creationId xmlns:a16="http://schemas.microsoft.com/office/drawing/2014/main" id="{D6674791-E92A-25B4-0D8F-02E8AED27C95}"/>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7" name="Group 36">
              <a:extLst>
                <a:ext uri="{FF2B5EF4-FFF2-40B4-BE49-F238E27FC236}">
                  <a16:creationId xmlns:a16="http://schemas.microsoft.com/office/drawing/2014/main" id="{733E9F21-AB4F-56C8-6561-EA11C4A46B62}"/>
                </a:ext>
              </a:extLst>
            </p:cNvPr>
            <p:cNvGrpSpPr/>
            <p:nvPr/>
          </p:nvGrpSpPr>
          <p:grpSpPr>
            <a:xfrm rot="10800000">
              <a:off x="1094565" y="2743423"/>
              <a:ext cx="8672609" cy="1385672"/>
              <a:chOff x="5717365" y="4875155"/>
              <a:chExt cx="8672609" cy="1385672"/>
            </a:xfrm>
          </p:grpSpPr>
          <p:sp>
            <p:nvSpPr>
              <p:cNvPr id="38" name="Freeform: Shape 37">
                <a:extLst>
                  <a:ext uri="{FF2B5EF4-FFF2-40B4-BE49-F238E27FC236}">
                    <a16:creationId xmlns:a16="http://schemas.microsoft.com/office/drawing/2014/main" id="{8E4514EA-2F95-B293-0A3A-0A9D10A4E4EE}"/>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Freeform: Shape 38">
                <a:extLst>
                  <a:ext uri="{FF2B5EF4-FFF2-40B4-BE49-F238E27FC236}">
                    <a16:creationId xmlns:a16="http://schemas.microsoft.com/office/drawing/2014/main" id="{29EEB0DC-138F-E2A4-6049-859CEBE10EA0}"/>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1B16675A-EDAE-2C29-850E-F4DD3C7AC340}"/>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289EC01-2A3C-F8D9-EA36-539FC7C28976}"/>
                  </a:ext>
                </a:extLst>
              </p:cNvPr>
              <p:cNvSpPr txBox="1"/>
              <p:nvPr/>
            </p:nvSpPr>
            <p:spPr>
              <a:xfrm>
                <a:off x="430956" y="1341142"/>
                <a:ext cx="3109835" cy="1015663"/>
              </a:xfrm>
              <a:prstGeom prst="rect">
                <a:avLst/>
              </a:prstGeom>
              <a:noFill/>
            </p:spPr>
            <p:txBody>
              <a:bodyPr wrap="square">
                <a:spAutoFit/>
              </a:bodyPr>
              <a:lstStyle/>
              <a:p>
                <a14:m>
                  <m:oMath xmlns:m="http://schemas.openxmlformats.org/officeDocument/2006/math">
                    <m:r>
                      <a:rPr lang="en-GB" sz="6000" i="1" smtClean="0">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)=1</m:t>
                    </m:r>
                  </m:oMath>
                </a14:m>
                <a:r>
                  <a:rPr lang="en-CA" sz="6000" dirty="0"/>
                  <a:t> </a:t>
                </a:r>
              </a:p>
            </p:txBody>
          </p:sp>
        </mc:Choice>
        <mc:Fallback xmlns="">
          <p:sp>
            <p:nvSpPr>
              <p:cNvPr id="55" name="TextBox 54">
                <a:extLst>
                  <a:ext uri="{FF2B5EF4-FFF2-40B4-BE49-F238E27FC236}">
                    <a16:creationId xmlns:a16="http://schemas.microsoft.com/office/drawing/2014/main" id="{7289EC01-2A3C-F8D9-EA36-539FC7C28976}"/>
                  </a:ext>
                </a:extLst>
              </p:cNvPr>
              <p:cNvSpPr txBox="1">
                <a:spLocks noRot="1" noChangeAspect="1" noMove="1" noResize="1" noEditPoints="1" noAdjustHandles="1" noChangeArrowheads="1" noChangeShapeType="1" noTextEdit="1"/>
              </p:cNvSpPr>
              <p:nvPr/>
            </p:nvSpPr>
            <p:spPr>
              <a:xfrm>
                <a:off x="430956" y="1341142"/>
                <a:ext cx="3109835" cy="1015663"/>
              </a:xfrm>
              <a:prstGeom prst="rect">
                <a:avLst/>
              </a:prstGeom>
              <a:blipFill>
                <a:blip r:embed="rId3"/>
                <a:stretch>
                  <a:fillRect/>
                </a:stretch>
              </a:blipFill>
            </p:spPr>
            <p:txBody>
              <a:bodyPr/>
              <a:lstStyle/>
              <a:p>
                <a:r>
                  <a:rPr lang="en-CA">
                    <a:noFill/>
                  </a:rPr>
                  <a:t> </a:t>
                </a:r>
              </a:p>
            </p:txBody>
          </p:sp>
        </mc:Fallback>
      </mc:AlternateContent>
      <p:sp>
        <p:nvSpPr>
          <p:cNvPr id="56" name="Arrow: Right 55">
            <a:extLst>
              <a:ext uri="{FF2B5EF4-FFF2-40B4-BE49-F238E27FC236}">
                <a16:creationId xmlns:a16="http://schemas.microsoft.com/office/drawing/2014/main" id="{FC6D97F0-C96E-2F2F-5D62-23A2EA566155}"/>
              </a:ext>
            </a:extLst>
          </p:cNvPr>
          <p:cNvSpPr/>
          <p:nvPr/>
        </p:nvSpPr>
        <p:spPr>
          <a:xfrm rot="10800000">
            <a:off x="110320" y="4569697"/>
            <a:ext cx="836789" cy="112508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8" name="Straight Connector 57">
            <a:extLst>
              <a:ext uri="{FF2B5EF4-FFF2-40B4-BE49-F238E27FC236}">
                <a16:creationId xmlns:a16="http://schemas.microsoft.com/office/drawing/2014/main" id="{D21EE937-FBA7-60DC-5991-A026025584B0}"/>
              </a:ext>
            </a:extLst>
          </p:cNvPr>
          <p:cNvCxnSpPr>
            <a:cxnSpLocks/>
          </p:cNvCxnSpPr>
          <p:nvPr/>
        </p:nvCxnSpPr>
        <p:spPr>
          <a:xfrm>
            <a:off x="5676904"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7E35ED-0C0A-75AC-4B95-97CD7BB23DD9}"/>
              </a:ext>
            </a:extLst>
          </p:cNvPr>
          <p:cNvCxnSpPr>
            <a:cxnSpLocks/>
          </p:cNvCxnSpPr>
          <p:nvPr/>
        </p:nvCxnSpPr>
        <p:spPr>
          <a:xfrm>
            <a:off x="9197185"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56F5CC9-CBC7-F708-7798-3564D1B77E68}"/>
              </a:ext>
            </a:extLst>
          </p:cNvPr>
          <p:cNvCxnSpPr/>
          <p:nvPr/>
        </p:nvCxnSpPr>
        <p:spPr>
          <a:xfrm flipH="1">
            <a:off x="4801297"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8E783E1-516B-FB5D-3314-3BDC0D57429B}"/>
              </a:ext>
            </a:extLst>
          </p:cNvPr>
          <p:cNvCxnSpPr/>
          <p:nvPr/>
        </p:nvCxnSpPr>
        <p:spPr>
          <a:xfrm flipH="1">
            <a:off x="8309678"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8680027C-C6AA-6992-A49F-0CA3E485D4F5}"/>
                  </a:ext>
                </a:extLst>
              </p14:cNvPr>
              <p14:cNvContentPartPr/>
              <p14:nvPr>
                <p:extLst>
                  <p:ext uri="{42D2F446-02D8-4167-A562-619A0277C38B}">
                    <p15:isNarration xmlns:p15="http://schemas.microsoft.com/office/powerpoint/2012/main" val="1"/>
                  </p:ext>
                </p:extLst>
              </p14:nvPr>
            </p14:nvContentPartPr>
            <p14:xfrm>
              <a:off x="7574760" y="996120"/>
              <a:ext cx="2297160" cy="1712520"/>
            </p14:xfrm>
          </p:contentPart>
        </mc:Choice>
        <mc:Fallback xmlns="">
          <p:pic>
            <p:nvPicPr>
              <p:cNvPr id="2" name="Ink 1">
                <a:extLst>
                  <a:ext uri="{FF2B5EF4-FFF2-40B4-BE49-F238E27FC236}">
                    <a16:creationId xmlns:a16="http://schemas.microsoft.com/office/drawing/2014/main" id="{8680027C-C6AA-6992-A49F-0CA3E485D4F5}"/>
                  </a:ext>
                </a:extLst>
              </p:cNvPr>
              <p:cNvPicPr>
                <a:picLocks noGrp="1" noRot="1" noChangeAspect="1" noMove="1" noResize="1" noEditPoints="1" noAdjustHandles="1" noChangeArrowheads="1" noChangeShapeType="1"/>
              </p:cNvPicPr>
              <p:nvPr/>
            </p:nvPicPr>
            <p:blipFill>
              <a:blip r:embed="rId5"/>
              <a:stretch>
                <a:fillRect/>
              </a:stretch>
            </p:blipFill>
            <p:spPr>
              <a:xfrm>
                <a:off x="7565400" y="986760"/>
                <a:ext cx="2315880" cy="1731240"/>
              </a:xfrm>
              <a:prstGeom prst="rect">
                <a:avLst/>
              </a:prstGeom>
            </p:spPr>
          </p:pic>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Ink 2">
                <a:extLst>
                  <a:ext uri="{FF2B5EF4-FFF2-40B4-BE49-F238E27FC236}">
                    <a16:creationId xmlns:a16="http://schemas.microsoft.com/office/drawing/2014/main" id="{D0C2CDC2-8430-AFF8-B966-2CDF133FC90F}"/>
                  </a:ext>
                </a:extLst>
              </p14:cNvPr>
              <p14:cNvContentPartPr/>
              <p14:nvPr>
                <p:extLst>
                  <p:ext uri="{42D2F446-02D8-4167-A562-619A0277C38B}">
                    <p15:isNarration xmlns:p15="http://schemas.microsoft.com/office/powerpoint/2012/main" val="1"/>
                  </p:ext>
                </p:extLst>
              </p14:nvPr>
            </p14:nvContentPartPr>
            <p14:xfrm>
              <a:off x="2719800" y="2238840"/>
              <a:ext cx="700560" cy="241560"/>
            </p14:xfrm>
          </p:contentPart>
        </mc:Choice>
        <mc:Fallback>
          <p:pic>
            <p:nvPicPr>
              <p:cNvPr id="3" name="Ink 2">
                <a:extLst>
                  <a:ext uri="{FF2B5EF4-FFF2-40B4-BE49-F238E27FC236}">
                    <a16:creationId xmlns:a16="http://schemas.microsoft.com/office/drawing/2014/main" id="{D0C2CDC2-8430-AFF8-B966-2CDF133FC90F}"/>
                  </a:ext>
                </a:extLst>
              </p:cNvPr>
              <p:cNvPicPr>
                <a:picLocks noGrp="1" noRot="1" noChangeAspect="1" noMove="1" noResize="1" noEditPoints="1" noAdjustHandles="1" noChangeArrowheads="1" noChangeShapeType="1"/>
              </p:cNvPicPr>
              <p:nvPr/>
            </p:nvPicPr>
            <p:blipFill>
              <a:blip r:embed="rId7"/>
              <a:stretch>
                <a:fillRect/>
              </a:stretch>
            </p:blipFill>
            <p:spPr>
              <a:xfrm>
                <a:off x="2710440" y="2229480"/>
                <a:ext cx="719280" cy="260280"/>
              </a:xfrm>
              <a:prstGeom prst="rect">
                <a:avLst/>
              </a:prstGeom>
            </p:spPr>
          </p:pic>
        </mc:Fallback>
      </mc:AlternateContent>
    </p:spTree>
    <p:extLst>
      <p:ext uri="{BB962C8B-B14F-4D97-AF65-F5344CB8AC3E}">
        <p14:creationId xmlns:p14="http://schemas.microsoft.com/office/powerpoint/2010/main" val="1724006206"/>
      </p:ext>
    </p:extLst>
  </p:cSld>
  <p:clrMapOvr>
    <a:masterClrMapping/>
  </p:clrMapOvr>
  <mc:AlternateContent xmlns:mc="http://schemas.openxmlformats.org/markup-compatibility/2006" xmlns:p14="http://schemas.microsoft.com/office/powerpoint/2010/main">
    <mc:Choice Requires="p14">
      <p:transition spd="med" p14:dur="700" advTm="12328">
        <p:fade/>
      </p:transition>
    </mc:Choice>
    <mc:Fallback xmlns="">
      <p:transition spd="med" advTm="123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par>
                                <p:cTn id="8" presetID="5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38240-DA58-41C0-FD91-4FB8D4D4B378}"/>
              </a:ext>
            </a:extLst>
          </p:cNvPr>
          <p:cNvSpPr txBox="1"/>
          <p:nvPr/>
        </p:nvSpPr>
        <p:spPr>
          <a:xfrm>
            <a:off x="110320" y="134097"/>
            <a:ext cx="11695552" cy="861774"/>
          </a:xfrm>
          <a:prstGeom prst="rect">
            <a:avLst/>
          </a:prstGeom>
          <a:noFill/>
        </p:spPr>
        <p:txBody>
          <a:bodyPr wrap="square">
            <a:spAutoFit/>
          </a:bodyPr>
          <a:lstStyle/>
          <a:p>
            <a:r>
              <a:rPr lang="en-CA" sz="5000" dirty="0"/>
              <a:t>Coordinate speed of light in FLRW universe:</a:t>
            </a:r>
          </a:p>
        </p:txBody>
      </p:sp>
      <p:grpSp>
        <p:nvGrpSpPr>
          <p:cNvPr id="35" name="Group 34">
            <a:extLst>
              <a:ext uri="{FF2B5EF4-FFF2-40B4-BE49-F238E27FC236}">
                <a16:creationId xmlns:a16="http://schemas.microsoft.com/office/drawing/2014/main" id="{D8CC9EC1-383C-B71F-FCA3-FC72E5FF0F01}"/>
              </a:ext>
            </a:extLst>
          </p:cNvPr>
          <p:cNvGrpSpPr/>
          <p:nvPr/>
        </p:nvGrpSpPr>
        <p:grpSpPr>
          <a:xfrm>
            <a:off x="1279192" y="3928088"/>
            <a:ext cx="10535488" cy="2650721"/>
            <a:chOff x="1094565" y="2736164"/>
            <a:chExt cx="8679866" cy="1392931"/>
          </a:xfrm>
          <a:effectLst>
            <a:glow rad="228600">
              <a:schemeClr val="accent4">
                <a:satMod val="175000"/>
                <a:alpha val="40000"/>
              </a:schemeClr>
            </a:glow>
          </a:effectLst>
        </p:grpSpPr>
        <p:grpSp>
          <p:nvGrpSpPr>
            <p:cNvPr id="36" name="Group 35">
              <a:extLst>
                <a:ext uri="{FF2B5EF4-FFF2-40B4-BE49-F238E27FC236}">
                  <a16:creationId xmlns:a16="http://schemas.microsoft.com/office/drawing/2014/main" id="{B62E0D01-9FE7-B914-7E0D-F3D84D97B1F3}"/>
                </a:ext>
              </a:extLst>
            </p:cNvPr>
            <p:cNvGrpSpPr/>
            <p:nvPr/>
          </p:nvGrpSpPr>
          <p:grpSpPr>
            <a:xfrm>
              <a:off x="1101822" y="2736164"/>
              <a:ext cx="8672609" cy="1385672"/>
              <a:chOff x="5717365" y="4875155"/>
              <a:chExt cx="8672609" cy="1385672"/>
            </a:xfrm>
          </p:grpSpPr>
          <p:sp>
            <p:nvSpPr>
              <p:cNvPr id="41" name="Freeform: Shape 40">
                <a:extLst>
                  <a:ext uri="{FF2B5EF4-FFF2-40B4-BE49-F238E27FC236}">
                    <a16:creationId xmlns:a16="http://schemas.microsoft.com/office/drawing/2014/main" id="{3FB590B8-2A69-132A-4AE1-2E7AACF3602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Freeform: Shape 41">
                <a:extLst>
                  <a:ext uri="{FF2B5EF4-FFF2-40B4-BE49-F238E27FC236}">
                    <a16:creationId xmlns:a16="http://schemas.microsoft.com/office/drawing/2014/main" id="{8F582639-E294-DEA0-CBD9-0ABB8B928943}"/>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Freeform: Shape 42">
                <a:extLst>
                  <a:ext uri="{FF2B5EF4-FFF2-40B4-BE49-F238E27FC236}">
                    <a16:creationId xmlns:a16="http://schemas.microsoft.com/office/drawing/2014/main" id="{D6674791-E92A-25B4-0D8F-02E8AED27C95}"/>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7" name="Group 36">
              <a:extLst>
                <a:ext uri="{FF2B5EF4-FFF2-40B4-BE49-F238E27FC236}">
                  <a16:creationId xmlns:a16="http://schemas.microsoft.com/office/drawing/2014/main" id="{733E9F21-AB4F-56C8-6561-EA11C4A46B62}"/>
                </a:ext>
              </a:extLst>
            </p:cNvPr>
            <p:cNvGrpSpPr/>
            <p:nvPr/>
          </p:nvGrpSpPr>
          <p:grpSpPr>
            <a:xfrm rot="10800000">
              <a:off x="1094565" y="2743423"/>
              <a:ext cx="8672609" cy="1385672"/>
              <a:chOff x="5717365" y="4875155"/>
              <a:chExt cx="8672609" cy="1385672"/>
            </a:xfrm>
          </p:grpSpPr>
          <p:sp>
            <p:nvSpPr>
              <p:cNvPr id="38" name="Freeform: Shape 37">
                <a:extLst>
                  <a:ext uri="{FF2B5EF4-FFF2-40B4-BE49-F238E27FC236}">
                    <a16:creationId xmlns:a16="http://schemas.microsoft.com/office/drawing/2014/main" id="{8E4514EA-2F95-B293-0A3A-0A9D10A4E4EE}"/>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Freeform: Shape 38">
                <a:extLst>
                  <a:ext uri="{FF2B5EF4-FFF2-40B4-BE49-F238E27FC236}">
                    <a16:creationId xmlns:a16="http://schemas.microsoft.com/office/drawing/2014/main" id="{29EEB0DC-138F-E2A4-6049-859CEBE10EA0}"/>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1B16675A-EDAE-2C29-850E-F4DD3C7AC340}"/>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289EC01-2A3C-F8D9-EA36-539FC7C28976}"/>
                  </a:ext>
                </a:extLst>
              </p:cNvPr>
              <p:cNvSpPr txBox="1"/>
              <p:nvPr/>
            </p:nvSpPr>
            <p:spPr>
              <a:xfrm>
                <a:off x="430956" y="1341142"/>
                <a:ext cx="3508887" cy="1015663"/>
              </a:xfrm>
              <a:prstGeom prst="rect">
                <a:avLst/>
              </a:prstGeom>
              <a:noFill/>
            </p:spPr>
            <p:txBody>
              <a:bodyPr wrap="square">
                <a:spAutoFit/>
              </a:bodyPr>
              <a:lstStyle/>
              <a:p>
                <a14:m>
                  <m:oMath xmlns:m="http://schemas.openxmlformats.org/officeDocument/2006/math">
                    <m:r>
                      <a:rPr lang="en-GB" sz="6000" i="1" smtClean="0">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)=15</m:t>
                    </m:r>
                  </m:oMath>
                </a14:m>
                <a:r>
                  <a:rPr lang="en-CA" sz="6000" dirty="0"/>
                  <a:t> </a:t>
                </a:r>
              </a:p>
            </p:txBody>
          </p:sp>
        </mc:Choice>
        <mc:Fallback xmlns="">
          <p:sp>
            <p:nvSpPr>
              <p:cNvPr id="55" name="TextBox 54">
                <a:extLst>
                  <a:ext uri="{FF2B5EF4-FFF2-40B4-BE49-F238E27FC236}">
                    <a16:creationId xmlns:a16="http://schemas.microsoft.com/office/drawing/2014/main" id="{7289EC01-2A3C-F8D9-EA36-539FC7C28976}"/>
                  </a:ext>
                </a:extLst>
              </p:cNvPr>
              <p:cNvSpPr txBox="1">
                <a:spLocks noRot="1" noChangeAspect="1" noMove="1" noResize="1" noEditPoints="1" noAdjustHandles="1" noChangeArrowheads="1" noChangeShapeType="1" noTextEdit="1"/>
              </p:cNvSpPr>
              <p:nvPr/>
            </p:nvSpPr>
            <p:spPr>
              <a:xfrm>
                <a:off x="430956" y="1341142"/>
                <a:ext cx="3508887" cy="1015663"/>
              </a:xfrm>
              <a:prstGeom prst="rect">
                <a:avLst/>
              </a:prstGeom>
              <a:blipFill>
                <a:blip r:embed="rId3"/>
                <a:stretch>
                  <a:fillRect/>
                </a:stretch>
              </a:blipFill>
            </p:spPr>
            <p:txBody>
              <a:bodyPr/>
              <a:lstStyle/>
              <a:p>
                <a:r>
                  <a:rPr lang="en-CA">
                    <a:noFill/>
                  </a:rPr>
                  <a:t> </a:t>
                </a:r>
              </a:p>
            </p:txBody>
          </p:sp>
        </mc:Fallback>
      </mc:AlternateContent>
      <p:sp>
        <p:nvSpPr>
          <p:cNvPr id="56" name="Arrow: Right 55">
            <a:extLst>
              <a:ext uri="{FF2B5EF4-FFF2-40B4-BE49-F238E27FC236}">
                <a16:creationId xmlns:a16="http://schemas.microsoft.com/office/drawing/2014/main" id="{FC6D97F0-C96E-2F2F-5D62-23A2EA566155}"/>
              </a:ext>
            </a:extLst>
          </p:cNvPr>
          <p:cNvSpPr/>
          <p:nvPr/>
        </p:nvSpPr>
        <p:spPr>
          <a:xfrm rot="10800000">
            <a:off x="110320" y="4569697"/>
            <a:ext cx="836789" cy="112508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8" name="Straight Connector 57">
            <a:extLst>
              <a:ext uri="{FF2B5EF4-FFF2-40B4-BE49-F238E27FC236}">
                <a16:creationId xmlns:a16="http://schemas.microsoft.com/office/drawing/2014/main" id="{D21EE937-FBA7-60DC-5991-A026025584B0}"/>
              </a:ext>
            </a:extLst>
          </p:cNvPr>
          <p:cNvCxnSpPr>
            <a:cxnSpLocks/>
          </p:cNvCxnSpPr>
          <p:nvPr/>
        </p:nvCxnSpPr>
        <p:spPr>
          <a:xfrm>
            <a:off x="5676904"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7E35ED-0C0A-75AC-4B95-97CD7BB23DD9}"/>
              </a:ext>
            </a:extLst>
          </p:cNvPr>
          <p:cNvCxnSpPr>
            <a:cxnSpLocks/>
          </p:cNvCxnSpPr>
          <p:nvPr/>
        </p:nvCxnSpPr>
        <p:spPr>
          <a:xfrm>
            <a:off x="9197185"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56F5CC9-CBC7-F708-7798-3564D1B77E68}"/>
              </a:ext>
            </a:extLst>
          </p:cNvPr>
          <p:cNvCxnSpPr/>
          <p:nvPr/>
        </p:nvCxnSpPr>
        <p:spPr>
          <a:xfrm flipH="1">
            <a:off x="4801297"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8E783E1-516B-FB5D-3314-3BDC0D57429B}"/>
              </a:ext>
            </a:extLst>
          </p:cNvPr>
          <p:cNvCxnSpPr/>
          <p:nvPr/>
        </p:nvCxnSpPr>
        <p:spPr>
          <a:xfrm flipH="1">
            <a:off x="8309678"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56F87EC-C1BC-D760-7363-DEB04CC995A4}"/>
                  </a:ext>
                </a:extLst>
              </p:cNvPr>
              <p:cNvSpPr txBox="1"/>
              <p:nvPr/>
            </p:nvSpPr>
            <p:spPr>
              <a:xfrm>
                <a:off x="5617908" y="969038"/>
                <a:ext cx="4071757" cy="1688154"/>
              </a:xfrm>
              <a:prstGeom prst="rect">
                <a:avLst/>
              </a:prstGeom>
              <a:noFill/>
            </p:spPr>
            <p:txBody>
              <a:bodyPr wrap="square">
                <a:spAutoFit/>
              </a:bodyPr>
              <a:lstStyle/>
              <a:p>
                <a14:m>
                  <m:oMath xmlns:m="http://schemas.openxmlformats.org/officeDocument/2006/math">
                    <m:f>
                      <m:fPr>
                        <m:ctrlPr>
                          <a:rPr lang="en-GB" sz="7200" i="1" smtClean="0">
                            <a:latin typeface="Cambria Math" panose="02040503050406030204" pitchFamily="18" charset="0"/>
                          </a:rPr>
                        </m:ctrlPr>
                      </m:fPr>
                      <m:num>
                        <m:r>
                          <a:rPr lang="en-GB" sz="7200" i="1">
                            <a:latin typeface="Cambria Math" panose="02040503050406030204" pitchFamily="18" charset="0"/>
                          </a:rPr>
                          <m:t>𝑑</m:t>
                        </m:r>
                        <m:r>
                          <a:rPr lang="en-CA" sz="7200" i="1">
                            <a:solidFill>
                              <a:srgbClr val="0070C0"/>
                            </a:solidFill>
                            <a:latin typeface="Cambria Math" panose="02040503050406030204" pitchFamily="18" charset="0"/>
                          </a:rPr>
                          <m:t>𝑟</m:t>
                        </m:r>
                      </m:num>
                      <m:den>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den>
                    </m:f>
                    <m:r>
                      <a:rPr lang="en-GB" sz="7200" i="1">
                        <a:latin typeface="Cambria Math" panose="02040503050406030204" pitchFamily="18" charset="0"/>
                      </a:rPr>
                      <m:t>=</m:t>
                    </m:r>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CA" sz="7200" i="1">
                            <a:solidFill>
                              <a:srgbClr val="FF0000"/>
                            </a:solidFill>
                            <a:latin typeface="Cambria Math" panose="02040503050406030204" pitchFamily="18" charset="0"/>
                          </a:rPr>
                          <m:t>1</m:t>
                        </m:r>
                        <m:r>
                          <a:rPr lang="en-CA" sz="7200" b="0" i="1" smtClean="0">
                            <a:solidFill>
                              <a:srgbClr val="FF0000"/>
                            </a:solidFill>
                            <a:latin typeface="Cambria Math" panose="02040503050406030204" pitchFamily="18" charset="0"/>
                          </a:rPr>
                          <m:t>5</m:t>
                        </m:r>
                      </m:den>
                    </m:f>
                  </m:oMath>
                </a14:m>
                <a:r>
                  <a:rPr lang="en-CA" sz="7200" dirty="0"/>
                  <a:t> </a:t>
                </a:r>
              </a:p>
            </p:txBody>
          </p:sp>
        </mc:Choice>
        <mc:Fallback xmlns="">
          <p:sp>
            <p:nvSpPr>
              <p:cNvPr id="19" name="TextBox 18">
                <a:extLst>
                  <a:ext uri="{FF2B5EF4-FFF2-40B4-BE49-F238E27FC236}">
                    <a16:creationId xmlns:a16="http://schemas.microsoft.com/office/drawing/2014/main" id="{056F87EC-C1BC-D760-7363-DEB04CC995A4}"/>
                  </a:ext>
                </a:extLst>
              </p:cNvPr>
              <p:cNvSpPr txBox="1">
                <a:spLocks noRot="1" noChangeAspect="1" noMove="1" noResize="1" noEditPoints="1" noAdjustHandles="1" noChangeArrowheads="1" noChangeShapeType="1" noTextEdit="1"/>
              </p:cNvSpPr>
              <p:nvPr/>
            </p:nvSpPr>
            <p:spPr>
              <a:xfrm>
                <a:off x="5617908" y="969038"/>
                <a:ext cx="4071757" cy="168815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729A9109-40DE-6E76-E0C9-9790D3011498}"/>
                  </a:ext>
                </a:extLst>
              </p14:cNvPr>
              <p14:cNvContentPartPr/>
              <p14:nvPr>
                <p:extLst>
                  <p:ext uri="{42D2F446-02D8-4167-A562-619A0277C38B}">
                    <p15:isNarration xmlns:p15="http://schemas.microsoft.com/office/powerpoint/2012/main" val="1"/>
                  </p:ext>
                </p:extLst>
              </p14:nvPr>
            </p14:nvContentPartPr>
            <p14:xfrm>
              <a:off x="3013200" y="2282040"/>
              <a:ext cx="6387840" cy="1476720"/>
            </p14:xfrm>
          </p:contentPart>
        </mc:Choice>
        <mc:Fallback xmlns="">
          <p:pic>
            <p:nvPicPr>
              <p:cNvPr id="2" name="Ink 1">
                <a:extLst>
                  <a:ext uri="{FF2B5EF4-FFF2-40B4-BE49-F238E27FC236}">
                    <a16:creationId xmlns:a16="http://schemas.microsoft.com/office/drawing/2014/main" id="{729A9109-40DE-6E76-E0C9-9790D3011498}"/>
                  </a:ext>
                </a:extLst>
              </p:cNvPr>
              <p:cNvPicPr>
                <a:picLocks noGrp="1" noRot="1" noChangeAspect="1" noMove="1" noResize="1" noEditPoints="1" noAdjustHandles="1" noChangeArrowheads="1" noChangeShapeType="1"/>
              </p:cNvPicPr>
              <p:nvPr/>
            </p:nvPicPr>
            <p:blipFill>
              <a:blip r:embed="rId6"/>
              <a:stretch>
                <a:fillRect/>
              </a:stretch>
            </p:blipFill>
            <p:spPr>
              <a:xfrm>
                <a:off x="3003840" y="2272680"/>
                <a:ext cx="6406560" cy="1495440"/>
              </a:xfrm>
              <a:prstGeom prst="rect">
                <a:avLst/>
              </a:prstGeom>
            </p:spPr>
          </p:pic>
        </mc:Fallback>
      </mc:AlternateContent>
    </p:spTree>
    <p:custDataLst>
      <p:tags r:id="rId1"/>
    </p:custDataLst>
    <p:extLst>
      <p:ext uri="{BB962C8B-B14F-4D97-AF65-F5344CB8AC3E}">
        <p14:creationId xmlns:p14="http://schemas.microsoft.com/office/powerpoint/2010/main" val="3820041850"/>
      </p:ext>
    </p:extLst>
  </p:cSld>
  <p:clrMapOvr>
    <a:masterClrMapping/>
  </p:clrMapOvr>
  <mc:AlternateContent xmlns:mc="http://schemas.openxmlformats.org/markup-compatibility/2006" xmlns:p14="http://schemas.microsoft.com/office/powerpoint/2010/main">
    <mc:Choice Requires="p14">
      <p:transition spd="med" p14:dur="700" advTm="10138">
        <p:fade/>
      </p:transition>
    </mc:Choice>
    <mc:Fallback xmlns="">
      <p:transition spd="med" advTm="101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338240-DA58-41C0-FD91-4FB8D4D4B378}"/>
              </a:ext>
            </a:extLst>
          </p:cNvPr>
          <p:cNvSpPr txBox="1"/>
          <p:nvPr/>
        </p:nvSpPr>
        <p:spPr>
          <a:xfrm>
            <a:off x="110320" y="134097"/>
            <a:ext cx="11695552" cy="861774"/>
          </a:xfrm>
          <a:prstGeom prst="rect">
            <a:avLst/>
          </a:prstGeom>
          <a:noFill/>
        </p:spPr>
        <p:txBody>
          <a:bodyPr wrap="square">
            <a:spAutoFit/>
          </a:bodyPr>
          <a:lstStyle/>
          <a:p>
            <a:r>
              <a:rPr lang="en-CA" sz="5000" dirty="0"/>
              <a:t>Coordinate speed of light in FLRW universe:</a:t>
            </a:r>
          </a:p>
        </p:txBody>
      </p:sp>
      <p:grpSp>
        <p:nvGrpSpPr>
          <p:cNvPr id="35" name="Group 34">
            <a:extLst>
              <a:ext uri="{FF2B5EF4-FFF2-40B4-BE49-F238E27FC236}">
                <a16:creationId xmlns:a16="http://schemas.microsoft.com/office/drawing/2014/main" id="{D8CC9EC1-383C-B71F-FCA3-FC72E5FF0F01}"/>
              </a:ext>
            </a:extLst>
          </p:cNvPr>
          <p:cNvGrpSpPr/>
          <p:nvPr/>
        </p:nvGrpSpPr>
        <p:grpSpPr>
          <a:xfrm>
            <a:off x="1279192" y="3928088"/>
            <a:ext cx="10535488" cy="2650721"/>
            <a:chOff x="1094565" y="2736164"/>
            <a:chExt cx="8679866" cy="1392931"/>
          </a:xfrm>
          <a:effectLst>
            <a:glow rad="228600">
              <a:schemeClr val="accent4">
                <a:satMod val="175000"/>
                <a:alpha val="40000"/>
              </a:schemeClr>
            </a:glow>
          </a:effectLst>
        </p:grpSpPr>
        <p:grpSp>
          <p:nvGrpSpPr>
            <p:cNvPr id="36" name="Group 35">
              <a:extLst>
                <a:ext uri="{FF2B5EF4-FFF2-40B4-BE49-F238E27FC236}">
                  <a16:creationId xmlns:a16="http://schemas.microsoft.com/office/drawing/2014/main" id="{B62E0D01-9FE7-B914-7E0D-F3D84D97B1F3}"/>
                </a:ext>
              </a:extLst>
            </p:cNvPr>
            <p:cNvGrpSpPr/>
            <p:nvPr/>
          </p:nvGrpSpPr>
          <p:grpSpPr>
            <a:xfrm>
              <a:off x="1101822" y="2736164"/>
              <a:ext cx="8672609" cy="1385672"/>
              <a:chOff x="5717365" y="4875155"/>
              <a:chExt cx="8672609" cy="1385672"/>
            </a:xfrm>
          </p:grpSpPr>
          <p:sp>
            <p:nvSpPr>
              <p:cNvPr id="41" name="Freeform: Shape 40">
                <a:extLst>
                  <a:ext uri="{FF2B5EF4-FFF2-40B4-BE49-F238E27FC236}">
                    <a16:creationId xmlns:a16="http://schemas.microsoft.com/office/drawing/2014/main" id="{3FB590B8-2A69-132A-4AE1-2E7AACF3602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Freeform: Shape 41">
                <a:extLst>
                  <a:ext uri="{FF2B5EF4-FFF2-40B4-BE49-F238E27FC236}">
                    <a16:creationId xmlns:a16="http://schemas.microsoft.com/office/drawing/2014/main" id="{8F582639-E294-DEA0-CBD9-0ABB8B928943}"/>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Freeform: Shape 42">
                <a:extLst>
                  <a:ext uri="{FF2B5EF4-FFF2-40B4-BE49-F238E27FC236}">
                    <a16:creationId xmlns:a16="http://schemas.microsoft.com/office/drawing/2014/main" id="{D6674791-E92A-25B4-0D8F-02E8AED27C95}"/>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7" name="Group 36">
              <a:extLst>
                <a:ext uri="{FF2B5EF4-FFF2-40B4-BE49-F238E27FC236}">
                  <a16:creationId xmlns:a16="http://schemas.microsoft.com/office/drawing/2014/main" id="{733E9F21-AB4F-56C8-6561-EA11C4A46B62}"/>
                </a:ext>
              </a:extLst>
            </p:cNvPr>
            <p:cNvGrpSpPr/>
            <p:nvPr/>
          </p:nvGrpSpPr>
          <p:grpSpPr>
            <a:xfrm rot="10800000">
              <a:off x="1094565" y="2743423"/>
              <a:ext cx="8672609" cy="1385672"/>
              <a:chOff x="5717365" y="4875155"/>
              <a:chExt cx="8672609" cy="1385672"/>
            </a:xfrm>
          </p:grpSpPr>
          <p:sp>
            <p:nvSpPr>
              <p:cNvPr id="38" name="Freeform: Shape 37">
                <a:extLst>
                  <a:ext uri="{FF2B5EF4-FFF2-40B4-BE49-F238E27FC236}">
                    <a16:creationId xmlns:a16="http://schemas.microsoft.com/office/drawing/2014/main" id="{8E4514EA-2F95-B293-0A3A-0A9D10A4E4EE}"/>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Freeform: Shape 38">
                <a:extLst>
                  <a:ext uri="{FF2B5EF4-FFF2-40B4-BE49-F238E27FC236}">
                    <a16:creationId xmlns:a16="http://schemas.microsoft.com/office/drawing/2014/main" id="{29EEB0DC-138F-E2A4-6049-859CEBE10EA0}"/>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1B16675A-EDAE-2C29-850E-F4DD3C7AC340}"/>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289EC01-2A3C-F8D9-EA36-539FC7C28976}"/>
                  </a:ext>
                </a:extLst>
              </p:cNvPr>
              <p:cNvSpPr txBox="1"/>
              <p:nvPr/>
            </p:nvSpPr>
            <p:spPr>
              <a:xfrm>
                <a:off x="430956" y="1341142"/>
                <a:ext cx="4523668" cy="1015663"/>
              </a:xfrm>
              <a:prstGeom prst="rect">
                <a:avLst/>
              </a:prstGeom>
              <a:noFill/>
            </p:spPr>
            <p:txBody>
              <a:bodyPr wrap="square">
                <a:spAutoFit/>
              </a:bodyPr>
              <a:lstStyle/>
              <a:p>
                <a14:m>
                  <m:oMath xmlns:m="http://schemas.openxmlformats.org/officeDocument/2006/math">
                    <m:r>
                      <a:rPr lang="en-GB" sz="6000" i="1" smtClean="0">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)=1000</m:t>
                    </m:r>
                  </m:oMath>
                </a14:m>
                <a:r>
                  <a:rPr lang="en-CA" sz="6000" dirty="0"/>
                  <a:t> </a:t>
                </a:r>
              </a:p>
            </p:txBody>
          </p:sp>
        </mc:Choice>
        <mc:Fallback xmlns="">
          <p:sp>
            <p:nvSpPr>
              <p:cNvPr id="55" name="TextBox 54">
                <a:extLst>
                  <a:ext uri="{FF2B5EF4-FFF2-40B4-BE49-F238E27FC236}">
                    <a16:creationId xmlns:a16="http://schemas.microsoft.com/office/drawing/2014/main" id="{7289EC01-2A3C-F8D9-EA36-539FC7C28976}"/>
                  </a:ext>
                </a:extLst>
              </p:cNvPr>
              <p:cNvSpPr txBox="1">
                <a:spLocks noRot="1" noChangeAspect="1" noMove="1" noResize="1" noEditPoints="1" noAdjustHandles="1" noChangeArrowheads="1" noChangeShapeType="1" noTextEdit="1"/>
              </p:cNvSpPr>
              <p:nvPr/>
            </p:nvSpPr>
            <p:spPr>
              <a:xfrm>
                <a:off x="430956" y="1341142"/>
                <a:ext cx="4523668" cy="1015663"/>
              </a:xfrm>
              <a:prstGeom prst="rect">
                <a:avLst/>
              </a:prstGeom>
              <a:blipFill>
                <a:blip r:embed="rId3"/>
                <a:stretch>
                  <a:fillRect/>
                </a:stretch>
              </a:blipFill>
            </p:spPr>
            <p:txBody>
              <a:bodyPr/>
              <a:lstStyle/>
              <a:p>
                <a:r>
                  <a:rPr lang="en-CA">
                    <a:noFill/>
                  </a:rPr>
                  <a:t> </a:t>
                </a:r>
              </a:p>
            </p:txBody>
          </p:sp>
        </mc:Fallback>
      </mc:AlternateContent>
      <p:sp>
        <p:nvSpPr>
          <p:cNvPr id="56" name="Arrow: Right 55">
            <a:extLst>
              <a:ext uri="{FF2B5EF4-FFF2-40B4-BE49-F238E27FC236}">
                <a16:creationId xmlns:a16="http://schemas.microsoft.com/office/drawing/2014/main" id="{FC6D97F0-C96E-2F2F-5D62-23A2EA566155}"/>
              </a:ext>
            </a:extLst>
          </p:cNvPr>
          <p:cNvSpPr/>
          <p:nvPr/>
        </p:nvSpPr>
        <p:spPr>
          <a:xfrm rot="10800000">
            <a:off x="110320" y="4569697"/>
            <a:ext cx="836789" cy="112508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8" name="Straight Connector 57">
            <a:extLst>
              <a:ext uri="{FF2B5EF4-FFF2-40B4-BE49-F238E27FC236}">
                <a16:creationId xmlns:a16="http://schemas.microsoft.com/office/drawing/2014/main" id="{D21EE937-FBA7-60DC-5991-A026025584B0}"/>
              </a:ext>
            </a:extLst>
          </p:cNvPr>
          <p:cNvCxnSpPr>
            <a:cxnSpLocks/>
          </p:cNvCxnSpPr>
          <p:nvPr/>
        </p:nvCxnSpPr>
        <p:spPr>
          <a:xfrm>
            <a:off x="5676904"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7E35ED-0C0A-75AC-4B95-97CD7BB23DD9}"/>
              </a:ext>
            </a:extLst>
          </p:cNvPr>
          <p:cNvCxnSpPr>
            <a:cxnSpLocks/>
          </p:cNvCxnSpPr>
          <p:nvPr/>
        </p:nvCxnSpPr>
        <p:spPr>
          <a:xfrm>
            <a:off x="9197185"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56F5CC9-CBC7-F708-7798-3564D1B77E68}"/>
              </a:ext>
            </a:extLst>
          </p:cNvPr>
          <p:cNvCxnSpPr/>
          <p:nvPr/>
        </p:nvCxnSpPr>
        <p:spPr>
          <a:xfrm flipH="1">
            <a:off x="4801297"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8E783E1-516B-FB5D-3314-3BDC0D57429B}"/>
              </a:ext>
            </a:extLst>
          </p:cNvPr>
          <p:cNvCxnSpPr/>
          <p:nvPr/>
        </p:nvCxnSpPr>
        <p:spPr>
          <a:xfrm flipH="1">
            <a:off x="8309678"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0C9D85-3DC5-7CA0-DD14-A96DC63975EF}"/>
                  </a:ext>
                </a:extLst>
              </p:cNvPr>
              <p:cNvSpPr txBox="1"/>
              <p:nvPr/>
            </p:nvSpPr>
            <p:spPr>
              <a:xfrm>
                <a:off x="5617908" y="969038"/>
                <a:ext cx="4071757" cy="1688154"/>
              </a:xfrm>
              <a:prstGeom prst="rect">
                <a:avLst/>
              </a:prstGeom>
              <a:noFill/>
            </p:spPr>
            <p:txBody>
              <a:bodyPr wrap="square">
                <a:spAutoFit/>
              </a:bodyPr>
              <a:lstStyle/>
              <a:p>
                <a14:m>
                  <m:oMath xmlns:m="http://schemas.openxmlformats.org/officeDocument/2006/math">
                    <m:f>
                      <m:fPr>
                        <m:ctrlPr>
                          <a:rPr lang="en-GB" sz="7200" i="1" smtClean="0">
                            <a:latin typeface="Cambria Math" panose="02040503050406030204" pitchFamily="18" charset="0"/>
                          </a:rPr>
                        </m:ctrlPr>
                      </m:fPr>
                      <m:num>
                        <m:r>
                          <a:rPr lang="en-GB" sz="7200" i="1">
                            <a:latin typeface="Cambria Math" panose="02040503050406030204" pitchFamily="18" charset="0"/>
                          </a:rPr>
                          <m:t>𝑑</m:t>
                        </m:r>
                        <m:r>
                          <a:rPr lang="en-CA" sz="7200" i="1">
                            <a:solidFill>
                              <a:srgbClr val="0070C0"/>
                            </a:solidFill>
                            <a:latin typeface="Cambria Math" panose="02040503050406030204" pitchFamily="18" charset="0"/>
                          </a:rPr>
                          <m:t>𝑟</m:t>
                        </m:r>
                      </m:num>
                      <m:den>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den>
                    </m:f>
                    <m:r>
                      <a:rPr lang="en-GB" sz="7200" i="1">
                        <a:latin typeface="Cambria Math" panose="02040503050406030204" pitchFamily="18" charset="0"/>
                      </a:rPr>
                      <m:t>=</m:t>
                    </m:r>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CA" sz="7200" i="1" smtClean="0">
                            <a:solidFill>
                              <a:srgbClr val="FF0000"/>
                            </a:solidFill>
                            <a:latin typeface="Cambria Math" panose="02040503050406030204" pitchFamily="18" charset="0"/>
                          </a:rPr>
                          <m:t>1</m:t>
                        </m:r>
                        <m:r>
                          <a:rPr lang="en-CA" sz="7200" b="0" i="1" smtClean="0">
                            <a:solidFill>
                              <a:srgbClr val="FF0000"/>
                            </a:solidFill>
                            <a:latin typeface="Cambria Math" panose="02040503050406030204" pitchFamily="18" charset="0"/>
                          </a:rPr>
                          <m:t>000</m:t>
                        </m:r>
                      </m:den>
                    </m:f>
                  </m:oMath>
                </a14:m>
                <a:r>
                  <a:rPr lang="en-CA" sz="7200" dirty="0"/>
                  <a:t> </a:t>
                </a:r>
              </a:p>
            </p:txBody>
          </p:sp>
        </mc:Choice>
        <mc:Fallback xmlns="">
          <p:sp>
            <p:nvSpPr>
              <p:cNvPr id="19" name="TextBox 18">
                <a:extLst>
                  <a:ext uri="{FF2B5EF4-FFF2-40B4-BE49-F238E27FC236}">
                    <a16:creationId xmlns:a16="http://schemas.microsoft.com/office/drawing/2014/main" id="{980C9D85-3DC5-7CA0-DD14-A96DC63975EF}"/>
                  </a:ext>
                </a:extLst>
              </p:cNvPr>
              <p:cNvSpPr txBox="1">
                <a:spLocks noRot="1" noChangeAspect="1" noMove="1" noResize="1" noEditPoints="1" noAdjustHandles="1" noChangeArrowheads="1" noChangeShapeType="1" noTextEdit="1"/>
              </p:cNvSpPr>
              <p:nvPr/>
            </p:nvSpPr>
            <p:spPr>
              <a:xfrm>
                <a:off x="5617908" y="969038"/>
                <a:ext cx="4071757" cy="168815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E690B148-AFEB-BA03-5C67-30F7A6774DE2}"/>
                  </a:ext>
                </a:extLst>
              </p14:cNvPr>
              <p14:cNvContentPartPr/>
              <p14:nvPr>
                <p:extLst>
                  <p:ext uri="{42D2F446-02D8-4167-A562-619A0277C38B}">
                    <p15:isNarration xmlns:p15="http://schemas.microsoft.com/office/powerpoint/2012/main" val="1"/>
                  </p:ext>
                </p:extLst>
              </p14:nvPr>
            </p14:nvContentPartPr>
            <p14:xfrm>
              <a:off x="2987640" y="2264760"/>
              <a:ext cx="6698160" cy="1455480"/>
            </p14:xfrm>
          </p:contentPart>
        </mc:Choice>
        <mc:Fallback xmlns="">
          <p:pic>
            <p:nvPicPr>
              <p:cNvPr id="2" name="Ink 1">
                <a:extLst>
                  <a:ext uri="{FF2B5EF4-FFF2-40B4-BE49-F238E27FC236}">
                    <a16:creationId xmlns:a16="http://schemas.microsoft.com/office/drawing/2014/main" id="{E690B148-AFEB-BA03-5C67-30F7A6774DE2}"/>
                  </a:ext>
                </a:extLst>
              </p:cNvPr>
              <p:cNvPicPr>
                <a:picLocks noGrp="1" noRot="1" noChangeAspect="1" noMove="1" noResize="1" noEditPoints="1" noAdjustHandles="1" noChangeArrowheads="1" noChangeShapeType="1"/>
              </p:cNvPicPr>
              <p:nvPr/>
            </p:nvPicPr>
            <p:blipFill>
              <a:blip r:embed="rId6"/>
              <a:stretch>
                <a:fillRect/>
              </a:stretch>
            </p:blipFill>
            <p:spPr>
              <a:xfrm>
                <a:off x="2978280" y="2255400"/>
                <a:ext cx="6716880" cy="1474200"/>
              </a:xfrm>
              <a:prstGeom prst="rect">
                <a:avLst/>
              </a:prstGeom>
            </p:spPr>
          </p:pic>
        </mc:Fallback>
      </mc:AlternateContent>
    </p:spTree>
    <p:custDataLst>
      <p:tags r:id="rId1"/>
    </p:custDataLst>
    <p:extLst>
      <p:ext uri="{BB962C8B-B14F-4D97-AF65-F5344CB8AC3E}">
        <p14:creationId xmlns:p14="http://schemas.microsoft.com/office/powerpoint/2010/main" val="2905016031"/>
      </p:ext>
    </p:extLst>
  </p:cSld>
  <p:clrMapOvr>
    <a:masterClrMapping/>
  </p:clrMapOvr>
  <mc:AlternateContent xmlns:mc="http://schemas.openxmlformats.org/markup-compatibility/2006" xmlns:p14="http://schemas.microsoft.com/office/powerpoint/2010/main">
    <mc:Choice Requires="p14">
      <p:transition spd="med" p14:dur="700" advTm="10387">
        <p:fade/>
      </p:transition>
    </mc:Choice>
    <mc:Fallback xmlns="">
      <p:transition spd="med" advTm="103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CA864A1-DC29-B23A-C895-6794DFEFD217}"/>
              </a:ext>
            </a:extLst>
          </p:cNvPr>
          <p:cNvGrpSpPr/>
          <p:nvPr/>
        </p:nvGrpSpPr>
        <p:grpSpPr>
          <a:xfrm>
            <a:off x="110320" y="3928088"/>
            <a:ext cx="11704360" cy="2650721"/>
            <a:chOff x="110320" y="3928088"/>
            <a:chExt cx="11704360" cy="2650721"/>
          </a:xfrm>
        </p:grpSpPr>
        <p:grpSp>
          <p:nvGrpSpPr>
            <p:cNvPr id="35" name="Group 34">
              <a:extLst>
                <a:ext uri="{FF2B5EF4-FFF2-40B4-BE49-F238E27FC236}">
                  <a16:creationId xmlns:a16="http://schemas.microsoft.com/office/drawing/2014/main" id="{D8CC9EC1-383C-B71F-FCA3-FC72E5FF0F01}"/>
                </a:ext>
              </a:extLst>
            </p:cNvPr>
            <p:cNvGrpSpPr/>
            <p:nvPr/>
          </p:nvGrpSpPr>
          <p:grpSpPr>
            <a:xfrm>
              <a:off x="1279192" y="3928088"/>
              <a:ext cx="10535488" cy="2650721"/>
              <a:chOff x="1094565" y="2736164"/>
              <a:chExt cx="8679866" cy="1392931"/>
            </a:xfrm>
            <a:effectLst>
              <a:glow rad="228600">
                <a:schemeClr val="accent4">
                  <a:satMod val="175000"/>
                  <a:alpha val="40000"/>
                </a:schemeClr>
              </a:glow>
            </a:effectLst>
          </p:grpSpPr>
          <p:grpSp>
            <p:nvGrpSpPr>
              <p:cNvPr id="36" name="Group 35">
                <a:extLst>
                  <a:ext uri="{FF2B5EF4-FFF2-40B4-BE49-F238E27FC236}">
                    <a16:creationId xmlns:a16="http://schemas.microsoft.com/office/drawing/2014/main" id="{B62E0D01-9FE7-B914-7E0D-F3D84D97B1F3}"/>
                  </a:ext>
                </a:extLst>
              </p:cNvPr>
              <p:cNvGrpSpPr/>
              <p:nvPr/>
            </p:nvGrpSpPr>
            <p:grpSpPr>
              <a:xfrm>
                <a:off x="1101822" y="2736164"/>
                <a:ext cx="8672609" cy="1385672"/>
                <a:chOff x="5717365" y="4875155"/>
                <a:chExt cx="8672609" cy="1385672"/>
              </a:xfrm>
            </p:grpSpPr>
            <p:sp>
              <p:nvSpPr>
                <p:cNvPr id="41" name="Freeform: Shape 40">
                  <a:extLst>
                    <a:ext uri="{FF2B5EF4-FFF2-40B4-BE49-F238E27FC236}">
                      <a16:creationId xmlns:a16="http://schemas.microsoft.com/office/drawing/2014/main" id="{3FB590B8-2A69-132A-4AE1-2E7AACF3602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Freeform: Shape 41">
                  <a:extLst>
                    <a:ext uri="{FF2B5EF4-FFF2-40B4-BE49-F238E27FC236}">
                      <a16:creationId xmlns:a16="http://schemas.microsoft.com/office/drawing/2014/main" id="{8F582639-E294-DEA0-CBD9-0ABB8B928943}"/>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Freeform: Shape 42">
                  <a:extLst>
                    <a:ext uri="{FF2B5EF4-FFF2-40B4-BE49-F238E27FC236}">
                      <a16:creationId xmlns:a16="http://schemas.microsoft.com/office/drawing/2014/main" id="{D6674791-E92A-25B4-0D8F-02E8AED27C95}"/>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7" name="Group 36">
                <a:extLst>
                  <a:ext uri="{FF2B5EF4-FFF2-40B4-BE49-F238E27FC236}">
                    <a16:creationId xmlns:a16="http://schemas.microsoft.com/office/drawing/2014/main" id="{733E9F21-AB4F-56C8-6561-EA11C4A46B62}"/>
                  </a:ext>
                </a:extLst>
              </p:cNvPr>
              <p:cNvGrpSpPr/>
              <p:nvPr/>
            </p:nvGrpSpPr>
            <p:grpSpPr>
              <a:xfrm rot="10800000">
                <a:off x="1094565" y="2743423"/>
                <a:ext cx="8672609" cy="1385672"/>
                <a:chOff x="5717365" y="4875155"/>
                <a:chExt cx="8672609" cy="1385672"/>
              </a:xfrm>
            </p:grpSpPr>
            <p:sp>
              <p:nvSpPr>
                <p:cNvPr id="38" name="Freeform: Shape 37">
                  <a:extLst>
                    <a:ext uri="{FF2B5EF4-FFF2-40B4-BE49-F238E27FC236}">
                      <a16:creationId xmlns:a16="http://schemas.microsoft.com/office/drawing/2014/main" id="{8E4514EA-2F95-B293-0A3A-0A9D10A4E4EE}"/>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Freeform: Shape 38">
                  <a:extLst>
                    <a:ext uri="{FF2B5EF4-FFF2-40B4-BE49-F238E27FC236}">
                      <a16:creationId xmlns:a16="http://schemas.microsoft.com/office/drawing/2014/main" id="{29EEB0DC-138F-E2A4-6049-859CEBE10EA0}"/>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1B16675A-EDAE-2C29-850E-F4DD3C7AC340}"/>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56" name="Arrow: Right 55">
              <a:extLst>
                <a:ext uri="{FF2B5EF4-FFF2-40B4-BE49-F238E27FC236}">
                  <a16:creationId xmlns:a16="http://schemas.microsoft.com/office/drawing/2014/main" id="{FC6D97F0-C96E-2F2F-5D62-23A2EA566155}"/>
                </a:ext>
              </a:extLst>
            </p:cNvPr>
            <p:cNvSpPr/>
            <p:nvPr/>
          </p:nvSpPr>
          <p:spPr>
            <a:xfrm rot="10800000">
              <a:off x="110320" y="4569697"/>
              <a:ext cx="836789" cy="112508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8" name="Straight Connector 57">
            <a:extLst>
              <a:ext uri="{FF2B5EF4-FFF2-40B4-BE49-F238E27FC236}">
                <a16:creationId xmlns:a16="http://schemas.microsoft.com/office/drawing/2014/main" id="{D21EE937-FBA7-60DC-5991-A026025584B0}"/>
              </a:ext>
            </a:extLst>
          </p:cNvPr>
          <p:cNvCxnSpPr>
            <a:cxnSpLocks/>
          </p:cNvCxnSpPr>
          <p:nvPr/>
        </p:nvCxnSpPr>
        <p:spPr>
          <a:xfrm>
            <a:off x="5676904"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7E35ED-0C0A-75AC-4B95-97CD7BB23DD9}"/>
              </a:ext>
            </a:extLst>
          </p:cNvPr>
          <p:cNvCxnSpPr>
            <a:cxnSpLocks/>
          </p:cNvCxnSpPr>
          <p:nvPr/>
        </p:nvCxnSpPr>
        <p:spPr>
          <a:xfrm>
            <a:off x="9197185"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56F5CC9-CBC7-F708-7798-3564D1B77E68}"/>
              </a:ext>
            </a:extLst>
          </p:cNvPr>
          <p:cNvCxnSpPr/>
          <p:nvPr/>
        </p:nvCxnSpPr>
        <p:spPr>
          <a:xfrm flipH="1">
            <a:off x="4801297"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8E783E1-516B-FB5D-3314-3BDC0D57429B}"/>
              </a:ext>
            </a:extLst>
          </p:cNvPr>
          <p:cNvCxnSpPr/>
          <p:nvPr/>
        </p:nvCxnSpPr>
        <p:spPr>
          <a:xfrm flipH="1">
            <a:off x="8309678"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53FAC1-1537-C164-F3AC-DA59C4FEB205}"/>
                  </a:ext>
                </a:extLst>
              </p:cNvPr>
              <p:cNvSpPr txBox="1"/>
              <p:nvPr/>
            </p:nvSpPr>
            <p:spPr>
              <a:xfrm>
                <a:off x="110319" y="101388"/>
                <a:ext cx="6561840" cy="2123658"/>
              </a:xfrm>
              <a:prstGeom prst="rect">
                <a:avLst/>
              </a:prstGeom>
              <a:noFill/>
            </p:spPr>
            <p:txBody>
              <a:bodyPr wrap="square">
                <a:spAutoFit/>
              </a:bodyPr>
              <a:lstStyle/>
              <a:p>
                <a:r>
                  <a:rPr lang="en-CA" sz="4400" u="sng" dirty="0"/>
                  <a:t>Conclusion</a:t>
                </a:r>
                <a:r>
                  <a:rPr lang="en-CA" sz="4400" dirty="0"/>
                  <a:t>: The coordinate distance between peaks </a:t>
                </a:r>
                <a14:m>
                  <m:oMath xmlns:m="http://schemas.openxmlformats.org/officeDocument/2006/math">
                    <m:r>
                      <m:rPr>
                        <m:sty m:val="p"/>
                      </m:rPr>
                      <a:rPr lang="en-CA" sz="4400" smtClean="0">
                        <a:latin typeface="Cambria Math" panose="02040503050406030204" pitchFamily="18" charset="0"/>
                      </a:rPr>
                      <m:t>Δ</m:t>
                    </m:r>
                    <m:r>
                      <a:rPr lang="en-CA" sz="4400" i="1">
                        <a:solidFill>
                          <a:srgbClr val="0070C0"/>
                        </a:solidFill>
                        <a:latin typeface="Cambria Math" panose="02040503050406030204" pitchFamily="18" charset="0"/>
                      </a:rPr>
                      <m:t>𝑟</m:t>
                    </m:r>
                  </m:oMath>
                </a14:m>
                <a:r>
                  <a:rPr lang="en-CA" sz="4400" dirty="0"/>
                  <a:t> never changes.</a:t>
                </a:r>
              </a:p>
            </p:txBody>
          </p:sp>
        </mc:Choice>
        <mc:Fallback xmlns="">
          <p:sp>
            <p:nvSpPr>
              <p:cNvPr id="19" name="TextBox 18">
                <a:extLst>
                  <a:ext uri="{FF2B5EF4-FFF2-40B4-BE49-F238E27FC236}">
                    <a16:creationId xmlns:a16="http://schemas.microsoft.com/office/drawing/2014/main" id="{D753FAC1-1537-C164-F3AC-DA59C4FEB205}"/>
                  </a:ext>
                </a:extLst>
              </p:cNvPr>
              <p:cNvSpPr txBox="1">
                <a:spLocks noRot="1" noChangeAspect="1" noMove="1" noResize="1" noEditPoints="1" noAdjustHandles="1" noChangeArrowheads="1" noChangeShapeType="1" noTextEdit="1"/>
              </p:cNvSpPr>
              <p:nvPr/>
            </p:nvSpPr>
            <p:spPr>
              <a:xfrm>
                <a:off x="110319" y="101388"/>
                <a:ext cx="6561840" cy="2123658"/>
              </a:xfrm>
              <a:prstGeom prst="rect">
                <a:avLst/>
              </a:prstGeom>
              <a:blipFill>
                <a:blip r:embed="rId3"/>
                <a:stretch>
                  <a:fillRect l="-3714" t="-6034" r="-2600" b="-12931"/>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568F8B06-188F-7E18-5EAF-1F15A80E9B41}"/>
              </a:ext>
            </a:extLst>
          </p:cNvPr>
          <p:cNvGrpSpPr/>
          <p:nvPr/>
        </p:nvGrpSpPr>
        <p:grpSpPr>
          <a:xfrm>
            <a:off x="5676904" y="901087"/>
            <a:ext cx="6010979" cy="1954501"/>
            <a:chOff x="5676904" y="901087"/>
            <a:chExt cx="6010979" cy="1954501"/>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2DEF88-A994-645E-8337-0F13E744F1CC}"/>
                    </a:ext>
                  </a:extLst>
                </p:cNvPr>
                <p:cNvSpPr txBox="1"/>
                <p:nvPr/>
              </p:nvSpPr>
              <p:spPr>
                <a:xfrm>
                  <a:off x="7621579" y="901087"/>
                  <a:ext cx="1368415"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6000">
                            <a:latin typeface="Cambria Math" panose="02040503050406030204" pitchFamily="18" charset="0"/>
                          </a:rPr>
                          <m:t>Δ</m:t>
                        </m:r>
                        <m:r>
                          <a:rPr lang="en-CA" sz="6000" i="1">
                            <a:solidFill>
                              <a:srgbClr val="0070C0"/>
                            </a:solidFill>
                            <a:latin typeface="Cambria Math" panose="02040503050406030204" pitchFamily="18" charset="0"/>
                          </a:rPr>
                          <m:t>𝑟</m:t>
                        </m:r>
                      </m:oMath>
                    </m:oMathPara>
                  </a14:m>
                  <a:endParaRPr lang="en-CA" sz="6000" dirty="0"/>
                </a:p>
              </p:txBody>
            </p:sp>
          </mc:Choice>
          <mc:Fallback xmlns="">
            <p:sp>
              <p:nvSpPr>
                <p:cNvPr id="4" name="TextBox 3">
                  <a:extLst>
                    <a:ext uri="{FF2B5EF4-FFF2-40B4-BE49-F238E27FC236}">
                      <a16:creationId xmlns:a16="http://schemas.microsoft.com/office/drawing/2014/main" id="{102DEF88-A994-645E-8337-0F13E744F1CC}"/>
                    </a:ext>
                  </a:extLst>
                </p:cNvPr>
                <p:cNvSpPr txBox="1">
                  <a:spLocks noRot="1" noChangeAspect="1" noMove="1" noResize="1" noEditPoints="1" noAdjustHandles="1" noChangeArrowheads="1" noChangeShapeType="1" noTextEdit="1"/>
                </p:cNvSpPr>
                <p:nvPr/>
              </p:nvSpPr>
              <p:spPr>
                <a:xfrm>
                  <a:off x="7621579" y="901087"/>
                  <a:ext cx="1368415" cy="1015663"/>
                </a:xfrm>
                <a:prstGeom prst="rect">
                  <a:avLst/>
                </a:prstGeom>
                <a:blipFill>
                  <a:blip r:embed="rId4"/>
                  <a:stretch>
                    <a:fillRect/>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7304BBF9-AB8D-BCEB-6670-6212D9582005}"/>
                </a:ext>
              </a:extLst>
            </p:cNvPr>
            <p:cNvGrpSpPr/>
            <p:nvPr/>
          </p:nvGrpSpPr>
          <p:grpSpPr>
            <a:xfrm>
              <a:off x="5676904" y="993419"/>
              <a:ext cx="6010979" cy="1862169"/>
              <a:chOff x="5676904" y="993419"/>
              <a:chExt cx="6010979" cy="1862169"/>
            </a:xfrm>
          </p:grpSpPr>
          <p:sp>
            <p:nvSpPr>
              <p:cNvPr id="2" name="Right Brace 1">
                <a:extLst>
                  <a:ext uri="{FF2B5EF4-FFF2-40B4-BE49-F238E27FC236}">
                    <a16:creationId xmlns:a16="http://schemas.microsoft.com/office/drawing/2014/main" id="{529B5260-F80B-C521-89BA-FFF28D74EA60}"/>
                  </a:ext>
                </a:extLst>
              </p:cNvPr>
              <p:cNvSpPr/>
              <p:nvPr/>
            </p:nvSpPr>
            <p:spPr>
              <a:xfrm rot="16200000">
                <a:off x="7017945" y="676348"/>
                <a:ext cx="838199" cy="3520281"/>
              </a:xfrm>
              <a:prstGeom prst="rightBrace">
                <a:avLst>
                  <a:gd name="adj1" fmla="val 8333"/>
                  <a:gd name="adj2" fmla="val 73269"/>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0" name="TextBox 19">
                <a:extLst>
                  <a:ext uri="{FF2B5EF4-FFF2-40B4-BE49-F238E27FC236}">
                    <a16:creationId xmlns:a16="http://schemas.microsoft.com/office/drawing/2014/main" id="{9EEF651C-2D9A-12B8-8344-2F4B18AB72D2}"/>
                  </a:ext>
                </a:extLst>
              </p:cNvPr>
              <p:cNvSpPr txBox="1"/>
              <p:nvPr/>
            </p:nvSpPr>
            <p:spPr>
              <a:xfrm>
                <a:off x="8872006" y="993419"/>
                <a:ext cx="2815877" cy="830997"/>
              </a:xfrm>
              <a:prstGeom prst="rect">
                <a:avLst/>
              </a:prstGeom>
              <a:noFill/>
            </p:spPr>
            <p:txBody>
              <a:bodyPr wrap="square">
                <a:spAutoFit/>
              </a:bodyPr>
              <a:lstStyle/>
              <a:p>
                <a:r>
                  <a:rPr lang="en-CA" sz="4800" dirty="0"/>
                  <a:t>(constant)</a:t>
                </a:r>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7" name="Ink 6">
                <a:extLst>
                  <a:ext uri="{FF2B5EF4-FFF2-40B4-BE49-F238E27FC236}">
                    <a16:creationId xmlns:a16="http://schemas.microsoft.com/office/drawing/2014/main" id="{BEB794F4-5B12-96E4-F5FF-3CE2AFF4F4BD}"/>
                  </a:ext>
                </a:extLst>
              </p14:cNvPr>
              <p14:cNvContentPartPr/>
              <p14:nvPr>
                <p:extLst>
                  <p:ext uri="{42D2F446-02D8-4167-A562-619A0277C38B}">
                    <p15:isNarration xmlns:p15="http://schemas.microsoft.com/office/powerpoint/2012/main" val="1"/>
                  </p:ext>
                </p:extLst>
              </p14:nvPr>
            </p14:nvContentPartPr>
            <p14:xfrm>
              <a:off x="4649760" y="1436400"/>
              <a:ext cx="6631920" cy="2393640"/>
            </p14:xfrm>
          </p:contentPart>
        </mc:Choice>
        <mc:Fallback xmlns="">
          <p:pic>
            <p:nvPicPr>
              <p:cNvPr id="7" name="Ink 6">
                <a:extLst>
                  <a:ext uri="{FF2B5EF4-FFF2-40B4-BE49-F238E27FC236}">
                    <a16:creationId xmlns:a16="http://schemas.microsoft.com/office/drawing/2014/main" id="{BEB794F4-5B12-96E4-F5FF-3CE2AFF4F4BD}"/>
                  </a:ext>
                </a:extLst>
              </p:cNvPr>
              <p:cNvPicPr>
                <a:picLocks noGrp="1" noRot="1" noChangeAspect="1" noMove="1" noResize="1" noEditPoints="1" noAdjustHandles="1" noChangeArrowheads="1" noChangeShapeType="1"/>
              </p:cNvPicPr>
              <p:nvPr/>
            </p:nvPicPr>
            <p:blipFill>
              <a:blip r:embed="rId6"/>
              <a:stretch>
                <a:fillRect/>
              </a:stretch>
            </p:blipFill>
            <p:spPr>
              <a:xfrm>
                <a:off x="4640400" y="1427040"/>
                <a:ext cx="6650640" cy="2412360"/>
              </a:xfrm>
              <a:prstGeom prst="rect">
                <a:avLst/>
              </a:prstGeom>
            </p:spPr>
          </p:pic>
        </mc:Fallback>
      </mc:AlternateContent>
    </p:spTree>
    <p:custDataLst>
      <p:tags r:id="rId1"/>
    </p:custDataLst>
    <p:extLst>
      <p:ext uri="{BB962C8B-B14F-4D97-AF65-F5344CB8AC3E}">
        <p14:creationId xmlns:p14="http://schemas.microsoft.com/office/powerpoint/2010/main" val="1117714603"/>
      </p:ext>
    </p:extLst>
  </p:cSld>
  <p:clrMapOvr>
    <a:masterClrMapping/>
  </p:clrMapOvr>
  <mc:AlternateContent xmlns:mc="http://schemas.openxmlformats.org/markup-compatibility/2006" xmlns:p14="http://schemas.microsoft.com/office/powerpoint/2010/main">
    <mc:Choice Requires="p14">
      <p:transition spd="slow" p14:dur="2000" advTm="18403"/>
    </mc:Choice>
    <mc:Fallback xmlns="">
      <p:transition spd="slow" advTm="18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0B237E0-038A-4589-8EFD-151FAB0551EB}"/>
                  </a:ext>
                </a:extLst>
              </p:cNvPr>
              <p:cNvSpPr txBox="1"/>
              <p:nvPr/>
            </p:nvSpPr>
            <p:spPr>
              <a:xfrm>
                <a:off x="243254" y="234598"/>
                <a:ext cx="3245533" cy="991938"/>
              </a:xfrm>
              <a:prstGeom prst="rect">
                <a:avLst/>
              </a:prstGeom>
              <a:noFill/>
              <a:ln w="38100">
                <a:solidFill>
                  <a:schemeClr val="tx1"/>
                </a:solidFill>
              </a:ln>
            </p:spPr>
            <p:txBody>
              <a:bodyPr wrap="square">
                <a:spAutoFit/>
              </a:bodyPr>
              <a:lstStyle/>
              <a:p>
                <a14:m>
                  <m:oMath xmlns:m="http://schemas.openxmlformats.org/officeDocument/2006/math">
                    <m:sSub>
                      <m:sSubPr>
                        <m:ctrlPr>
                          <a:rPr lang="en-GB" sz="4000" i="1" smtClean="0">
                            <a:solidFill>
                              <a:srgbClr val="0070C0"/>
                            </a:solidFill>
                            <a:latin typeface="Cambria Math" panose="02040503050406030204" pitchFamily="18" charset="0"/>
                          </a:rPr>
                        </m:ctrlPr>
                      </m:sSubPr>
                      <m:e>
                        <m:r>
                          <a:rPr lang="en-GB" sz="4000" i="1">
                            <a:solidFill>
                              <a:srgbClr val="0070C0"/>
                            </a:solidFill>
                            <a:latin typeface="Cambria Math" panose="02040503050406030204" pitchFamily="18" charset="0"/>
                          </a:rPr>
                          <m:t>𝑅</m:t>
                        </m:r>
                      </m:e>
                      <m:sub>
                        <m:r>
                          <a:rPr lang="en-GB" sz="4000" i="1">
                            <a:solidFill>
                              <a:srgbClr val="0070C0"/>
                            </a:solidFill>
                            <a:latin typeface="Cambria Math" panose="02040503050406030204" pitchFamily="18" charset="0"/>
                          </a:rPr>
                          <m:t>00</m:t>
                        </m:r>
                      </m:sub>
                    </m:sSub>
                    <m:r>
                      <a:rPr lang="en-US" sz="4000" i="1" smtClean="0">
                        <a:latin typeface="Cambria Math" panose="02040503050406030204" pitchFamily="18" charset="0"/>
                      </a:rPr>
                      <m:t>=</m:t>
                    </m:r>
                    <m:r>
                      <a:rPr lang="en-US" sz="4000" i="1" dirty="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den>
                    </m:f>
                    <m:r>
                      <a:rPr lang="en-GB" sz="4000" b="0" i="1" smtClean="0">
                        <a:latin typeface="Cambria Math" panose="02040503050406030204" pitchFamily="18" charset="0"/>
                      </a:rPr>
                      <m:t>3</m:t>
                    </m:r>
                    <m:f>
                      <m:fPr>
                        <m:ctrlPr>
                          <a:rPr lang="en-GB" sz="4000" i="1" dirty="0">
                            <a:latin typeface="Cambria Math" panose="02040503050406030204" pitchFamily="18" charset="0"/>
                          </a:rPr>
                        </m:ctrlPr>
                      </m:fPr>
                      <m:num>
                        <m:acc>
                          <m:accPr>
                            <m:chr m:val="̈"/>
                            <m:ctrlPr>
                              <a:rPr lang="en-GB" sz="4000" i="1" dirty="0">
                                <a:latin typeface="Cambria Math" panose="02040503050406030204" pitchFamily="18" charset="0"/>
                              </a:rPr>
                            </m:ctrlPr>
                          </m:accPr>
                          <m:e>
                            <m:r>
                              <a:rPr lang="en-GB" sz="4000" i="1" dirty="0">
                                <a:latin typeface="Cambria Math" panose="02040503050406030204" pitchFamily="18" charset="0"/>
                              </a:rPr>
                              <m:t>𝑎</m:t>
                            </m:r>
                          </m:e>
                        </m:acc>
                      </m:num>
                      <m:den>
                        <m:r>
                          <a:rPr lang="en-GB" sz="4000" i="1" dirty="0">
                            <a:latin typeface="Cambria Math" panose="02040503050406030204" pitchFamily="18" charset="0"/>
                          </a:rPr>
                          <m:t>𝑎</m:t>
                        </m:r>
                      </m:den>
                    </m:f>
                  </m:oMath>
                </a14:m>
                <a:r>
                  <a:rPr lang="en-CA" sz="4000" dirty="0"/>
                  <a:t> </a:t>
                </a:r>
              </a:p>
            </p:txBody>
          </p:sp>
        </mc:Choice>
        <mc:Fallback xmlns="">
          <p:sp>
            <p:nvSpPr>
              <p:cNvPr id="4" name="TextBox 3">
                <a:extLst>
                  <a:ext uri="{FF2B5EF4-FFF2-40B4-BE49-F238E27FC236}">
                    <a16:creationId xmlns:a16="http://schemas.microsoft.com/office/drawing/2014/main" id="{20B237E0-038A-4589-8EFD-151FAB0551EB}"/>
                  </a:ext>
                </a:extLst>
              </p:cNvPr>
              <p:cNvSpPr txBox="1">
                <a:spLocks noRot="1" noChangeAspect="1" noMove="1" noResize="1" noEditPoints="1" noAdjustHandles="1" noChangeArrowheads="1" noChangeShapeType="1" noTextEdit="1"/>
              </p:cNvSpPr>
              <p:nvPr/>
            </p:nvSpPr>
            <p:spPr>
              <a:xfrm>
                <a:off x="243254" y="234598"/>
                <a:ext cx="3245533" cy="991938"/>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CEB97C-E5DF-448E-91F2-53F678BE9CDA}"/>
                  </a:ext>
                </a:extLst>
              </p:cNvPr>
              <p:cNvSpPr txBox="1"/>
              <p:nvPr/>
            </p:nvSpPr>
            <p:spPr>
              <a:xfrm>
                <a:off x="243255" y="3879527"/>
                <a:ext cx="8666792" cy="964880"/>
              </a:xfrm>
              <a:prstGeom prst="rect">
                <a:avLst/>
              </a:prstGeom>
              <a:noFill/>
              <a:ln w="38100">
                <a:solidFill>
                  <a:schemeClr val="tx1"/>
                </a:solidFill>
              </a:ln>
            </p:spPr>
            <p:txBody>
              <a:bodyPr wrap="square">
                <a:spAutoFit/>
              </a:bodyPr>
              <a:lstStyle/>
              <a:p>
                <a:r>
                  <a:rPr lang="en-GB" sz="4000" b="0" dirty="0">
                    <a:solidFill>
                      <a:srgbClr val="0070C0"/>
                    </a:solidFill>
                  </a:rPr>
                  <a:t> </a:t>
                </a:r>
                <a14:m>
                  <m:oMath xmlns:m="http://schemas.openxmlformats.org/officeDocument/2006/math">
                    <m:sSub>
                      <m:sSubPr>
                        <m:ctrlPr>
                          <a:rPr lang="en-GB" sz="4000" b="0" i="1" smtClean="0">
                            <a:solidFill>
                              <a:srgbClr val="0070C0"/>
                            </a:solidFill>
                            <a:latin typeface="Cambria Math" panose="02040503050406030204" pitchFamily="18" charset="0"/>
                          </a:rPr>
                        </m:ctrlPr>
                      </m:sSubPr>
                      <m:e>
                        <m:r>
                          <a:rPr lang="en-GB" sz="4000" b="0" i="1" smtClean="0">
                            <a:solidFill>
                              <a:srgbClr val="0070C0"/>
                            </a:solidFill>
                            <a:latin typeface="Cambria Math" panose="02040503050406030204" pitchFamily="18" charset="0"/>
                          </a:rPr>
                          <m:t>𝑅</m:t>
                        </m:r>
                      </m:e>
                      <m:sub>
                        <m:r>
                          <a:rPr lang="en-GB" sz="4000" b="0" i="1" smtClean="0">
                            <a:solidFill>
                              <a:srgbClr val="0070C0"/>
                            </a:solidFill>
                            <a:latin typeface="Cambria Math" panose="02040503050406030204" pitchFamily="18" charset="0"/>
                          </a:rPr>
                          <m:t>33</m:t>
                        </m:r>
                      </m:sub>
                    </m:sSub>
                    <m:r>
                      <a:rPr lang="en-US" sz="400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den>
                    </m:f>
                    <m:d>
                      <m:dPr>
                        <m:ctrlPr>
                          <a:rPr lang="en-GB" sz="4000" i="1">
                            <a:latin typeface="Cambria Math" panose="02040503050406030204" pitchFamily="18" charset="0"/>
                          </a:rPr>
                        </m:ctrlPr>
                      </m:dPr>
                      <m:e>
                        <m:r>
                          <a:rPr lang="en-GB" sz="4000" i="1">
                            <a:latin typeface="Cambria Math" panose="02040503050406030204" pitchFamily="18" charset="0"/>
                          </a:rPr>
                          <m:t>𝑎</m:t>
                        </m:r>
                        <m:acc>
                          <m:accPr>
                            <m:chr m:val="̈"/>
                            <m:ctrlPr>
                              <a:rPr lang="en-GB" sz="4000" i="1">
                                <a:latin typeface="Cambria Math" panose="02040503050406030204" pitchFamily="18" charset="0"/>
                              </a:rPr>
                            </m:ctrlPr>
                          </m:accPr>
                          <m:e>
                            <m:r>
                              <a:rPr lang="en-GB" sz="4000" i="1">
                                <a:latin typeface="Cambria Math" panose="02040503050406030204" pitchFamily="18" charset="0"/>
                              </a:rPr>
                              <m:t>𝑎</m:t>
                            </m:r>
                          </m:e>
                        </m:acc>
                        <m:r>
                          <a:rPr lang="en-GB" sz="4000" i="1">
                            <a:latin typeface="Cambria Math" panose="02040503050406030204" pitchFamily="18" charset="0"/>
                          </a:rPr>
                          <m:t>+2</m:t>
                        </m:r>
                        <m:sSup>
                          <m:sSupPr>
                            <m:ctrlPr>
                              <a:rPr lang="en-GB" sz="4000" i="1" dirty="0">
                                <a:latin typeface="Cambria Math" panose="02040503050406030204" pitchFamily="18" charset="0"/>
                              </a:rPr>
                            </m:ctrlPr>
                          </m:sSupPr>
                          <m:e>
                            <m:acc>
                              <m:accPr>
                                <m:chr m:val="̇"/>
                                <m:ctrlPr>
                                  <a:rPr lang="en-GB" sz="4000" i="1" dirty="0">
                                    <a:latin typeface="Cambria Math" panose="02040503050406030204" pitchFamily="18" charset="0"/>
                                  </a:rPr>
                                </m:ctrlPr>
                              </m:accPr>
                              <m:e>
                                <m:r>
                                  <a:rPr lang="en-GB" sz="4000" i="1" dirty="0">
                                    <a:latin typeface="Cambria Math" panose="02040503050406030204" pitchFamily="18" charset="0"/>
                                  </a:rPr>
                                  <m:t>𝑎</m:t>
                                </m:r>
                              </m:e>
                            </m:acc>
                          </m:e>
                          <m:sup>
                            <m:r>
                              <a:rPr lang="en-GB" sz="4000" i="1" dirty="0">
                                <a:latin typeface="Cambria Math" panose="02040503050406030204" pitchFamily="18" charset="0"/>
                              </a:rPr>
                              <m:t>2</m:t>
                            </m:r>
                          </m:sup>
                        </m:sSup>
                        <m:r>
                          <a:rPr lang="en-GB" sz="4000" i="1">
                            <a:latin typeface="Cambria Math" panose="02040503050406030204" pitchFamily="18" charset="0"/>
                          </a:rPr>
                          <m:t>+2</m:t>
                        </m:r>
                        <m:r>
                          <a:rPr lang="en-GB" sz="4000" i="1">
                            <a:latin typeface="Cambria Math" panose="02040503050406030204" pitchFamily="18" charset="0"/>
                          </a:rPr>
                          <m:t>𝑘</m:t>
                        </m:r>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e>
                    </m:d>
                    <m:sSup>
                      <m:sSupPr>
                        <m:ctrlPr>
                          <a:rPr lang="en-GB" sz="4000" i="1">
                            <a:latin typeface="Cambria Math" panose="02040503050406030204" pitchFamily="18" charset="0"/>
                          </a:rPr>
                        </m:ctrlPr>
                      </m:sSupPr>
                      <m:e>
                        <m:r>
                          <a:rPr lang="en-GB" sz="4000" i="1">
                            <a:latin typeface="Cambria Math" panose="02040503050406030204" pitchFamily="18" charset="0"/>
                          </a:rPr>
                          <m:t>𝑟</m:t>
                        </m:r>
                      </m:e>
                      <m:sup>
                        <m:r>
                          <a:rPr lang="en-GB" sz="4000" i="1">
                            <a:latin typeface="Cambria Math" panose="02040503050406030204" pitchFamily="18" charset="0"/>
                          </a:rPr>
                          <m:t>2</m:t>
                        </m:r>
                      </m:sup>
                    </m:sSup>
                    <m:sSup>
                      <m:sSupPr>
                        <m:ctrlPr>
                          <a:rPr lang="en-GB" sz="4000" i="1">
                            <a:latin typeface="Cambria Math" panose="02040503050406030204" pitchFamily="18" charset="0"/>
                          </a:rPr>
                        </m:ctrlPr>
                      </m:sSupPr>
                      <m:e>
                        <m:d>
                          <m:dPr>
                            <m:ctrlPr>
                              <a:rPr lang="en-GB" sz="4000" i="1">
                                <a:latin typeface="Cambria Math" panose="02040503050406030204" pitchFamily="18" charset="0"/>
                              </a:rPr>
                            </m:ctrlPr>
                          </m:dPr>
                          <m:e>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r>
                                  <a:rPr lang="en-GB" sz="4000" i="1">
                                    <a:latin typeface="Cambria Math" panose="02040503050406030204" pitchFamily="18" charset="0"/>
                                  </a:rPr>
                                  <m:t>𝜃</m:t>
                                </m:r>
                              </m:e>
                            </m:func>
                          </m:e>
                        </m:d>
                      </m:e>
                      <m:sup>
                        <m:r>
                          <a:rPr lang="en-GB" sz="4000" i="1">
                            <a:latin typeface="Cambria Math" panose="02040503050406030204" pitchFamily="18" charset="0"/>
                          </a:rPr>
                          <m:t>2</m:t>
                        </m:r>
                      </m:sup>
                    </m:sSup>
                  </m:oMath>
                </a14:m>
                <a:endParaRPr lang="en-CA" sz="4000" dirty="0"/>
              </a:p>
            </p:txBody>
          </p:sp>
        </mc:Choice>
        <mc:Fallback xmlns="">
          <p:sp>
            <p:nvSpPr>
              <p:cNvPr id="5" name="TextBox 4">
                <a:extLst>
                  <a:ext uri="{FF2B5EF4-FFF2-40B4-BE49-F238E27FC236}">
                    <a16:creationId xmlns:a16="http://schemas.microsoft.com/office/drawing/2014/main" id="{99CEB97C-E5DF-448E-91F2-53F678BE9CDA}"/>
                  </a:ext>
                </a:extLst>
              </p:cNvPr>
              <p:cNvSpPr txBox="1">
                <a:spLocks noRot="1" noChangeAspect="1" noMove="1" noResize="1" noEditPoints="1" noAdjustHandles="1" noChangeArrowheads="1" noChangeShapeType="1" noTextEdit="1"/>
              </p:cNvSpPr>
              <p:nvPr/>
            </p:nvSpPr>
            <p:spPr>
              <a:xfrm>
                <a:off x="243255" y="3879527"/>
                <a:ext cx="8666792" cy="964880"/>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0F54C3-E370-420C-8277-645738AA470C}"/>
                  </a:ext>
                </a:extLst>
              </p:cNvPr>
              <p:cNvSpPr txBox="1"/>
              <p:nvPr/>
            </p:nvSpPr>
            <p:spPr>
              <a:xfrm>
                <a:off x="243255" y="2697277"/>
                <a:ext cx="6774197" cy="964880"/>
              </a:xfrm>
              <a:prstGeom prst="rect">
                <a:avLst/>
              </a:prstGeom>
              <a:noFill/>
              <a:ln w="38100">
                <a:solidFill>
                  <a:schemeClr val="tx1"/>
                </a:solidFill>
              </a:ln>
            </p:spPr>
            <p:txBody>
              <a:bodyPr wrap="square">
                <a:spAutoFit/>
              </a:bodyPr>
              <a:lstStyle/>
              <a:p>
                <a:pPr algn="ctr"/>
                <a14:m>
                  <m:oMath xmlns:m="http://schemas.openxmlformats.org/officeDocument/2006/math">
                    <m:sSub>
                      <m:sSubPr>
                        <m:ctrlPr>
                          <a:rPr lang="en-GB" sz="4000" b="0" i="1" smtClean="0">
                            <a:solidFill>
                              <a:srgbClr val="0070C0"/>
                            </a:solidFill>
                            <a:latin typeface="Cambria Math" panose="02040503050406030204" pitchFamily="18" charset="0"/>
                          </a:rPr>
                        </m:ctrlPr>
                      </m:sSubPr>
                      <m:e>
                        <m:r>
                          <a:rPr lang="en-GB" sz="4000" b="0" i="1" smtClean="0">
                            <a:solidFill>
                              <a:srgbClr val="0070C0"/>
                            </a:solidFill>
                            <a:latin typeface="Cambria Math" panose="02040503050406030204" pitchFamily="18" charset="0"/>
                          </a:rPr>
                          <m:t>𝑅</m:t>
                        </m:r>
                      </m:e>
                      <m:sub>
                        <m:r>
                          <a:rPr lang="en-GB" sz="4000" b="0" i="1" smtClean="0">
                            <a:solidFill>
                              <a:srgbClr val="0070C0"/>
                            </a:solidFill>
                            <a:latin typeface="Cambria Math" panose="02040503050406030204" pitchFamily="18" charset="0"/>
                          </a:rPr>
                          <m:t>22</m:t>
                        </m:r>
                      </m:sub>
                    </m:sSub>
                    <m:r>
                      <a:rPr lang="en-US" sz="400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den>
                    </m:f>
                    <m:d>
                      <m:dPr>
                        <m:ctrlPr>
                          <a:rPr lang="en-GB" sz="4000" i="1">
                            <a:latin typeface="Cambria Math" panose="02040503050406030204" pitchFamily="18" charset="0"/>
                          </a:rPr>
                        </m:ctrlPr>
                      </m:dPr>
                      <m:e>
                        <m:r>
                          <a:rPr lang="en-GB" sz="4000" i="1">
                            <a:latin typeface="Cambria Math" panose="02040503050406030204" pitchFamily="18" charset="0"/>
                          </a:rPr>
                          <m:t>𝑎</m:t>
                        </m:r>
                        <m:acc>
                          <m:accPr>
                            <m:chr m:val="̈"/>
                            <m:ctrlPr>
                              <a:rPr lang="en-GB" sz="4000" i="1">
                                <a:latin typeface="Cambria Math" panose="02040503050406030204" pitchFamily="18" charset="0"/>
                              </a:rPr>
                            </m:ctrlPr>
                          </m:accPr>
                          <m:e>
                            <m:r>
                              <a:rPr lang="en-GB" sz="4000" i="1">
                                <a:latin typeface="Cambria Math" panose="02040503050406030204" pitchFamily="18" charset="0"/>
                              </a:rPr>
                              <m:t>𝑎</m:t>
                            </m:r>
                          </m:e>
                        </m:acc>
                        <m:r>
                          <a:rPr lang="en-GB" sz="4000" i="1">
                            <a:latin typeface="Cambria Math" panose="02040503050406030204" pitchFamily="18" charset="0"/>
                          </a:rPr>
                          <m:t>+2</m:t>
                        </m:r>
                        <m:sSup>
                          <m:sSupPr>
                            <m:ctrlPr>
                              <a:rPr lang="en-GB" sz="4000" i="1" dirty="0">
                                <a:latin typeface="Cambria Math" panose="02040503050406030204" pitchFamily="18" charset="0"/>
                              </a:rPr>
                            </m:ctrlPr>
                          </m:sSupPr>
                          <m:e>
                            <m:acc>
                              <m:accPr>
                                <m:chr m:val="̇"/>
                                <m:ctrlPr>
                                  <a:rPr lang="en-GB" sz="4000" i="1" dirty="0">
                                    <a:latin typeface="Cambria Math" panose="02040503050406030204" pitchFamily="18" charset="0"/>
                                  </a:rPr>
                                </m:ctrlPr>
                              </m:accPr>
                              <m:e>
                                <m:r>
                                  <a:rPr lang="en-GB" sz="4000" i="1" dirty="0">
                                    <a:latin typeface="Cambria Math" panose="02040503050406030204" pitchFamily="18" charset="0"/>
                                  </a:rPr>
                                  <m:t>𝑎</m:t>
                                </m:r>
                              </m:e>
                            </m:acc>
                          </m:e>
                          <m:sup>
                            <m:r>
                              <a:rPr lang="en-GB" sz="4000" i="1" dirty="0">
                                <a:latin typeface="Cambria Math" panose="02040503050406030204" pitchFamily="18" charset="0"/>
                              </a:rPr>
                              <m:t>2</m:t>
                            </m:r>
                          </m:sup>
                        </m:sSup>
                        <m:r>
                          <a:rPr lang="en-GB" sz="4000" i="1">
                            <a:latin typeface="Cambria Math" panose="02040503050406030204" pitchFamily="18" charset="0"/>
                          </a:rPr>
                          <m:t>+2</m:t>
                        </m:r>
                        <m:r>
                          <a:rPr lang="en-GB" sz="4000" i="1">
                            <a:latin typeface="Cambria Math" panose="02040503050406030204" pitchFamily="18" charset="0"/>
                          </a:rPr>
                          <m:t>𝑘</m:t>
                        </m:r>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e>
                    </m:d>
                    <m:sSup>
                      <m:sSupPr>
                        <m:ctrlPr>
                          <a:rPr lang="en-GB" sz="4000" i="1">
                            <a:latin typeface="Cambria Math" panose="02040503050406030204" pitchFamily="18" charset="0"/>
                          </a:rPr>
                        </m:ctrlPr>
                      </m:sSupPr>
                      <m:e>
                        <m:r>
                          <a:rPr lang="en-GB" sz="4000" i="1">
                            <a:latin typeface="Cambria Math" panose="02040503050406030204" pitchFamily="18" charset="0"/>
                          </a:rPr>
                          <m:t>𝑟</m:t>
                        </m:r>
                      </m:e>
                      <m:sup>
                        <m:r>
                          <a:rPr lang="en-GB" sz="4000" i="1">
                            <a:latin typeface="Cambria Math" panose="02040503050406030204" pitchFamily="18" charset="0"/>
                          </a:rPr>
                          <m:t>2</m:t>
                        </m:r>
                      </m:sup>
                    </m:sSup>
                  </m:oMath>
                </a14:m>
                <a:r>
                  <a:rPr lang="en-CA" sz="4000" dirty="0"/>
                  <a:t> </a:t>
                </a:r>
              </a:p>
            </p:txBody>
          </p:sp>
        </mc:Choice>
        <mc:Fallback xmlns="">
          <p:sp>
            <p:nvSpPr>
              <p:cNvPr id="6" name="TextBox 5">
                <a:extLst>
                  <a:ext uri="{FF2B5EF4-FFF2-40B4-BE49-F238E27FC236}">
                    <a16:creationId xmlns:a16="http://schemas.microsoft.com/office/drawing/2014/main" id="{450F54C3-E370-420C-8277-645738AA470C}"/>
                  </a:ext>
                </a:extLst>
              </p:cNvPr>
              <p:cNvSpPr txBox="1">
                <a:spLocks noRot="1" noChangeAspect="1" noMove="1" noResize="1" noEditPoints="1" noAdjustHandles="1" noChangeArrowheads="1" noChangeShapeType="1" noTextEdit="1"/>
              </p:cNvSpPr>
              <p:nvPr/>
            </p:nvSpPr>
            <p:spPr>
              <a:xfrm>
                <a:off x="243255" y="2697277"/>
                <a:ext cx="6774197" cy="96488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2FB4ED-9386-43CF-AA9B-90AC65508EDF}"/>
                  </a:ext>
                </a:extLst>
              </p:cNvPr>
              <p:cNvSpPr txBox="1"/>
              <p:nvPr/>
            </p:nvSpPr>
            <p:spPr>
              <a:xfrm>
                <a:off x="243255" y="1427311"/>
                <a:ext cx="4722640" cy="1052596"/>
              </a:xfrm>
              <a:prstGeom prst="rect">
                <a:avLst/>
              </a:prstGeom>
              <a:noFill/>
              <a:ln w="38100">
                <a:solidFill>
                  <a:schemeClr val="tx1"/>
                </a:solidFill>
              </a:ln>
            </p:spPr>
            <p:txBody>
              <a:bodyPr wrap="square">
                <a:spAutoFit/>
              </a:bodyPr>
              <a:lstStyle/>
              <a:p>
                <a:pPr algn="ctr"/>
                <a14:m>
                  <m:oMath xmlns:m="http://schemas.openxmlformats.org/officeDocument/2006/math">
                    <m:sSub>
                      <m:sSubPr>
                        <m:ctrlPr>
                          <a:rPr lang="en-GB" sz="4000" b="0" i="1" smtClean="0">
                            <a:solidFill>
                              <a:srgbClr val="0070C0"/>
                            </a:solidFill>
                            <a:latin typeface="Cambria Math" panose="02040503050406030204" pitchFamily="18" charset="0"/>
                          </a:rPr>
                        </m:ctrlPr>
                      </m:sSubPr>
                      <m:e>
                        <m:r>
                          <a:rPr lang="en-GB" sz="4000" b="0" i="1" smtClean="0">
                            <a:solidFill>
                              <a:srgbClr val="0070C0"/>
                            </a:solidFill>
                            <a:latin typeface="Cambria Math" panose="02040503050406030204" pitchFamily="18" charset="0"/>
                          </a:rPr>
                          <m:t>𝑅</m:t>
                        </m:r>
                      </m:e>
                      <m:sub>
                        <m:r>
                          <a:rPr lang="en-GB" sz="4000" b="0" i="1" smtClean="0">
                            <a:solidFill>
                              <a:srgbClr val="0070C0"/>
                            </a:solidFill>
                            <a:latin typeface="Cambria Math" panose="02040503050406030204" pitchFamily="18" charset="0"/>
                          </a:rPr>
                          <m:t>11</m:t>
                        </m:r>
                      </m:sub>
                    </m:sSub>
                    <m:r>
                      <a:rPr lang="en-US" sz="4000" i="1" smtClean="0">
                        <a:latin typeface="Cambria Math" panose="02040503050406030204" pitchFamily="18" charset="0"/>
                      </a:rPr>
                      <m:t>=</m:t>
                    </m:r>
                    <m:f>
                      <m:fPr>
                        <m:ctrlPr>
                          <a:rPr lang="en-GB" sz="4000" b="0" i="1" smtClean="0">
                            <a:solidFill>
                              <a:schemeClr val="tx1"/>
                            </a:solidFill>
                            <a:latin typeface="Cambria Math" panose="02040503050406030204" pitchFamily="18" charset="0"/>
                          </a:rPr>
                        </m:ctrlPr>
                      </m:fPr>
                      <m:num>
                        <m:r>
                          <a:rPr lang="en-GB" sz="4000" b="0" i="1" smtClean="0">
                            <a:solidFill>
                              <a:schemeClr val="tx1"/>
                            </a:solidFill>
                            <a:latin typeface="Cambria Math" panose="02040503050406030204" pitchFamily="18" charset="0"/>
                          </a:rPr>
                          <m:t>1</m:t>
                        </m:r>
                      </m:num>
                      <m:den>
                        <m:sSup>
                          <m:sSupPr>
                            <m:ctrlPr>
                              <a:rPr lang="en-GB" sz="4000" b="0" i="1" smtClean="0">
                                <a:solidFill>
                                  <a:schemeClr val="tx1"/>
                                </a:solidFill>
                                <a:latin typeface="Cambria Math" panose="02040503050406030204" pitchFamily="18" charset="0"/>
                              </a:rPr>
                            </m:ctrlPr>
                          </m:sSupPr>
                          <m:e>
                            <m:r>
                              <a:rPr lang="en-GB" sz="4000" b="0" i="1" smtClean="0">
                                <a:solidFill>
                                  <a:schemeClr val="tx1"/>
                                </a:solidFill>
                                <a:latin typeface="Cambria Math" panose="02040503050406030204" pitchFamily="18" charset="0"/>
                              </a:rPr>
                              <m:t>𝑐</m:t>
                            </m:r>
                          </m:e>
                          <m:sup>
                            <m:r>
                              <a:rPr lang="en-GB" sz="4000" b="0" i="1" smtClean="0">
                                <a:solidFill>
                                  <a:schemeClr val="tx1"/>
                                </a:solidFill>
                                <a:latin typeface="Cambria Math" panose="02040503050406030204" pitchFamily="18" charset="0"/>
                              </a:rPr>
                              <m:t>2</m:t>
                            </m:r>
                          </m:sup>
                        </m:sSup>
                      </m:den>
                    </m:f>
                    <m:f>
                      <m:fPr>
                        <m:ctrlPr>
                          <a:rPr lang="en-GB" sz="4000" b="0" i="1" smtClean="0">
                            <a:latin typeface="Cambria Math" panose="02040503050406030204" pitchFamily="18" charset="0"/>
                          </a:rPr>
                        </m:ctrlPr>
                      </m:fPr>
                      <m:num>
                        <m:r>
                          <a:rPr lang="en-GB" sz="4000" i="1" smtClean="0">
                            <a:latin typeface="Cambria Math" panose="02040503050406030204" pitchFamily="18" charset="0"/>
                          </a:rPr>
                          <m:t>𝑎</m:t>
                        </m:r>
                        <m:acc>
                          <m:accPr>
                            <m:chr m:val="̈"/>
                            <m:ctrlPr>
                              <a:rPr lang="en-GB" sz="4000" i="1">
                                <a:latin typeface="Cambria Math" panose="02040503050406030204" pitchFamily="18" charset="0"/>
                              </a:rPr>
                            </m:ctrlPr>
                          </m:accPr>
                          <m:e>
                            <m:r>
                              <a:rPr lang="en-GB" sz="4000" i="1">
                                <a:latin typeface="Cambria Math" panose="02040503050406030204" pitchFamily="18" charset="0"/>
                              </a:rPr>
                              <m:t>𝑎</m:t>
                            </m:r>
                          </m:e>
                        </m:acc>
                        <m:r>
                          <a:rPr lang="en-GB" sz="4000" b="0" i="1" smtClean="0">
                            <a:latin typeface="Cambria Math" panose="02040503050406030204" pitchFamily="18" charset="0"/>
                          </a:rPr>
                          <m:t>+2</m:t>
                        </m:r>
                        <m:sSup>
                          <m:sSupPr>
                            <m:ctrlPr>
                              <a:rPr lang="en-GB" sz="4000" i="1" dirty="0">
                                <a:latin typeface="Cambria Math" panose="02040503050406030204" pitchFamily="18" charset="0"/>
                              </a:rPr>
                            </m:ctrlPr>
                          </m:sSupPr>
                          <m:e>
                            <m:acc>
                              <m:accPr>
                                <m:chr m:val="̇"/>
                                <m:ctrlPr>
                                  <a:rPr lang="en-GB" sz="4000" i="1" dirty="0">
                                    <a:latin typeface="Cambria Math" panose="02040503050406030204" pitchFamily="18" charset="0"/>
                                  </a:rPr>
                                </m:ctrlPr>
                              </m:accPr>
                              <m:e>
                                <m:r>
                                  <a:rPr lang="en-GB" sz="4000" i="1" dirty="0">
                                    <a:latin typeface="Cambria Math" panose="02040503050406030204" pitchFamily="18" charset="0"/>
                                  </a:rPr>
                                  <m:t>𝑎</m:t>
                                </m:r>
                              </m:e>
                            </m:acc>
                          </m:e>
                          <m:sup>
                            <m:r>
                              <a:rPr lang="en-GB" sz="4000" i="1" dirty="0">
                                <a:latin typeface="Cambria Math" panose="02040503050406030204" pitchFamily="18" charset="0"/>
                              </a:rPr>
                              <m:t>2</m:t>
                            </m:r>
                          </m:sup>
                        </m:sSup>
                        <m:r>
                          <a:rPr lang="en-GB" sz="4000" b="0" i="1" smtClean="0">
                            <a:latin typeface="Cambria Math" panose="02040503050406030204" pitchFamily="18" charset="0"/>
                          </a:rPr>
                          <m:t>+2</m:t>
                        </m:r>
                        <m:r>
                          <a:rPr lang="en-GB" sz="4000" b="0" i="1" smtClean="0">
                            <a:latin typeface="Cambria Math" panose="02040503050406030204" pitchFamily="18" charset="0"/>
                          </a:rPr>
                          <m:t>𝑘</m:t>
                        </m:r>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num>
                      <m:den>
                        <m:r>
                          <a:rPr lang="en-GB" sz="4000" b="0" i="1" smtClean="0">
                            <a:latin typeface="Cambria Math" panose="02040503050406030204" pitchFamily="18" charset="0"/>
                          </a:rPr>
                          <m:t>1−</m:t>
                        </m:r>
                        <m:r>
                          <a:rPr lang="en-GB" sz="4000" b="0" i="1" smtClean="0">
                            <a:latin typeface="Cambria Math" panose="02040503050406030204" pitchFamily="18" charset="0"/>
                          </a:rPr>
                          <m:t>𝑘</m:t>
                        </m:r>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𝑟</m:t>
                            </m:r>
                          </m:e>
                          <m:sup>
                            <m:r>
                              <a:rPr lang="en-GB" sz="4000" b="0" i="1" smtClean="0">
                                <a:latin typeface="Cambria Math" panose="02040503050406030204" pitchFamily="18" charset="0"/>
                              </a:rPr>
                              <m:t>2</m:t>
                            </m:r>
                          </m:sup>
                        </m:sSup>
                      </m:den>
                    </m:f>
                  </m:oMath>
                </a14:m>
                <a:r>
                  <a:rPr lang="en-CA" sz="4000" dirty="0"/>
                  <a:t> </a:t>
                </a:r>
              </a:p>
            </p:txBody>
          </p:sp>
        </mc:Choice>
        <mc:Fallback xmlns="">
          <p:sp>
            <p:nvSpPr>
              <p:cNvPr id="7" name="TextBox 6">
                <a:extLst>
                  <a:ext uri="{FF2B5EF4-FFF2-40B4-BE49-F238E27FC236}">
                    <a16:creationId xmlns:a16="http://schemas.microsoft.com/office/drawing/2014/main" id="{382FB4ED-9386-43CF-AA9B-90AC65508EDF}"/>
                  </a:ext>
                </a:extLst>
              </p:cNvPr>
              <p:cNvSpPr txBox="1">
                <a:spLocks noRot="1" noChangeAspect="1" noMove="1" noResize="1" noEditPoints="1" noAdjustHandles="1" noChangeArrowheads="1" noChangeShapeType="1" noTextEdit="1"/>
              </p:cNvSpPr>
              <p:nvPr/>
            </p:nvSpPr>
            <p:spPr>
              <a:xfrm>
                <a:off x="243255" y="1427311"/>
                <a:ext cx="4722640" cy="1052596"/>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EE6D31-D133-4BCC-BB95-E31A7F10DD63}"/>
                  </a:ext>
                </a:extLst>
              </p:cNvPr>
              <p:cNvSpPr txBox="1"/>
              <p:nvPr/>
            </p:nvSpPr>
            <p:spPr>
              <a:xfrm>
                <a:off x="4267199" y="0"/>
                <a:ext cx="7924799" cy="2033762"/>
              </a:xfrm>
              <a:prstGeom prst="rect">
                <a:avLst/>
              </a:prstGeom>
              <a:noFill/>
              <a:ln w="38100">
                <a:noFill/>
              </a:ln>
            </p:spPr>
            <p:txBody>
              <a:bodyPr wrap="square">
                <a:spAutoFit/>
              </a:bodyPr>
              <a:lstStyle/>
              <a:p>
                <a:pPr algn="r"/>
                <a14:m>
                  <m:oMath xmlns:m="http://schemas.openxmlformats.org/officeDocument/2006/math">
                    <m:sSub>
                      <m:sSubPr>
                        <m:ctrlPr>
                          <a:rPr lang="en-GB" sz="3000" b="0" i="1" smtClean="0">
                            <a:solidFill>
                              <a:srgbClr val="0070C0"/>
                            </a:solidFill>
                            <a:latin typeface="Cambria Math" panose="02040503050406030204" pitchFamily="18" charset="0"/>
                          </a:rPr>
                        </m:ctrlPr>
                      </m:sSubPr>
                      <m:e>
                        <m:r>
                          <a:rPr lang="en-GB" sz="3000" b="0" i="1" smtClean="0">
                            <a:solidFill>
                              <a:srgbClr val="0070C0"/>
                            </a:solidFill>
                            <a:latin typeface="Cambria Math" panose="02040503050406030204" pitchFamily="18" charset="0"/>
                          </a:rPr>
                          <m:t>𝑔</m:t>
                        </m:r>
                      </m:e>
                      <m:sub>
                        <m:r>
                          <a:rPr lang="en-GB" sz="3000" b="0" i="1" smtClean="0">
                            <a:solidFill>
                              <a:srgbClr val="0070C0"/>
                            </a:solidFill>
                            <a:latin typeface="Cambria Math" panose="02040503050406030204" pitchFamily="18" charset="0"/>
                          </a:rPr>
                          <m:t>𝜇𝜈</m:t>
                        </m:r>
                      </m:sub>
                    </m:sSub>
                    <m:r>
                      <a:rPr lang="en-GB" sz="3000" b="0" i="1" smtClean="0">
                        <a:latin typeface="Cambria Math" panose="02040503050406030204" pitchFamily="18" charset="0"/>
                      </a:rPr>
                      <m:t>→</m:t>
                    </m:r>
                    <m:d>
                      <m:dPr>
                        <m:begChr m:val="["/>
                        <m:endChr m:val="]"/>
                        <m:ctrlPr>
                          <a:rPr lang="en-GB" sz="3000" b="0" i="1" dirty="0" smtClean="0">
                            <a:latin typeface="Cambria Math" panose="02040503050406030204" pitchFamily="18" charset="0"/>
                          </a:rPr>
                        </m:ctrlPr>
                      </m:dPr>
                      <m:e>
                        <m:m>
                          <m:mPr>
                            <m:mcs>
                              <m:mc>
                                <m:mcPr>
                                  <m:count m:val="2"/>
                                  <m:mcJc m:val="center"/>
                                </m:mcPr>
                              </m:mc>
                            </m:mcs>
                            <m:ctrlPr>
                              <a:rPr lang="en-GB" sz="3000" b="0" i="1" dirty="0" smtClean="0">
                                <a:latin typeface="Cambria Math" panose="02040503050406030204" pitchFamily="18" charset="0"/>
                              </a:rPr>
                            </m:ctrlPr>
                          </m:mPr>
                          <m:mr>
                            <m:e>
                              <m:m>
                                <m:mPr>
                                  <m:mcs>
                                    <m:mc>
                                      <m:mcPr>
                                        <m:count m:val="2"/>
                                        <m:mcJc m:val="center"/>
                                      </m:mcPr>
                                    </m:mc>
                                  </m:mcs>
                                  <m:ctrlPr>
                                    <a:rPr lang="en-GB" sz="3000" b="0" i="1" dirty="0" smtClean="0">
                                      <a:latin typeface="Cambria Math" panose="02040503050406030204" pitchFamily="18" charset="0"/>
                                    </a:rPr>
                                  </m:ctrlPr>
                                </m:mPr>
                                <m:mr>
                                  <m:e>
                                    <m:eqArr>
                                      <m:eqArrPr>
                                        <m:ctrlPr>
                                          <a:rPr lang="en-GB" sz="3000" b="0" i="1" dirty="0" smtClean="0">
                                            <a:latin typeface="Cambria Math" panose="02040503050406030204" pitchFamily="18" charset="0"/>
                                          </a:rPr>
                                        </m:ctrlPr>
                                      </m:eqArrPr>
                                      <m:e>
                                        <m:r>
                                          <m:rPr>
                                            <m:brk m:alnAt="7"/>
                                          </m:rPr>
                                          <a:rPr lang="en-GB" sz="3000" b="0" i="1" dirty="0" smtClean="0">
                                            <a:latin typeface="Cambria Math" panose="02040503050406030204" pitchFamily="18" charset="0"/>
                                          </a:rPr>
                                          <m:t>+</m:t>
                                        </m:r>
                                        <m:r>
                                          <a:rPr lang="en-GB" sz="3000" b="0" i="1" dirty="0" smtClean="0">
                                            <a:latin typeface="Cambria Math" panose="02040503050406030204" pitchFamily="18" charset="0"/>
                                          </a:rPr>
                                          <m:t>1</m:t>
                                        </m:r>
                                      </m:e>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qArr>
                                  </m:e>
                                  <m:e>
                                    <m:eqArr>
                                      <m:eqArrPr>
                                        <m:ctrlPr>
                                          <a:rPr lang="en-GB" sz="3000" b="0" i="1" dirty="0" smtClean="0">
                                            <a:latin typeface="Cambria Math" panose="02040503050406030204" pitchFamily="18" charset="0"/>
                                          </a:rPr>
                                        </m:ctrlPr>
                                      </m:eqArrPr>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m:t>
                                        </m:r>
                                        <m:f>
                                          <m:fPr>
                                            <m:ctrlPr>
                                              <a:rPr lang="en-GB" sz="3000" i="1">
                                                <a:latin typeface="Cambria Math" panose="02040503050406030204" pitchFamily="18" charset="0"/>
                                              </a:rPr>
                                            </m:ctrlPr>
                                          </m:fPr>
                                          <m:num>
                                            <m:sSup>
                                              <m:sSupPr>
                                                <m:ctrlPr>
                                                  <a:rPr lang="en-GB" sz="3000" i="1">
                                                    <a:latin typeface="Cambria Math" panose="02040503050406030204" pitchFamily="18" charset="0"/>
                                                  </a:rPr>
                                                </m:ctrlPr>
                                              </m:sSupPr>
                                              <m:e>
                                                <m:r>
                                                  <a:rPr lang="en-GB" sz="3000" i="1">
                                                    <a:latin typeface="Cambria Math" panose="02040503050406030204" pitchFamily="18" charset="0"/>
                                                  </a:rPr>
                                                  <m:t>𝑎</m:t>
                                                </m:r>
                                              </m:e>
                                              <m:sup>
                                                <m:r>
                                                  <a:rPr lang="en-GB" sz="3000" i="1">
                                                    <a:latin typeface="Cambria Math" panose="02040503050406030204" pitchFamily="18" charset="0"/>
                                                  </a:rPr>
                                                  <m:t>2</m:t>
                                                </m:r>
                                              </m:sup>
                                            </m:sSup>
                                          </m:num>
                                          <m:den>
                                            <m:r>
                                              <a:rPr lang="en-GB" sz="3000" i="1">
                                                <a:latin typeface="Cambria Math" panose="02040503050406030204" pitchFamily="18" charset="0"/>
                                              </a:rPr>
                                              <m:t>1−</m:t>
                                            </m:r>
                                            <m:r>
                                              <a:rPr lang="en-GB" sz="3000" i="1">
                                                <a:latin typeface="Cambria Math" panose="02040503050406030204" pitchFamily="18" charset="0"/>
                                              </a:rPr>
                                              <m:t>𝑘</m:t>
                                            </m:r>
                                            <m:sSup>
                                              <m:sSupPr>
                                                <m:ctrlPr>
                                                  <a:rPr lang="en-GB" sz="3000" i="1">
                                                    <a:latin typeface="Cambria Math" panose="02040503050406030204" pitchFamily="18" charset="0"/>
                                                  </a:rPr>
                                                </m:ctrlPr>
                                              </m:sSupPr>
                                              <m:e>
                                                <m:r>
                                                  <a:rPr lang="en-GB" sz="3000" i="1">
                                                    <a:latin typeface="Cambria Math" panose="02040503050406030204" pitchFamily="18" charset="0"/>
                                                  </a:rPr>
                                                  <m:t>𝑟</m:t>
                                                </m:r>
                                              </m:e>
                                              <m:sup>
                                                <m:r>
                                                  <a:rPr lang="en-GB" sz="3000" i="1">
                                                    <a:latin typeface="Cambria Math" panose="02040503050406030204" pitchFamily="18" charset="0"/>
                                                  </a:rPr>
                                                  <m:t>2</m:t>
                                                </m:r>
                                              </m:sup>
                                            </m:sSup>
                                          </m:den>
                                        </m:f>
                                      </m:e>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qArr>
                                  </m:e>
                                </m:mr>
                              </m:m>
                            </m:e>
                            <m:e>
                              <m:m>
                                <m:mPr>
                                  <m:mcs>
                                    <m:mc>
                                      <m:mcPr>
                                        <m:count m:val="2"/>
                                        <m:mcJc m:val="center"/>
                                      </m:mcPr>
                                    </m:mc>
                                  </m:mcs>
                                  <m:ctrlPr>
                                    <a:rPr lang="en-GB" sz="3000" b="0" i="1" dirty="0" smtClean="0">
                                      <a:latin typeface="Cambria Math" panose="02040503050406030204" pitchFamily="18" charset="0"/>
                                    </a:rPr>
                                  </m:ctrlPr>
                                </m:mPr>
                                <m:mr>
                                  <m:e>
                                    <m:eqArr>
                                      <m:eqArrPr>
                                        <m:ctrlPr>
                                          <a:rPr lang="en-GB" sz="3000" b="0" i="1" dirty="0" smtClean="0">
                                            <a:latin typeface="Cambria Math" panose="02040503050406030204" pitchFamily="18" charset="0"/>
                                          </a:rPr>
                                        </m:ctrlPr>
                                      </m:eqArrPr>
                                      <m:e>
                                        <m:r>
                                          <m:rPr>
                                            <m:brk m:alnAt="7"/>
                                          </m:rP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m:t>
                                        </m:r>
                                        <m:sSup>
                                          <m:sSupPr>
                                            <m:ctrlPr>
                                              <a:rPr lang="en-GB" sz="3000" i="1" dirty="0">
                                                <a:latin typeface="Cambria Math" panose="02040503050406030204" pitchFamily="18" charset="0"/>
                                              </a:rPr>
                                            </m:ctrlPr>
                                          </m:sSupPr>
                                          <m:e>
                                            <m:r>
                                              <a:rPr lang="en-GB" sz="3000" i="1" dirty="0">
                                                <a:latin typeface="Cambria Math" panose="02040503050406030204" pitchFamily="18" charset="0"/>
                                              </a:rPr>
                                              <m:t>𝑎</m:t>
                                            </m:r>
                                          </m:e>
                                          <m:sup>
                                            <m:r>
                                              <a:rPr lang="en-GB" sz="3000" i="1" dirty="0">
                                                <a:latin typeface="Cambria Math" panose="02040503050406030204" pitchFamily="18" charset="0"/>
                                              </a:rPr>
                                              <m:t>2</m:t>
                                            </m:r>
                                          </m:sup>
                                        </m:sSup>
                                        <m:sSup>
                                          <m:sSupPr>
                                            <m:ctrlPr>
                                              <a:rPr lang="en-GB" sz="3000" b="0" i="1" dirty="0" smtClean="0">
                                                <a:latin typeface="Cambria Math" panose="02040503050406030204" pitchFamily="18" charset="0"/>
                                              </a:rPr>
                                            </m:ctrlPr>
                                          </m:sSupPr>
                                          <m:e>
                                            <m:r>
                                              <a:rPr lang="en-GB" sz="3000" b="0" i="1" dirty="0" smtClean="0">
                                                <a:latin typeface="Cambria Math" panose="02040503050406030204" pitchFamily="18" charset="0"/>
                                              </a:rPr>
                                              <m:t>𝑟</m:t>
                                            </m:r>
                                          </m:e>
                                          <m:sup>
                                            <m:r>
                                              <a:rPr lang="en-GB" sz="3000" b="0" i="1" dirty="0" smtClean="0">
                                                <a:latin typeface="Cambria Math" panose="02040503050406030204" pitchFamily="18" charset="0"/>
                                              </a:rPr>
                                              <m:t>2</m:t>
                                            </m:r>
                                          </m:sup>
                                        </m:sSup>
                                      </m:e>
                                      <m:e>
                                        <m:r>
                                          <a:rPr lang="en-GB" sz="3000" b="0" i="1" dirty="0" smtClean="0">
                                            <a:latin typeface="Cambria Math" panose="02040503050406030204" pitchFamily="18" charset="0"/>
                                          </a:rPr>
                                          <m:t>0</m:t>
                                        </m:r>
                                      </m:e>
                                    </m:eqArr>
                                  </m:e>
                                  <m:e>
                                    <m:eqArr>
                                      <m:eqArrPr>
                                        <m:ctrlPr>
                                          <a:rPr lang="en-GB" sz="3000" b="0" i="1" dirty="0" smtClean="0">
                                            <a:latin typeface="Cambria Math" panose="02040503050406030204" pitchFamily="18" charset="0"/>
                                          </a:rPr>
                                        </m:ctrlPr>
                                      </m:eqArrPr>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
                                        <m:r>
                                          <a:rPr lang="en-GB" sz="3000" b="0" i="1" dirty="0" smtClean="0">
                                            <a:latin typeface="Cambria Math" panose="02040503050406030204" pitchFamily="18" charset="0"/>
                                          </a:rPr>
                                          <m:t>0</m:t>
                                        </m:r>
                                      </m:e>
                                      <m:e>
                                        <m:r>
                                          <a:rPr lang="en-GB" sz="3000" i="1" dirty="0">
                                            <a:latin typeface="Cambria Math" panose="02040503050406030204" pitchFamily="18" charset="0"/>
                                          </a:rPr>
                                          <m:t>−</m:t>
                                        </m:r>
                                        <m:sSup>
                                          <m:sSupPr>
                                            <m:ctrlPr>
                                              <a:rPr lang="en-GB" sz="3000" i="1" dirty="0">
                                                <a:latin typeface="Cambria Math" panose="02040503050406030204" pitchFamily="18" charset="0"/>
                                              </a:rPr>
                                            </m:ctrlPr>
                                          </m:sSupPr>
                                          <m:e>
                                            <m:r>
                                              <a:rPr lang="en-GB" sz="3000" i="1" dirty="0">
                                                <a:latin typeface="Cambria Math" panose="02040503050406030204" pitchFamily="18" charset="0"/>
                                              </a:rPr>
                                              <m:t>𝑎</m:t>
                                            </m:r>
                                          </m:e>
                                          <m:sup>
                                            <m:r>
                                              <a:rPr lang="en-GB" sz="3000" i="1" dirty="0">
                                                <a:latin typeface="Cambria Math" panose="02040503050406030204" pitchFamily="18" charset="0"/>
                                              </a:rPr>
                                              <m:t>2</m:t>
                                            </m:r>
                                          </m:sup>
                                        </m:sSup>
                                        <m:sSup>
                                          <m:sSupPr>
                                            <m:ctrlPr>
                                              <a:rPr lang="en-GB" sz="3000" i="1" dirty="0">
                                                <a:latin typeface="Cambria Math" panose="02040503050406030204" pitchFamily="18" charset="0"/>
                                              </a:rPr>
                                            </m:ctrlPr>
                                          </m:sSupPr>
                                          <m:e>
                                            <m:r>
                                              <a:rPr lang="en-GB" sz="3000" i="1" dirty="0">
                                                <a:latin typeface="Cambria Math" panose="02040503050406030204" pitchFamily="18" charset="0"/>
                                              </a:rPr>
                                              <m:t>𝑟</m:t>
                                            </m:r>
                                          </m:e>
                                          <m:sup>
                                            <m:r>
                                              <a:rPr lang="en-GB" sz="3000" i="1" dirty="0">
                                                <a:latin typeface="Cambria Math" panose="02040503050406030204" pitchFamily="18" charset="0"/>
                                              </a:rPr>
                                              <m:t>2</m:t>
                                            </m:r>
                                          </m:sup>
                                        </m:sSup>
                                        <m:sSup>
                                          <m:sSupPr>
                                            <m:ctrlPr>
                                              <a:rPr lang="en-GB" sz="3000" b="0" i="1" dirty="0" smtClean="0">
                                                <a:latin typeface="Cambria Math" panose="02040503050406030204" pitchFamily="18" charset="0"/>
                                              </a:rPr>
                                            </m:ctrlPr>
                                          </m:sSupPr>
                                          <m:e>
                                            <m:d>
                                              <m:dPr>
                                                <m:ctrlPr>
                                                  <a:rPr lang="en-GB" sz="3000" b="0" i="1" dirty="0" smtClean="0">
                                                    <a:latin typeface="Cambria Math" panose="02040503050406030204" pitchFamily="18" charset="0"/>
                                                  </a:rPr>
                                                </m:ctrlPr>
                                              </m:dPr>
                                              <m:e>
                                                <m:func>
                                                  <m:funcPr>
                                                    <m:ctrlPr>
                                                      <a:rPr lang="en-GB" sz="3000" b="0" i="1" dirty="0" smtClean="0">
                                                        <a:latin typeface="Cambria Math" panose="02040503050406030204" pitchFamily="18" charset="0"/>
                                                      </a:rPr>
                                                    </m:ctrlPr>
                                                  </m:funcPr>
                                                  <m:fName>
                                                    <m:r>
                                                      <m:rPr>
                                                        <m:sty m:val="p"/>
                                                      </m:rPr>
                                                      <a:rPr lang="en-GB" sz="3000" b="0" i="0" dirty="0" smtClean="0">
                                                        <a:latin typeface="Cambria Math" panose="02040503050406030204" pitchFamily="18" charset="0"/>
                                                      </a:rPr>
                                                      <m:t>sin</m:t>
                                                    </m:r>
                                                  </m:fName>
                                                  <m:e>
                                                    <m:r>
                                                      <a:rPr lang="en-GB" sz="3000" b="0" i="1" dirty="0" smtClean="0">
                                                        <a:latin typeface="Cambria Math" panose="02040503050406030204" pitchFamily="18" charset="0"/>
                                                      </a:rPr>
                                                      <m:t>𝜃</m:t>
                                                    </m:r>
                                                  </m:e>
                                                </m:func>
                                              </m:e>
                                            </m:d>
                                          </m:e>
                                          <m:sup>
                                            <m:r>
                                              <a:rPr lang="en-GB" sz="3000" b="0" i="1" dirty="0" smtClean="0">
                                                <a:latin typeface="Cambria Math" panose="02040503050406030204" pitchFamily="18" charset="0"/>
                                              </a:rPr>
                                              <m:t>2</m:t>
                                            </m:r>
                                          </m:sup>
                                        </m:sSup>
                                      </m:e>
                                    </m:eqArr>
                                  </m:e>
                                </m:mr>
                              </m:m>
                            </m:e>
                          </m:mr>
                        </m:m>
                      </m:e>
                    </m:d>
                  </m:oMath>
                </a14:m>
                <a:r>
                  <a:rPr lang="en-CA" sz="3000" dirty="0"/>
                  <a:t>  </a:t>
                </a:r>
              </a:p>
            </p:txBody>
          </p:sp>
        </mc:Choice>
        <mc:Fallback xmlns="">
          <p:sp>
            <p:nvSpPr>
              <p:cNvPr id="8" name="TextBox 7">
                <a:extLst>
                  <a:ext uri="{FF2B5EF4-FFF2-40B4-BE49-F238E27FC236}">
                    <a16:creationId xmlns:a16="http://schemas.microsoft.com/office/drawing/2014/main" id="{9EEE6D31-D133-4BCC-BB95-E31A7F10DD63}"/>
                  </a:ext>
                </a:extLst>
              </p:cNvPr>
              <p:cNvSpPr txBox="1">
                <a:spLocks noRot="1" noChangeAspect="1" noMove="1" noResize="1" noEditPoints="1" noAdjustHandles="1" noChangeArrowheads="1" noChangeShapeType="1" noTextEdit="1"/>
              </p:cNvSpPr>
              <p:nvPr/>
            </p:nvSpPr>
            <p:spPr>
              <a:xfrm>
                <a:off x="4267199" y="0"/>
                <a:ext cx="7924799" cy="2033762"/>
              </a:xfrm>
              <a:prstGeom prst="rect">
                <a:avLst/>
              </a:prstGeom>
              <a:blipFill>
                <a:blip r:embed="rId7"/>
                <a:stretch>
                  <a:fillRect/>
                </a:stretch>
              </a:blipFill>
              <a:ln w="38100">
                <a:noFill/>
              </a:ln>
            </p:spPr>
            <p:txBody>
              <a:bodyPr/>
              <a:lstStyle/>
              <a:p>
                <a:r>
                  <a:rPr lang="en-CA">
                    <a:noFill/>
                  </a:rPr>
                  <a:t> </a:t>
                </a:r>
              </a:p>
            </p:txBody>
          </p:sp>
        </mc:Fallback>
      </mc:AlternateContent>
      <p:grpSp>
        <p:nvGrpSpPr>
          <p:cNvPr id="2" name="Group 1">
            <a:extLst>
              <a:ext uri="{FF2B5EF4-FFF2-40B4-BE49-F238E27FC236}">
                <a16:creationId xmlns:a16="http://schemas.microsoft.com/office/drawing/2014/main" id="{2188EC2F-98D7-ABC2-726B-2AF240436402}"/>
              </a:ext>
            </a:extLst>
          </p:cNvPr>
          <p:cNvGrpSpPr/>
          <p:nvPr/>
        </p:nvGrpSpPr>
        <p:grpSpPr>
          <a:xfrm>
            <a:off x="243253" y="5212798"/>
            <a:ext cx="11948746" cy="1327799"/>
            <a:chOff x="243253" y="5212798"/>
            <a:chExt cx="11948746" cy="132779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A8ADB8-2898-40B8-B2B8-43DE118EED1D}"/>
                    </a:ext>
                  </a:extLst>
                </p:cNvPr>
                <p:cNvSpPr txBox="1"/>
                <p:nvPr/>
              </p:nvSpPr>
              <p:spPr>
                <a:xfrm>
                  <a:off x="243253" y="5212798"/>
                  <a:ext cx="7543895" cy="1327799"/>
                </a:xfrm>
                <a:prstGeom prst="rect">
                  <a:avLst/>
                </a:prstGeom>
                <a:noFill/>
                <a:ln w="38100">
                  <a:solidFill>
                    <a:schemeClr val="tx1"/>
                  </a:solidFill>
                </a:ln>
              </p:spPr>
              <p:txBody>
                <a:bodyPr wrap="square">
                  <a:spAutoFit/>
                </a:bodyPr>
                <a:lstStyle/>
                <a:p>
                  <a:pPr algn="ctr"/>
                  <a14:m>
                    <m:oMathPara xmlns:m="http://schemas.openxmlformats.org/officeDocument/2006/math">
                      <m:oMathParaPr>
                        <m:jc m:val="left"/>
                      </m:oMathParaPr>
                      <m:oMath xmlns:m="http://schemas.openxmlformats.org/officeDocument/2006/math">
                        <m:r>
                          <a:rPr lang="en-GB" sz="4000" b="0" i="1" smtClean="0">
                            <a:solidFill>
                              <a:srgbClr val="7030A0"/>
                            </a:solidFill>
                            <a:latin typeface="Cambria Math" panose="02040503050406030204" pitchFamily="18" charset="0"/>
                          </a:rPr>
                          <m:t>𝑅</m:t>
                        </m:r>
                        <m:r>
                          <a:rPr lang="en-US" sz="4000" i="1" smtClean="0">
                            <a:latin typeface="Cambria Math" panose="02040503050406030204" pitchFamily="18" charset="0"/>
                          </a:rPr>
                          <m:t>=</m:t>
                        </m:r>
                        <m:sSubSup>
                          <m:sSubSupPr>
                            <m:ctrlPr>
                              <a:rPr lang="en-GB" sz="4000" i="1">
                                <a:solidFill>
                                  <a:srgbClr val="0070C0"/>
                                </a:solidFill>
                                <a:latin typeface="Cambria Math" panose="02040503050406030204" pitchFamily="18" charset="0"/>
                              </a:rPr>
                            </m:ctrlPr>
                          </m:sSubSupPr>
                          <m:e>
                            <m:r>
                              <a:rPr lang="en-GB" sz="4000" i="1">
                                <a:solidFill>
                                  <a:srgbClr val="0070C0"/>
                                </a:solidFill>
                                <a:latin typeface="Cambria Math" panose="02040503050406030204" pitchFamily="18" charset="0"/>
                              </a:rPr>
                              <m:t>𝑅</m:t>
                            </m:r>
                          </m:e>
                          <m:sub>
                            <m:r>
                              <a:rPr lang="en-GB" sz="4000" i="1">
                                <a:solidFill>
                                  <a:srgbClr val="0070C0"/>
                                </a:solidFill>
                                <a:latin typeface="Cambria Math" panose="02040503050406030204" pitchFamily="18" charset="0"/>
                              </a:rPr>
                              <m:t>𝜇</m:t>
                            </m:r>
                          </m:sub>
                          <m:sup>
                            <m:r>
                              <a:rPr lang="en-GB" sz="4000" i="1">
                                <a:solidFill>
                                  <a:srgbClr val="0070C0"/>
                                </a:solidFill>
                                <a:latin typeface="Cambria Math" panose="02040503050406030204" pitchFamily="18" charset="0"/>
                              </a:rPr>
                              <m:t>𝜇</m:t>
                            </m:r>
                          </m:sup>
                        </m:sSubSup>
                        <m:r>
                          <a:rPr lang="en-GB" sz="4000" i="1">
                            <a:latin typeface="Cambria Math" panose="02040503050406030204" pitchFamily="18" charset="0"/>
                          </a:rPr>
                          <m:t>=</m:t>
                        </m:r>
                        <m:r>
                          <a:rPr lang="en-GB" sz="4000" i="1" smtClean="0">
                            <a:latin typeface="Cambria Math" panose="02040503050406030204" pitchFamily="18" charset="0"/>
                          </a:rPr>
                          <m:t>−6</m:t>
                        </m:r>
                        <m:f>
                          <m:fPr>
                            <m:ctrlPr>
                              <a:rPr lang="en-GB" sz="4000" i="1">
                                <a:latin typeface="Cambria Math" panose="02040503050406030204" pitchFamily="18" charset="0"/>
                              </a:rPr>
                            </m:ctrlPr>
                          </m:fPr>
                          <m:num>
                            <m:r>
                              <a:rPr lang="en-GB" sz="4000" i="1">
                                <a:latin typeface="Cambria Math" panose="02040503050406030204" pitchFamily="18" charset="0"/>
                              </a:rPr>
                              <m:t>1</m:t>
                            </m:r>
                          </m:num>
                          <m:den>
                            <m:sSup>
                              <m:sSupPr>
                                <m:ctrlPr>
                                  <a:rPr lang="en-GB" sz="4000" i="1">
                                    <a:latin typeface="Cambria Math" panose="02040503050406030204" pitchFamily="18" charset="0"/>
                                  </a:rPr>
                                </m:ctrlPr>
                              </m:sSupPr>
                              <m:e>
                                <m:r>
                                  <a:rPr lang="en-GB" sz="4000" i="1">
                                    <a:latin typeface="Cambria Math" panose="02040503050406030204" pitchFamily="18" charset="0"/>
                                  </a:rPr>
                                  <m:t>𝑐</m:t>
                                </m:r>
                              </m:e>
                              <m:sup>
                                <m:r>
                                  <a:rPr lang="en-GB" sz="4000" i="1">
                                    <a:latin typeface="Cambria Math" panose="02040503050406030204" pitchFamily="18" charset="0"/>
                                  </a:rPr>
                                  <m:t>2</m:t>
                                </m:r>
                              </m:sup>
                            </m:sSup>
                          </m:den>
                        </m:f>
                        <m:f>
                          <m:fPr>
                            <m:ctrlPr>
                              <a:rPr lang="en-GB" sz="4000" i="1">
                                <a:latin typeface="Cambria Math" panose="02040503050406030204" pitchFamily="18" charset="0"/>
                              </a:rPr>
                            </m:ctrlPr>
                          </m:fPr>
                          <m:num>
                            <m:d>
                              <m:dPr>
                                <m:ctrlPr>
                                  <a:rPr lang="en-GB" sz="4000" i="1">
                                    <a:latin typeface="Cambria Math" panose="02040503050406030204" pitchFamily="18" charset="0"/>
                                  </a:rPr>
                                </m:ctrlPr>
                              </m:dPr>
                              <m:e>
                                <m:r>
                                  <a:rPr lang="en-GB" sz="4000" i="1">
                                    <a:latin typeface="Cambria Math" panose="02040503050406030204" pitchFamily="18" charset="0"/>
                                  </a:rPr>
                                  <m:t>𝑎</m:t>
                                </m:r>
                                <m:acc>
                                  <m:accPr>
                                    <m:chr m:val="̈"/>
                                    <m:ctrlPr>
                                      <a:rPr lang="en-GB" sz="4000" i="1">
                                        <a:latin typeface="Cambria Math" panose="02040503050406030204" pitchFamily="18" charset="0"/>
                                      </a:rPr>
                                    </m:ctrlPr>
                                  </m:accPr>
                                  <m:e>
                                    <m:r>
                                      <a:rPr lang="en-GB" sz="4000" i="1">
                                        <a:latin typeface="Cambria Math" panose="02040503050406030204" pitchFamily="18" charset="0"/>
                                      </a:rPr>
                                      <m:t>𝑎</m:t>
                                    </m:r>
                                  </m:e>
                                </m:acc>
                                <m:r>
                                  <a:rPr lang="en-GB" sz="4000" i="1">
                                    <a:latin typeface="Cambria Math" panose="02040503050406030204" pitchFamily="18" charset="0"/>
                                  </a:rPr>
                                  <m:t>+</m:t>
                                </m:r>
                                <m:sSup>
                                  <m:sSupPr>
                                    <m:ctrlPr>
                                      <a:rPr lang="en-GB" sz="4000" i="1" dirty="0">
                                        <a:latin typeface="Cambria Math" panose="02040503050406030204" pitchFamily="18" charset="0"/>
                                      </a:rPr>
                                    </m:ctrlPr>
                                  </m:sSupPr>
                                  <m:e>
                                    <m:acc>
                                      <m:accPr>
                                        <m:chr m:val="̇"/>
                                        <m:ctrlPr>
                                          <a:rPr lang="en-GB" sz="4000" i="1" dirty="0">
                                            <a:latin typeface="Cambria Math" panose="02040503050406030204" pitchFamily="18" charset="0"/>
                                          </a:rPr>
                                        </m:ctrlPr>
                                      </m:accPr>
                                      <m:e>
                                        <m:r>
                                          <a:rPr lang="en-GB" sz="4000" i="1" dirty="0">
                                            <a:latin typeface="Cambria Math" panose="02040503050406030204" pitchFamily="18" charset="0"/>
                                          </a:rPr>
                                          <m:t>𝑎</m:t>
                                        </m:r>
                                      </m:e>
                                    </m:acc>
                                  </m:e>
                                  <m:sup>
                                    <m:r>
                                      <a:rPr lang="en-GB" sz="4000" i="1" dirty="0">
                                        <a:latin typeface="Cambria Math" panose="02040503050406030204" pitchFamily="18" charset="0"/>
                                      </a:rPr>
                                      <m:t>2</m:t>
                                    </m:r>
                                  </m:sup>
                                </m:sSup>
                                <m:r>
                                  <a:rPr lang="en-GB" sz="4000" i="1">
                                    <a:latin typeface="Cambria Math" panose="02040503050406030204" pitchFamily="18" charset="0"/>
                                  </a:rPr>
                                  <m:t>+</m:t>
                                </m:r>
                                <m:r>
                                  <a:rPr lang="en-GB" sz="4000" i="1">
                                    <a:latin typeface="Cambria Math" panose="02040503050406030204" pitchFamily="18" charset="0"/>
                                  </a:rPr>
                                  <m:t>𝑘</m:t>
                                </m:r>
                                <m:sSup>
                                  <m:sSupPr>
                                    <m:ctrlPr>
                                      <a:rPr lang="en-GB" sz="4000" i="1">
                                        <a:latin typeface="Cambria Math" panose="02040503050406030204" pitchFamily="18" charset="0"/>
                                      </a:rPr>
                                    </m:ctrlPr>
                                  </m:sSupPr>
                                  <m:e>
                                    <m:r>
                                      <a:rPr lang="en-GB" sz="4000" i="1">
                                        <a:latin typeface="Cambria Math" panose="02040503050406030204" pitchFamily="18" charset="0"/>
                                      </a:rPr>
                                      <m:t>𝑐</m:t>
                                    </m:r>
                                  </m:e>
                                  <m:sup>
                                    <m:r>
                                      <a:rPr lang="en-GB" sz="4000" i="1">
                                        <a:latin typeface="Cambria Math" panose="02040503050406030204" pitchFamily="18" charset="0"/>
                                      </a:rPr>
                                      <m:t>2</m:t>
                                    </m:r>
                                  </m:sup>
                                </m:sSup>
                              </m:e>
                            </m:d>
                          </m:num>
                          <m:den>
                            <m:sSup>
                              <m:sSupPr>
                                <m:ctrlPr>
                                  <a:rPr lang="en-GB" sz="4000" i="1">
                                    <a:latin typeface="Cambria Math" panose="02040503050406030204" pitchFamily="18" charset="0"/>
                                  </a:rPr>
                                </m:ctrlPr>
                              </m:sSupPr>
                              <m:e>
                                <m:r>
                                  <a:rPr lang="en-GB" sz="4000" i="1">
                                    <a:latin typeface="Cambria Math" panose="02040503050406030204" pitchFamily="18" charset="0"/>
                                  </a:rPr>
                                  <m:t>𝑎</m:t>
                                </m:r>
                              </m:e>
                              <m:sup>
                                <m:r>
                                  <a:rPr lang="en-GB" sz="4000" i="1">
                                    <a:latin typeface="Cambria Math" panose="02040503050406030204" pitchFamily="18" charset="0"/>
                                  </a:rPr>
                                  <m:t>2</m:t>
                                </m:r>
                              </m:sup>
                            </m:sSup>
                          </m:den>
                        </m:f>
                      </m:oMath>
                    </m:oMathPara>
                  </a14:m>
                  <a:endParaRPr lang="en-CA" sz="4000" dirty="0"/>
                </a:p>
              </p:txBody>
            </p:sp>
          </mc:Choice>
          <mc:Fallback xmlns="">
            <p:sp>
              <p:nvSpPr>
                <p:cNvPr id="11" name="TextBox 10">
                  <a:extLst>
                    <a:ext uri="{FF2B5EF4-FFF2-40B4-BE49-F238E27FC236}">
                      <a16:creationId xmlns:a16="http://schemas.microsoft.com/office/drawing/2014/main" id="{90A8ADB8-2898-40B8-B2B8-43DE118EED1D}"/>
                    </a:ext>
                  </a:extLst>
                </p:cNvPr>
                <p:cNvSpPr txBox="1">
                  <a:spLocks noRot="1" noChangeAspect="1" noMove="1" noResize="1" noEditPoints="1" noAdjustHandles="1" noChangeArrowheads="1" noChangeShapeType="1" noTextEdit="1"/>
                </p:cNvSpPr>
                <p:nvPr/>
              </p:nvSpPr>
              <p:spPr>
                <a:xfrm>
                  <a:off x="243253" y="5212798"/>
                  <a:ext cx="7543895" cy="1327799"/>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715CFB-D252-43A4-96A4-B595FA32AD00}"/>
                    </a:ext>
                  </a:extLst>
                </p:cNvPr>
                <p:cNvSpPr txBox="1"/>
                <p:nvPr/>
              </p:nvSpPr>
              <p:spPr>
                <a:xfrm>
                  <a:off x="7838942" y="5217158"/>
                  <a:ext cx="4353057" cy="1323439"/>
                </a:xfrm>
                <a:prstGeom prst="rect">
                  <a:avLst/>
                </a:prstGeom>
                <a:noFill/>
                <a:ln w="38100">
                  <a:noFill/>
                </a:ln>
              </p:spPr>
              <p:txBody>
                <a:bodyPr wrap="square">
                  <a:spAutoFit/>
                </a:bodyPr>
                <a:lstStyle/>
                <a:p>
                  <a:r>
                    <a:rPr lang="en-GB" sz="4000" dirty="0">
                      <a:solidFill>
                        <a:schemeClr val="tx1">
                          <a:lumMod val="65000"/>
                          <a:lumOff val="35000"/>
                        </a:schemeClr>
                      </a:solidFill>
                    </a:rPr>
                    <a:t>negative for </a:t>
                  </a:r>
                  <a:br>
                    <a:rPr lang="en-GB" sz="4000" dirty="0">
                      <a:solidFill>
                        <a:schemeClr val="tx1">
                          <a:lumMod val="65000"/>
                          <a:lumOff val="35000"/>
                        </a:schemeClr>
                      </a:solidFill>
                    </a:rPr>
                  </a:br>
                  <a14:m>
                    <m:oMath xmlns:m="http://schemas.openxmlformats.org/officeDocument/2006/math">
                      <m:r>
                        <a:rPr lang="en-GB" sz="4000" i="1" dirty="0" smtClean="0">
                          <a:solidFill>
                            <a:schemeClr val="tx1">
                              <a:lumMod val="65000"/>
                              <a:lumOff val="35000"/>
                            </a:schemeClr>
                          </a:solidFill>
                          <a:latin typeface="Cambria Math" panose="02040503050406030204" pitchFamily="18" charset="0"/>
                        </a:rPr>
                        <m:t>(+ − − −) </m:t>
                      </m:r>
                    </m:oMath>
                  </a14:m>
                  <a:r>
                    <a:rPr lang="en-GB" sz="4000" dirty="0">
                      <a:solidFill>
                        <a:schemeClr val="tx1">
                          <a:lumMod val="65000"/>
                          <a:lumOff val="35000"/>
                        </a:schemeClr>
                      </a:solidFill>
                    </a:rPr>
                    <a:t>metric</a:t>
                  </a:r>
                  <a:endParaRPr lang="en-CA" sz="4000" dirty="0">
                    <a:solidFill>
                      <a:schemeClr val="tx1">
                        <a:lumMod val="65000"/>
                        <a:lumOff val="35000"/>
                      </a:schemeClr>
                    </a:solidFill>
                  </a:endParaRPr>
                </a:p>
              </p:txBody>
            </p:sp>
          </mc:Choice>
          <mc:Fallback xmlns="">
            <p:sp>
              <p:nvSpPr>
                <p:cNvPr id="12" name="TextBox 11">
                  <a:extLst>
                    <a:ext uri="{FF2B5EF4-FFF2-40B4-BE49-F238E27FC236}">
                      <a16:creationId xmlns:a16="http://schemas.microsoft.com/office/drawing/2014/main" id="{AC715CFB-D252-43A4-96A4-B595FA32AD00}"/>
                    </a:ext>
                  </a:extLst>
                </p:cNvPr>
                <p:cNvSpPr txBox="1">
                  <a:spLocks noRot="1" noChangeAspect="1" noMove="1" noResize="1" noEditPoints="1" noAdjustHandles="1" noChangeArrowheads="1" noChangeShapeType="1" noTextEdit="1"/>
                </p:cNvSpPr>
                <p:nvPr/>
              </p:nvSpPr>
              <p:spPr>
                <a:xfrm>
                  <a:off x="7838942" y="5217158"/>
                  <a:ext cx="4353057" cy="1323439"/>
                </a:xfrm>
                <a:prstGeom prst="rect">
                  <a:avLst/>
                </a:prstGeom>
                <a:blipFill>
                  <a:blip r:embed="rId9"/>
                  <a:stretch>
                    <a:fillRect l="-5042" t="-8295" b="-18894"/>
                  </a:stretch>
                </a:blipFill>
                <a:ln w="38100">
                  <a:noFill/>
                </a:ln>
              </p:spPr>
              <p:txBody>
                <a:bodyPr/>
                <a:lstStyle/>
                <a:p>
                  <a:r>
                    <a:rPr lang="en-CA">
                      <a:noFill/>
                    </a:rPr>
                    <a:t> </a:t>
                  </a:r>
                </a:p>
              </p:txBody>
            </p:sp>
          </mc:Fallback>
        </mc:AlternateContent>
      </p:grpSp>
      <p:sp>
        <p:nvSpPr>
          <p:cNvPr id="9" name="TextBox 8">
            <a:extLst>
              <a:ext uri="{FF2B5EF4-FFF2-40B4-BE49-F238E27FC236}">
                <a16:creationId xmlns:a16="http://schemas.microsoft.com/office/drawing/2014/main" id="{721B6A87-C5F5-C6B3-6DA4-71F52AC27BD3}"/>
              </a:ext>
            </a:extLst>
          </p:cNvPr>
          <p:cNvSpPr txBox="1"/>
          <p:nvPr/>
        </p:nvSpPr>
        <p:spPr>
          <a:xfrm>
            <a:off x="9297645" y="2274838"/>
            <a:ext cx="2665716" cy="2308324"/>
          </a:xfrm>
          <a:prstGeom prst="rect">
            <a:avLst/>
          </a:prstGeom>
          <a:noFill/>
          <a:ln w="38100">
            <a:noFill/>
          </a:ln>
        </p:spPr>
        <p:txBody>
          <a:bodyPr wrap="square">
            <a:spAutoFit/>
          </a:bodyPr>
          <a:lstStyle/>
          <a:p>
            <a:pPr algn="ctr"/>
            <a:r>
              <a:rPr lang="en-CA" sz="4800" b="1" dirty="0">
                <a:solidFill>
                  <a:srgbClr val="FF0000"/>
                </a:solidFill>
              </a:rPr>
              <a:t>From Relativity 110c</a:t>
            </a:r>
          </a:p>
        </p:txBody>
      </p:sp>
    </p:spTree>
    <p:custDataLst>
      <p:tags r:id="rId1"/>
    </p:custDataLst>
    <p:extLst>
      <p:ext uri="{BB962C8B-B14F-4D97-AF65-F5344CB8AC3E}">
        <p14:creationId xmlns:p14="http://schemas.microsoft.com/office/powerpoint/2010/main" val="1739538607"/>
      </p:ext>
    </p:extLst>
  </p:cSld>
  <p:clrMapOvr>
    <a:masterClrMapping/>
  </p:clrMapOvr>
  <mc:AlternateContent xmlns:mc="http://schemas.openxmlformats.org/markup-compatibility/2006" xmlns:p14="http://schemas.microsoft.com/office/powerpoint/2010/main">
    <mc:Choice Requires="p14">
      <p:transition spd="med" p14:dur="700" advTm="4221">
        <p:fade/>
      </p:transition>
    </mc:Choice>
    <mc:Fallback xmlns="">
      <p:transition spd="med" advTm="4221">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2DEF88-A994-645E-8337-0F13E744F1CC}"/>
                  </a:ext>
                </a:extLst>
              </p:cNvPr>
              <p:cNvSpPr txBox="1"/>
              <p:nvPr/>
            </p:nvSpPr>
            <p:spPr>
              <a:xfrm>
                <a:off x="947109" y="901087"/>
                <a:ext cx="4213804" cy="1015663"/>
              </a:xfrm>
              <a:prstGeom prst="rect">
                <a:avLst/>
              </a:prstGeom>
              <a:noFill/>
            </p:spPr>
            <p:txBody>
              <a:bodyPr wrap="square">
                <a:spAutoFit/>
              </a:bodyPr>
              <a:lstStyle/>
              <a:p>
                <a:r>
                  <a:rPr lang="en-CA" sz="6000" dirty="0"/>
                  <a:t>Constant </a:t>
                </a:r>
                <a14:m>
                  <m:oMath xmlns:m="http://schemas.openxmlformats.org/officeDocument/2006/math">
                    <m:r>
                      <m:rPr>
                        <m:sty m:val="p"/>
                      </m:rPr>
                      <a:rPr lang="en-CA" sz="6000">
                        <a:latin typeface="Cambria Math" panose="02040503050406030204" pitchFamily="18" charset="0"/>
                      </a:rPr>
                      <m:t>Δ</m:t>
                    </m:r>
                    <m:r>
                      <a:rPr lang="en-CA" sz="6000" i="1">
                        <a:solidFill>
                          <a:srgbClr val="0070C0"/>
                        </a:solidFill>
                        <a:latin typeface="Cambria Math" panose="02040503050406030204" pitchFamily="18" charset="0"/>
                      </a:rPr>
                      <m:t>𝑟</m:t>
                    </m:r>
                  </m:oMath>
                </a14:m>
                <a:endParaRPr lang="en-CA" sz="6000" dirty="0"/>
              </a:p>
            </p:txBody>
          </p:sp>
        </mc:Choice>
        <mc:Fallback xmlns="">
          <p:sp>
            <p:nvSpPr>
              <p:cNvPr id="4" name="TextBox 3">
                <a:extLst>
                  <a:ext uri="{FF2B5EF4-FFF2-40B4-BE49-F238E27FC236}">
                    <a16:creationId xmlns:a16="http://schemas.microsoft.com/office/drawing/2014/main" id="{102DEF88-A994-645E-8337-0F13E744F1CC}"/>
                  </a:ext>
                </a:extLst>
              </p:cNvPr>
              <p:cNvSpPr txBox="1">
                <a:spLocks noRot="1" noChangeAspect="1" noMove="1" noResize="1" noEditPoints="1" noAdjustHandles="1" noChangeArrowheads="1" noChangeShapeType="1" noTextEdit="1"/>
              </p:cNvSpPr>
              <p:nvPr/>
            </p:nvSpPr>
            <p:spPr>
              <a:xfrm>
                <a:off x="947109" y="901087"/>
                <a:ext cx="4213804" cy="1015663"/>
              </a:xfrm>
              <a:prstGeom prst="rect">
                <a:avLst/>
              </a:prstGeom>
              <a:blipFill>
                <a:blip r:embed="rId3"/>
                <a:stretch>
                  <a:fillRect l="-8671" t="-18675" b="-40361"/>
                </a:stretch>
              </a:blipFill>
            </p:spPr>
            <p:txBody>
              <a:bodyPr/>
              <a:lstStyle/>
              <a:p>
                <a:r>
                  <a:rPr lang="en-CA">
                    <a:noFill/>
                  </a:rPr>
                  <a:t> </a:t>
                </a:r>
              </a:p>
            </p:txBody>
          </p:sp>
        </mc:Fallback>
      </mc:AlternateContent>
      <p:grpSp>
        <p:nvGrpSpPr>
          <p:cNvPr id="35" name="Group 34">
            <a:extLst>
              <a:ext uri="{FF2B5EF4-FFF2-40B4-BE49-F238E27FC236}">
                <a16:creationId xmlns:a16="http://schemas.microsoft.com/office/drawing/2014/main" id="{D8CC9EC1-383C-B71F-FCA3-FC72E5FF0F01}"/>
              </a:ext>
            </a:extLst>
          </p:cNvPr>
          <p:cNvGrpSpPr/>
          <p:nvPr/>
        </p:nvGrpSpPr>
        <p:grpSpPr>
          <a:xfrm>
            <a:off x="1330509" y="3928088"/>
            <a:ext cx="7026596" cy="2650721"/>
            <a:chOff x="3985434" y="2736164"/>
            <a:chExt cx="5788997" cy="1392931"/>
          </a:xfrm>
          <a:effectLst>
            <a:glow rad="228600">
              <a:schemeClr val="accent4">
                <a:satMod val="175000"/>
                <a:alpha val="40000"/>
              </a:schemeClr>
            </a:glow>
          </a:effectLst>
        </p:grpSpPr>
        <p:grpSp>
          <p:nvGrpSpPr>
            <p:cNvPr id="36" name="Group 35">
              <a:extLst>
                <a:ext uri="{FF2B5EF4-FFF2-40B4-BE49-F238E27FC236}">
                  <a16:creationId xmlns:a16="http://schemas.microsoft.com/office/drawing/2014/main" id="{B62E0D01-9FE7-B914-7E0D-F3D84D97B1F3}"/>
                </a:ext>
              </a:extLst>
            </p:cNvPr>
            <p:cNvGrpSpPr/>
            <p:nvPr/>
          </p:nvGrpSpPr>
          <p:grpSpPr>
            <a:xfrm>
              <a:off x="3992693" y="2736164"/>
              <a:ext cx="5781738" cy="1385672"/>
              <a:chOff x="8608236" y="4875155"/>
              <a:chExt cx="5781738" cy="1385672"/>
            </a:xfrm>
          </p:grpSpPr>
          <p:sp>
            <p:nvSpPr>
              <p:cNvPr id="41" name="Freeform: Shape 40">
                <a:extLst>
                  <a:ext uri="{FF2B5EF4-FFF2-40B4-BE49-F238E27FC236}">
                    <a16:creationId xmlns:a16="http://schemas.microsoft.com/office/drawing/2014/main" id="{3FB590B8-2A69-132A-4AE1-2E7AACF3602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Freeform: Shape 41">
                <a:extLst>
                  <a:ext uri="{FF2B5EF4-FFF2-40B4-BE49-F238E27FC236}">
                    <a16:creationId xmlns:a16="http://schemas.microsoft.com/office/drawing/2014/main" id="{8F582639-E294-DEA0-CBD9-0ABB8B928943}"/>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7" name="Group 36">
              <a:extLst>
                <a:ext uri="{FF2B5EF4-FFF2-40B4-BE49-F238E27FC236}">
                  <a16:creationId xmlns:a16="http://schemas.microsoft.com/office/drawing/2014/main" id="{733E9F21-AB4F-56C8-6561-EA11C4A46B62}"/>
                </a:ext>
              </a:extLst>
            </p:cNvPr>
            <p:cNvGrpSpPr/>
            <p:nvPr/>
          </p:nvGrpSpPr>
          <p:grpSpPr>
            <a:xfrm rot="10800000">
              <a:off x="3985434" y="2743423"/>
              <a:ext cx="5781740" cy="1385672"/>
              <a:chOff x="5717365" y="4875155"/>
              <a:chExt cx="5781740" cy="1385672"/>
            </a:xfrm>
          </p:grpSpPr>
          <p:sp>
            <p:nvSpPr>
              <p:cNvPr id="38" name="Freeform: Shape 37">
                <a:extLst>
                  <a:ext uri="{FF2B5EF4-FFF2-40B4-BE49-F238E27FC236}">
                    <a16:creationId xmlns:a16="http://schemas.microsoft.com/office/drawing/2014/main" id="{8E4514EA-2F95-B293-0A3A-0A9D10A4E4EE}"/>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1B16675A-EDAE-2C29-850E-F4DD3C7AC340}"/>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56" name="Arrow: Right 55">
            <a:extLst>
              <a:ext uri="{FF2B5EF4-FFF2-40B4-BE49-F238E27FC236}">
                <a16:creationId xmlns:a16="http://schemas.microsoft.com/office/drawing/2014/main" id="{FC6D97F0-C96E-2F2F-5D62-23A2EA566155}"/>
              </a:ext>
            </a:extLst>
          </p:cNvPr>
          <p:cNvSpPr/>
          <p:nvPr/>
        </p:nvSpPr>
        <p:spPr>
          <a:xfrm rot="10800000">
            <a:off x="110320" y="4569697"/>
            <a:ext cx="836789" cy="112508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8" name="Straight Connector 57">
            <a:extLst>
              <a:ext uri="{FF2B5EF4-FFF2-40B4-BE49-F238E27FC236}">
                <a16:creationId xmlns:a16="http://schemas.microsoft.com/office/drawing/2014/main" id="{D21EE937-FBA7-60DC-5991-A026025584B0}"/>
              </a:ext>
            </a:extLst>
          </p:cNvPr>
          <p:cNvCxnSpPr>
            <a:cxnSpLocks/>
          </p:cNvCxnSpPr>
          <p:nvPr/>
        </p:nvCxnSpPr>
        <p:spPr>
          <a:xfrm>
            <a:off x="2219329"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7E35ED-0C0A-75AC-4B95-97CD7BB23DD9}"/>
              </a:ext>
            </a:extLst>
          </p:cNvPr>
          <p:cNvCxnSpPr>
            <a:cxnSpLocks/>
          </p:cNvCxnSpPr>
          <p:nvPr/>
        </p:nvCxnSpPr>
        <p:spPr>
          <a:xfrm>
            <a:off x="5739610"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56F5CC9-CBC7-F708-7798-3564D1B77E68}"/>
              </a:ext>
            </a:extLst>
          </p:cNvPr>
          <p:cNvCxnSpPr/>
          <p:nvPr/>
        </p:nvCxnSpPr>
        <p:spPr>
          <a:xfrm flipH="1">
            <a:off x="1343722"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8E783E1-516B-FB5D-3314-3BDC0D57429B}"/>
              </a:ext>
            </a:extLst>
          </p:cNvPr>
          <p:cNvCxnSpPr/>
          <p:nvPr/>
        </p:nvCxnSpPr>
        <p:spPr>
          <a:xfrm flipH="1">
            <a:off x="4852103"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ight Brace 1">
            <a:extLst>
              <a:ext uri="{FF2B5EF4-FFF2-40B4-BE49-F238E27FC236}">
                <a16:creationId xmlns:a16="http://schemas.microsoft.com/office/drawing/2014/main" id="{529B5260-F80B-C521-89BA-FFF28D74EA60}"/>
              </a:ext>
            </a:extLst>
          </p:cNvPr>
          <p:cNvSpPr/>
          <p:nvPr/>
        </p:nvSpPr>
        <p:spPr>
          <a:xfrm rot="16200000">
            <a:off x="3560370" y="676348"/>
            <a:ext cx="838199" cy="3520281"/>
          </a:xfrm>
          <a:prstGeom prst="rightBrace">
            <a:avLst>
              <a:gd name="adj1" fmla="val 8333"/>
              <a:gd name="adj2" fmla="val 29698"/>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7C10FF-30CA-44A7-CBEA-64B34C125AB2}"/>
                  </a:ext>
                </a:extLst>
              </p:cNvPr>
              <p:cNvSpPr txBox="1"/>
              <p:nvPr/>
            </p:nvSpPr>
            <p:spPr>
              <a:xfrm>
                <a:off x="4759552" y="-75865"/>
                <a:ext cx="3976728" cy="30401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rPr>
                        <m:t>→</m:t>
                      </m:r>
                      <m:d>
                        <m:dPr>
                          <m:begChr m:val="{"/>
                          <m:endChr m:val=""/>
                          <m:ctrlPr>
                            <a:rPr lang="en-CA" sz="6000" b="0" i="1" smtClean="0">
                              <a:latin typeface="Cambria Math" panose="02040503050406030204" pitchFamily="18" charset="0"/>
                            </a:rPr>
                          </m:ctrlPr>
                        </m:dPr>
                        <m:e>
                          <m:eqArr>
                            <m:eqArrPr>
                              <m:ctrlPr>
                                <a:rPr lang="en-CA" sz="6000" b="0" i="1" smtClean="0">
                                  <a:solidFill>
                                    <a:schemeClr val="bg1"/>
                                  </a:solidFill>
                                  <a:latin typeface="Cambria Math" panose="02040503050406030204" pitchFamily="18" charset="0"/>
                                </a:rPr>
                              </m:ctrlPr>
                            </m:eqArrPr>
                            <m:e>
                              <m:sSub>
                                <m:sSubPr>
                                  <m:ctrlPr>
                                    <a:rPr lang="en-CA" sz="6000" b="0" i="1" smtClean="0">
                                      <a:solidFill>
                                        <a:schemeClr val="bg1"/>
                                      </a:solidFill>
                                      <a:latin typeface="Cambria Math" panose="02040503050406030204" pitchFamily="18" charset="0"/>
                                    </a:rPr>
                                  </m:ctrlPr>
                                </m:sSubPr>
                                <m:e>
                                  <m:r>
                                    <a:rPr lang="en-CA" sz="6000" b="0" i="1" smtClean="0">
                                      <a:solidFill>
                                        <a:schemeClr val="bg1"/>
                                      </a:solidFill>
                                      <a:latin typeface="Cambria Math" panose="02040503050406030204" pitchFamily="18" charset="0"/>
                                    </a:rPr>
                                    <m:t>𝐿</m:t>
                                  </m:r>
                                </m:e>
                                <m:sub>
                                  <m:r>
                                    <a:rPr lang="en-CA" sz="6000" b="0" i="1" smtClean="0">
                                      <a:solidFill>
                                        <a:schemeClr val="bg1"/>
                                      </a:solidFill>
                                      <a:latin typeface="Cambria Math" panose="02040503050406030204" pitchFamily="18" charset="0"/>
                                    </a:rPr>
                                    <m:t>0</m:t>
                                  </m:r>
                                </m:sub>
                              </m:sSub>
                            </m:e>
                            <m:e>
                              <m:r>
                                <a:rPr lang="en-CA" sz="6000" b="0" i="1" smtClean="0">
                                  <a:solidFill>
                                    <a:schemeClr val="bg1"/>
                                  </a:solidFill>
                                  <a:latin typeface="Cambria Math" panose="02040503050406030204" pitchFamily="18" charset="0"/>
                                </a:rPr>
                                <m:t>15</m:t>
                              </m:r>
                              <m:sSub>
                                <m:sSubPr>
                                  <m:ctrlPr>
                                    <a:rPr lang="en-CA" sz="6000" i="1">
                                      <a:solidFill>
                                        <a:schemeClr val="bg1"/>
                                      </a:solidFill>
                                      <a:latin typeface="Cambria Math" panose="02040503050406030204" pitchFamily="18" charset="0"/>
                                    </a:rPr>
                                  </m:ctrlPr>
                                </m:sSubPr>
                                <m:e>
                                  <m:r>
                                    <a:rPr lang="en-CA" sz="6000" i="1">
                                      <a:solidFill>
                                        <a:schemeClr val="bg1"/>
                                      </a:solidFill>
                                      <a:latin typeface="Cambria Math" panose="02040503050406030204" pitchFamily="18" charset="0"/>
                                    </a:rPr>
                                    <m:t>𝐿</m:t>
                                  </m:r>
                                </m:e>
                                <m:sub>
                                  <m:r>
                                    <a:rPr lang="en-CA" sz="6000" i="1">
                                      <a:solidFill>
                                        <a:schemeClr val="bg1"/>
                                      </a:solidFill>
                                      <a:latin typeface="Cambria Math" panose="02040503050406030204" pitchFamily="18" charset="0"/>
                                    </a:rPr>
                                    <m:t>0</m:t>
                                  </m:r>
                                </m:sub>
                              </m:sSub>
                            </m:e>
                            <m:e>
                              <m:r>
                                <a:rPr lang="en-CA" sz="6000" b="0" i="1" smtClean="0">
                                  <a:solidFill>
                                    <a:schemeClr val="bg1"/>
                                  </a:solidFill>
                                  <a:latin typeface="Cambria Math" panose="02040503050406030204" pitchFamily="18" charset="0"/>
                                </a:rPr>
                                <m:t>1000</m:t>
                              </m:r>
                              <m:sSub>
                                <m:sSubPr>
                                  <m:ctrlPr>
                                    <a:rPr lang="en-CA" sz="6000" i="1">
                                      <a:solidFill>
                                        <a:schemeClr val="bg1"/>
                                      </a:solidFill>
                                      <a:latin typeface="Cambria Math" panose="02040503050406030204" pitchFamily="18" charset="0"/>
                                    </a:rPr>
                                  </m:ctrlPr>
                                </m:sSubPr>
                                <m:e>
                                  <m:r>
                                    <a:rPr lang="en-CA" sz="6000" i="1">
                                      <a:solidFill>
                                        <a:schemeClr val="bg1"/>
                                      </a:solidFill>
                                      <a:latin typeface="Cambria Math" panose="02040503050406030204" pitchFamily="18" charset="0"/>
                                    </a:rPr>
                                    <m:t>𝐿</m:t>
                                  </m:r>
                                </m:e>
                                <m:sub>
                                  <m:r>
                                    <a:rPr lang="en-CA" sz="6000" i="1">
                                      <a:solidFill>
                                        <a:schemeClr val="bg1"/>
                                      </a:solidFill>
                                      <a:latin typeface="Cambria Math" panose="02040503050406030204" pitchFamily="18" charset="0"/>
                                    </a:rPr>
                                    <m:t>0</m:t>
                                  </m:r>
                                </m:sub>
                              </m:sSub>
                            </m:e>
                          </m:eqArr>
                        </m:e>
                      </m:d>
                    </m:oMath>
                  </m:oMathPara>
                </a14:m>
                <a:endParaRPr lang="en-CA" sz="6000" dirty="0"/>
              </a:p>
            </p:txBody>
          </p:sp>
        </mc:Choice>
        <mc:Fallback xmlns="">
          <p:sp>
            <p:nvSpPr>
              <p:cNvPr id="16" name="TextBox 15">
                <a:extLst>
                  <a:ext uri="{FF2B5EF4-FFF2-40B4-BE49-F238E27FC236}">
                    <a16:creationId xmlns:a16="http://schemas.microsoft.com/office/drawing/2014/main" id="{4C7C10FF-30CA-44A7-CBEA-64B34C125AB2}"/>
                  </a:ext>
                </a:extLst>
              </p:cNvPr>
              <p:cNvSpPr txBox="1">
                <a:spLocks noRot="1" noChangeAspect="1" noMove="1" noResize="1" noEditPoints="1" noAdjustHandles="1" noChangeArrowheads="1" noChangeShapeType="1" noTextEdit="1"/>
              </p:cNvSpPr>
              <p:nvPr/>
            </p:nvSpPr>
            <p:spPr>
              <a:xfrm>
                <a:off x="4759552" y="-75865"/>
                <a:ext cx="3976728" cy="304012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8B4796-1C7F-E0E4-320A-2556BDB7DDBB}"/>
                  </a:ext>
                </a:extLst>
              </p:cNvPr>
              <p:cNvSpPr txBox="1"/>
              <p:nvPr/>
            </p:nvSpPr>
            <p:spPr>
              <a:xfrm>
                <a:off x="6320537" y="579657"/>
                <a:ext cx="5542095" cy="1754326"/>
              </a:xfrm>
              <a:prstGeom prst="rect">
                <a:avLst/>
              </a:prstGeom>
              <a:noFill/>
            </p:spPr>
            <p:txBody>
              <a:bodyPr wrap="none" rtlCol="0">
                <a:spAutoFit/>
              </a:bodyPr>
              <a:lstStyle/>
              <a:p>
                <a:pPr algn="ctr"/>
                <a:r>
                  <a:rPr lang="en-CA" sz="5400" dirty="0"/>
                  <a:t>Proper distance </a:t>
                </a:r>
                <a14:m>
                  <m:oMath xmlns:m="http://schemas.openxmlformats.org/officeDocument/2006/math">
                    <m:sSub>
                      <m:sSubPr>
                        <m:ctrlPr>
                          <a:rPr lang="en-CA" sz="5400" b="0" i="1" smtClean="0">
                            <a:solidFill>
                              <a:srgbClr val="FFC000"/>
                            </a:solidFill>
                            <a:latin typeface="Cambria Math" panose="02040503050406030204" pitchFamily="18" charset="0"/>
                          </a:rPr>
                        </m:ctrlPr>
                      </m:sSubPr>
                      <m:e>
                        <m:r>
                          <a:rPr lang="en-CA" sz="5400" b="0" i="1" smtClean="0">
                            <a:solidFill>
                              <a:srgbClr val="FFC000"/>
                            </a:solidFill>
                            <a:latin typeface="Cambria Math" panose="02040503050406030204" pitchFamily="18" charset="0"/>
                          </a:rPr>
                          <m:t>𝐿</m:t>
                        </m:r>
                      </m:e>
                      <m:sub>
                        <m:r>
                          <a:rPr lang="en-CA" sz="5400" b="0" i="1" smtClean="0">
                            <a:solidFill>
                              <a:srgbClr val="FFC000"/>
                            </a:solidFill>
                            <a:latin typeface="Cambria Math" panose="02040503050406030204" pitchFamily="18" charset="0"/>
                          </a:rPr>
                          <m:t>0</m:t>
                        </m:r>
                      </m:sub>
                    </m:sSub>
                  </m:oMath>
                </a14:m>
                <a:endParaRPr lang="en-CA" sz="5400" dirty="0"/>
              </a:p>
              <a:p>
                <a:pPr algn="ctr"/>
                <a:r>
                  <a:rPr lang="en-CA" sz="5400" dirty="0"/>
                  <a:t>changing with </a:t>
                </a:r>
                <a14:m>
                  <m:oMath xmlns:m="http://schemas.openxmlformats.org/officeDocument/2006/math">
                    <m:r>
                      <a:rPr lang="en-CA" sz="5400" b="0" i="1" smtClean="0">
                        <a:solidFill>
                          <a:srgbClr val="FF0000"/>
                        </a:solidFill>
                        <a:latin typeface="Cambria Math" panose="02040503050406030204" pitchFamily="18" charset="0"/>
                      </a:rPr>
                      <m:t>𝑎</m:t>
                    </m:r>
                    <m:r>
                      <a:rPr lang="en-CA" sz="5400" b="0" i="1" smtClean="0">
                        <a:solidFill>
                          <a:srgbClr val="FF0000"/>
                        </a:solidFill>
                        <a:latin typeface="Cambria Math" panose="02040503050406030204" pitchFamily="18" charset="0"/>
                      </a:rPr>
                      <m:t>(</m:t>
                    </m:r>
                    <m:r>
                      <a:rPr lang="en-CA" sz="5400" b="0" i="1" smtClean="0">
                        <a:solidFill>
                          <a:srgbClr val="FF0000"/>
                        </a:solidFill>
                        <a:latin typeface="Cambria Math" panose="02040503050406030204" pitchFamily="18" charset="0"/>
                      </a:rPr>
                      <m:t>𝑡</m:t>
                    </m:r>
                    <m:r>
                      <a:rPr lang="en-CA" sz="5400" b="0" i="1" smtClean="0">
                        <a:solidFill>
                          <a:srgbClr val="FF0000"/>
                        </a:solidFill>
                        <a:latin typeface="Cambria Math" panose="02040503050406030204" pitchFamily="18" charset="0"/>
                      </a:rPr>
                      <m:t>)</m:t>
                    </m:r>
                  </m:oMath>
                </a14:m>
                <a:endParaRPr lang="en-CA" sz="5400" dirty="0"/>
              </a:p>
            </p:txBody>
          </p:sp>
        </mc:Choice>
        <mc:Fallback xmlns="">
          <p:sp>
            <p:nvSpPr>
              <p:cNvPr id="3" name="TextBox 2">
                <a:extLst>
                  <a:ext uri="{FF2B5EF4-FFF2-40B4-BE49-F238E27FC236}">
                    <a16:creationId xmlns:a16="http://schemas.microsoft.com/office/drawing/2014/main" id="{EF8B4796-1C7F-E0E4-320A-2556BDB7DDBB}"/>
                  </a:ext>
                </a:extLst>
              </p:cNvPr>
              <p:cNvSpPr txBox="1">
                <a:spLocks noRot="1" noChangeAspect="1" noMove="1" noResize="1" noEditPoints="1" noAdjustHandles="1" noChangeArrowheads="1" noChangeShapeType="1" noTextEdit="1"/>
              </p:cNvSpPr>
              <p:nvPr/>
            </p:nvSpPr>
            <p:spPr>
              <a:xfrm>
                <a:off x="6320537" y="579657"/>
                <a:ext cx="5542095" cy="1754326"/>
              </a:xfrm>
              <a:prstGeom prst="rect">
                <a:avLst/>
              </a:prstGeom>
              <a:blipFill>
                <a:blip r:embed="rId5"/>
                <a:stretch>
                  <a:fillRect l="-5501" t="-9375" b="-20486"/>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363439988"/>
      </p:ext>
    </p:extLst>
  </p:cSld>
  <p:clrMapOvr>
    <a:masterClrMapping/>
  </p:clrMapOvr>
  <mc:AlternateContent xmlns:mc="http://schemas.openxmlformats.org/markup-compatibility/2006" xmlns:p14="http://schemas.microsoft.com/office/powerpoint/2010/main">
    <mc:Choice Requires="p14">
      <p:transition spd="med" p14:dur="700" advTm="26991">
        <p:fade/>
      </p:transition>
    </mc:Choice>
    <mc:Fallback xmlns="">
      <p:transition spd="med" advTm="2699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2DEF88-A994-645E-8337-0F13E744F1CC}"/>
                  </a:ext>
                </a:extLst>
              </p:cNvPr>
              <p:cNvSpPr txBox="1"/>
              <p:nvPr/>
            </p:nvSpPr>
            <p:spPr>
              <a:xfrm>
                <a:off x="947109" y="901087"/>
                <a:ext cx="4213804" cy="1015663"/>
              </a:xfrm>
              <a:prstGeom prst="rect">
                <a:avLst/>
              </a:prstGeom>
              <a:noFill/>
            </p:spPr>
            <p:txBody>
              <a:bodyPr wrap="square">
                <a:spAutoFit/>
              </a:bodyPr>
              <a:lstStyle/>
              <a:p>
                <a:r>
                  <a:rPr lang="en-CA" sz="6000" dirty="0"/>
                  <a:t>Constant </a:t>
                </a:r>
                <a14:m>
                  <m:oMath xmlns:m="http://schemas.openxmlformats.org/officeDocument/2006/math">
                    <m:r>
                      <m:rPr>
                        <m:sty m:val="p"/>
                      </m:rPr>
                      <a:rPr lang="en-CA" sz="6000">
                        <a:latin typeface="Cambria Math" panose="02040503050406030204" pitchFamily="18" charset="0"/>
                      </a:rPr>
                      <m:t>Δ</m:t>
                    </m:r>
                    <m:r>
                      <a:rPr lang="en-CA" sz="6000" i="1">
                        <a:solidFill>
                          <a:srgbClr val="0070C0"/>
                        </a:solidFill>
                        <a:latin typeface="Cambria Math" panose="02040503050406030204" pitchFamily="18" charset="0"/>
                      </a:rPr>
                      <m:t>𝑟</m:t>
                    </m:r>
                  </m:oMath>
                </a14:m>
                <a:endParaRPr lang="en-CA" sz="6000" dirty="0"/>
              </a:p>
            </p:txBody>
          </p:sp>
        </mc:Choice>
        <mc:Fallback xmlns="">
          <p:sp>
            <p:nvSpPr>
              <p:cNvPr id="4" name="TextBox 3">
                <a:extLst>
                  <a:ext uri="{FF2B5EF4-FFF2-40B4-BE49-F238E27FC236}">
                    <a16:creationId xmlns:a16="http://schemas.microsoft.com/office/drawing/2014/main" id="{102DEF88-A994-645E-8337-0F13E744F1CC}"/>
                  </a:ext>
                </a:extLst>
              </p:cNvPr>
              <p:cNvSpPr txBox="1">
                <a:spLocks noRot="1" noChangeAspect="1" noMove="1" noResize="1" noEditPoints="1" noAdjustHandles="1" noChangeArrowheads="1" noChangeShapeType="1" noTextEdit="1"/>
              </p:cNvSpPr>
              <p:nvPr/>
            </p:nvSpPr>
            <p:spPr>
              <a:xfrm>
                <a:off x="947109" y="901087"/>
                <a:ext cx="4213804" cy="1015663"/>
              </a:xfrm>
              <a:prstGeom prst="rect">
                <a:avLst/>
              </a:prstGeom>
              <a:blipFill>
                <a:blip r:embed="rId3"/>
                <a:stretch>
                  <a:fillRect l="-8671" t="-18675" b="-40361"/>
                </a:stretch>
              </a:blipFill>
            </p:spPr>
            <p:txBody>
              <a:bodyPr/>
              <a:lstStyle/>
              <a:p>
                <a:r>
                  <a:rPr lang="en-CA">
                    <a:noFill/>
                  </a:rPr>
                  <a:t> </a:t>
                </a:r>
              </a:p>
            </p:txBody>
          </p:sp>
        </mc:Fallback>
      </mc:AlternateContent>
      <p:grpSp>
        <p:nvGrpSpPr>
          <p:cNvPr id="35" name="Group 34">
            <a:extLst>
              <a:ext uri="{FF2B5EF4-FFF2-40B4-BE49-F238E27FC236}">
                <a16:creationId xmlns:a16="http://schemas.microsoft.com/office/drawing/2014/main" id="{D8CC9EC1-383C-B71F-FCA3-FC72E5FF0F01}"/>
              </a:ext>
            </a:extLst>
          </p:cNvPr>
          <p:cNvGrpSpPr/>
          <p:nvPr/>
        </p:nvGrpSpPr>
        <p:grpSpPr>
          <a:xfrm>
            <a:off x="1330509" y="3928088"/>
            <a:ext cx="7026596" cy="2650721"/>
            <a:chOff x="3985434" y="2736164"/>
            <a:chExt cx="5788997" cy="1392931"/>
          </a:xfrm>
          <a:effectLst>
            <a:glow rad="228600">
              <a:schemeClr val="accent4">
                <a:satMod val="175000"/>
                <a:alpha val="40000"/>
              </a:schemeClr>
            </a:glow>
          </a:effectLst>
        </p:grpSpPr>
        <p:grpSp>
          <p:nvGrpSpPr>
            <p:cNvPr id="36" name="Group 35">
              <a:extLst>
                <a:ext uri="{FF2B5EF4-FFF2-40B4-BE49-F238E27FC236}">
                  <a16:creationId xmlns:a16="http://schemas.microsoft.com/office/drawing/2014/main" id="{B62E0D01-9FE7-B914-7E0D-F3D84D97B1F3}"/>
                </a:ext>
              </a:extLst>
            </p:cNvPr>
            <p:cNvGrpSpPr/>
            <p:nvPr/>
          </p:nvGrpSpPr>
          <p:grpSpPr>
            <a:xfrm>
              <a:off x="3992693" y="2736164"/>
              <a:ext cx="5781738" cy="1385672"/>
              <a:chOff x="8608236" y="4875155"/>
              <a:chExt cx="5781738" cy="1385672"/>
            </a:xfrm>
          </p:grpSpPr>
          <p:sp>
            <p:nvSpPr>
              <p:cNvPr id="41" name="Freeform: Shape 40">
                <a:extLst>
                  <a:ext uri="{FF2B5EF4-FFF2-40B4-BE49-F238E27FC236}">
                    <a16:creationId xmlns:a16="http://schemas.microsoft.com/office/drawing/2014/main" id="{3FB590B8-2A69-132A-4AE1-2E7AACF3602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Freeform: Shape 41">
                <a:extLst>
                  <a:ext uri="{FF2B5EF4-FFF2-40B4-BE49-F238E27FC236}">
                    <a16:creationId xmlns:a16="http://schemas.microsoft.com/office/drawing/2014/main" id="{8F582639-E294-DEA0-CBD9-0ABB8B928943}"/>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7" name="Group 36">
              <a:extLst>
                <a:ext uri="{FF2B5EF4-FFF2-40B4-BE49-F238E27FC236}">
                  <a16:creationId xmlns:a16="http://schemas.microsoft.com/office/drawing/2014/main" id="{733E9F21-AB4F-56C8-6561-EA11C4A46B62}"/>
                </a:ext>
              </a:extLst>
            </p:cNvPr>
            <p:cNvGrpSpPr/>
            <p:nvPr/>
          </p:nvGrpSpPr>
          <p:grpSpPr>
            <a:xfrm rot="10800000">
              <a:off x="3985434" y="2743423"/>
              <a:ext cx="5781740" cy="1385672"/>
              <a:chOff x="5717365" y="4875155"/>
              <a:chExt cx="5781740" cy="1385672"/>
            </a:xfrm>
          </p:grpSpPr>
          <p:sp>
            <p:nvSpPr>
              <p:cNvPr id="38" name="Freeform: Shape 37">
                <a:extLst>
                  <a:ext uri="{FF2B5EF4-FFF2-40B4-BE49-F238E27FC236}">
                    <a16:creationId xmlns:a16="http://schemas.microsoft.com/office/drawing/2014/main" id="{8E4514EA-2F95-B293-0A3A-0A9D10A4E4EE}"/>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Freeform: Shape 39">
                <a:extLst>
                  <a:ext uri="{FF2B5EF4-FFF2-40B4-BE49-F238E27FC236}">
                    <a16:creationId xmlns:a16="http://schemas.microsoft.com/office/drawing/2014/main" id="{1B16675A-EDAE-2C29-850E-F4DD3C7AC340}"/>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56" name="Arrow: Right 55">
            <a:extLst>
              <a:ext uri="{FF2B5EF4-FFF2-40B4-BE49-F238E27FC236}">
                <a16:creationId xmlns:a16="http://schemas.microsoft.com/office/drawing/2014/main" id="{FC6D97F0-C96E-2F2F-5D62-23A2EA566155}"/>
              </a:ext>
            </a:extLst>
          </p:cNvPr>
          <p:cNvSpPr/>
          <p:nvPr/>
        </p:nvSpPr>
        <p:spPr>
          <a:xfrm rot="10800000">
            <a:off x="110320" y="4569697"/>
            <a:ext cx="836789" cy="112508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8" name="Straight Connector 57">
            <a:extLst>
              <a:ext uri="{FF2B5EF4-FFF2-40B4-BE49-F238E27FC236}">
                <a16:creationId xmlns:a16="http://schemas.microsoft.com/office/drawing/2014/main" id="{D21EE937-FBA7-60DC-5991-A026025584B0}"/>
              </a:ext>
            </a:extLst>
          </p:cNvPr>
          <p:cNvCxnSpPr>
            <a:cxnSpLocks/>
          </p:cNvCxnSpPr>
          <p:nvPr/>
        </p:nvCxnSpPr>
        <p:spPr>
          <a:xfrm>
            <a:off x="2219329"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7E35ED-0C0A-75AC-4B95-97CD7BB23DD9}"/>
              </a:ext>
            </a:extLst>
          </p:cNvPr>
          <p:cNvCxnSpPr>
            <a:cxnSpLocks/>
          </p:cNvCxnSpPr>
          <p:nvPr/>
        </p:nvCxnSpPr>
        <p:spPr>
          <a:xfrm>
            <a:off x="5739610" y="3008124"/>
            <a:ext cx="0" cy="384987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56F5CC9-CBC7-F708-7798-3564D1B77E68}"/>
              </a:ext>
            </a:extLst>
          </p:cNvPr>
          <p:cNvCxnSpPr/>
          <p:nvPr/>
        </p:nvCxnSpPr>
        <p:spPr>
          <a:xfrm flipH="1">
            <a:off x="1343722"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8E783E1-516B-FB5D-3314-3BDC0D57429B}"/>
              </a:ext>
            </a:extLst>
          </p:cNvPr>
          <p:cNvCxnSpPr/>
          <p:nvPr/>
        </p:nvCxnSpPr>
        <p:spPr>
          <a:xfrm flipH="1">
            <a:off x="4852103" y="3429000"/>
            <a:ext cx="875607"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ight Brace 1">
            <a:extLst>
              <a:ext uri="{FF2B5EF4-FFF2-40B4-BE49-F238E27FC236}">
                <a16:creationId xmlns:a16="http://schemas.microsoft.com/office/drawing/2014/main" id="{529B5260-F80B-C521-89BA-FFF28D74EA60}"/>
              </a:ext>
            </a:extLst>
          </p:cNvPr>
          <p:cNvSpPr/>
          <p:nvPr/>
        </p:nvSpPr>
        <p:spPr>
          <a:xfrm rot="16200000">
            <a:off x="3560370" y="676348"/>
            <a:ext cx="838199" cy="3520281"/>
          </a:xfrm>
          <a:prstGeom prst="rightBrace">
            <a:avLst>
              <a:gd name="adj1" fmla="val 8333"/>
              <a:gd name="adj2" fmla="val 29698"/>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7C10FF-30CA-44A7-CBEA-64B34C125AB2}"/>
                  </a:ext>
                </a:extLst>
              </p:cNvPr>
              <p:cNvSpPr txBox="1"/>
              <p:nvPr/>
            </p:nvSpPr>
            <p:spPr>
              <a:xfrm>
                <a:off x="4759552" y="-75865"/>
                <a:ext cx="3976728" cy="30401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rPr>
                        <m:t>→</m:t>
                      </m:r>
                      <m:d>
                        <m:dPr>
                          <m:begChr m:val="{"/>
                          <m:endChr m:val=""/>
                          <m:ctrlPr>
                            <a:rPr lang="en-CA" sz="6000" b="0" i="1" smtClean="0">
                              <a:latin typeface="Cambria Math" panose="02040503050406030204" pitchFamily="18" charset="0"/>
                            </a:rPr>
                          </m:ctrlPr>
                        </m:dPr>
                        <m:e>
                          <m:eqArr>
                            <m:eqArrPr>
                              <m:ctrlPr>
                                <a:rPr lang="en-CA" sz="6000" b="0" i="1" smtClean="0">
                                  <a:latin typeface="Cambria Math" panose="02040503050406030204" pitchFamily="18" charset="0"/>
                                </a:rPr>
                              </m:ctrlPr>
                            </m:eqArrPr>
                            <m:e>
                              <m:sSub>
                                <m:sSubPr>
                                  <m:ctrlPr>
                                    <a:rPr lang="en-CA" sz="6000" b="0" i="1" smtClean="0">
                                      <a:solidFill>
                                        <a:srgbClr val="FFC000"/>
                                      </a:solidFill>
                                      <a:latin typeface="Cambria Math" panose="02040503050406030204" pitchFamily="18" charset="0"/>
                                    </a:rPr>
                                  </m:ctrlPr>
                                </m:sSubPr>
                                <m:e>
                                  <m:r>
                                    <a:rPr lang="en-CA" sz="6000" b="0" i="1" smtClean="0">
                                      <a:solidFill>
                                        <a:srgbClr val="FFC000"/>
                                      </a:solidFill>
                                      <a:latin typeface="Cambria Math" panose="02040503050406030204" pitchFamily="18" charset="0"/>
                                    </a:rPr>
                                    <m:t>𝐿</m:t>
                                  </m:r>
                                </m:e>
                                <m:sub>
                                  <m:r>
                                    <a:rPr lang="en-CA" sz="6000" b="0" i="1" smtClean="0">
                                      <a:solidFill>
                                        <a:srgbClr val="FFC000"/>
                                      </a:solidFill>
                                      <a:latin typeface="Cambria Math" panose="02040503050406030204" pitchFamily="18" charset="0"/>
                                    </a:rPr>
                                    <m:t>0</m:t>
                                  </m:r>
                                </m:sub>
                              </m:sSub>
                            </m:e>
                            <m:e>
                              <m:r>
                                <a:rPr lang="en-CA" sz="6000" b="0" i="1" smtClean="0">
                                  <a:latin typeface="Cambria Math" panose="02040503050406030204" pitchFamily="18" charset="0"/>
                                </a:rPr>
                                <m:t>15</m:t>
                              </m:r>
                              <m:sSub>
                                <m:sSubPr>
                                  <m:ctrlPr>
                                    <a:rPr lang="en-CA" sz="6000" i="1">
                                      <a:solidFill>
                                        <a:srgbClr val="FFC000"/>
                                      </a:solidFill>
                                      <a:latin typeface="Cambria Math" panose="02040503050406030204" pitchFamily="18" charset="0"/>
                                    </a:rPr>
                                  </m:ctrlPr>
                                </m:sSubPr>
                                <m:e>
                                  <m:r>
                                    <a:rPr lang="en-CA" sz="6000" i="1">
                                      <a:solidFill>
                                        <a:srgbClr val="FFC000"/>
                                      </a:solidFill>
                                      <a:latin typeface="Cambria Math" panose="02040503050406030204" pitchFamily="18" charset="0"/>
                                    </a:rPr>
                                    <m:t>𝐿</m:t>
                                  </m:r>
                                </m:e>
                                <m:sub>
                                  <m:r>
                                    <a:rPr lang="en-CA" sz="6000" i="1">
                                      <a:solidFill>
                                        <a:srgbClr val="FFC000"/>
                                      </a:solidFill>
                                      <a:latin typeface="Cambria Math" panose="02040503050406030204" pitchFamily="18" charset="0"/>
                                    </a:rPr>
                                    <m:t>0</m:t>
                                  </m:r>
                                </m:sub>
                              </m:sSub>
                            </m:e>
                            <m:e>
                              <m:r>
                                <a:rPr lang="en-CA" sz="6000" b="0" i="1" smtClean="0">
                                  <a:latin typeface="Cambria Math" panose="02040503050406030204" pitchFamily="18" charset="0"/>
                                </a:rPr>
                                <m:t>1000</m:t>
                              </m:r>
                              <m:sSub>
                                <m:sSubPr>
                                  <m:ctrlPr>
                                    <a:rPr lang="en-CA" sz="6000" i="1">
                                      <a:solidFill>
                                        <a:srgbClr val="FFC000"/>
                                      </a:solidFill>
                                      <a:latin typeface="Cambria Math" panose="02040503050406030204" pitchFamily="18" charset="0"/>
                                    </a:rPr>
                                  </m:ctrlPr>
                                </m:sSubPr>
                                <m:e>
                                  <m:r>
                                    <a:rPr lang="en-CA" sz="6000" i="1">
                                      <a:solidFill>
                                        <a:srgbClr val="FFC000"/>
                                      </a:solidFill>
                                      <a:latin typeface="Cambria Math" panose="02040503050406030204" pitchFamily="18" charset="0"/>
                                    </a:rPr>
                                    <m:t>𝐿</m:t>
                                  </m:r>
                                </m:e>
                                <m:sub>
                                  <m:r>
                                    <a:rPr lang="en-CA" sz="6000" i="1">
                                      <a:solidFill>
                                        <a:srgbClr val="FFC000"/>
                                      </a:solidFill>
                                      <a:latin typeface="Cambria Math" panose="02040503050406030204" pitchFamily="18" charset="0"/>
                                    </a:rPr>
                                    <m:t>0</m:t>
                                  </m:r>
                                </m:sub>
                              </m:sSub>
                            </m:e>
                          </m:eqArr>
                        </m:e>
                      </m:d>
                    </m:oMath>
                  </m:oMathPara>
                </a14:m>
                <a:endParaRPr lang="en-CA" sz="6000" dirty="0"/>
              </a:p>
            </p:txBody>
          </p:sp>
        </mc:Choice>
        <mc:Fallback xmlns="">
          <p:sp>
            <p:nvSpPr>
              <p:cNvPr id="16" name="TextBox 15">
                <a:extLst>
                  <a:ext uri="{FF2B5EF4-FFF2-40B4-BE49-F238E27FC236}">
                    <a16:creationId xmlns:a16="http://schemas.microsoft.com/office/drawing/2014/main" id="{4C7C10FF-30CA-44A7-CBEA-64B34C125AB2}"/>
                  </a:ext>
                </a:extLst>
              </p:cNvPr>
              <p:cNvSpPr txBox="1">
                <a:spLocks noRot="1" noChangeAspect="1" noMove="1" noResize="1" noEditPoints="1" noAdjustHandles="1" noChangeArrowheads="1" noChangeShapeType="1" noTextEdit="1"/>
              </p:cNvSpPr>
              <p:nvPr/>
            </p:nvSpPr>
            <p:spPr>
              <a:xfrm>
                <a:off x="4759552" y="-75865"/>
                <a:ext cx="3976728" cy="304012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9745F05-CC82-C550-CA30-F205D9BC5290}"/>
                  </a:ext>
                </a:extLst>
              </p:cNvPr>
              <p:cNvSpPr txBox="1"/>
              <p:nvPr/>
            </p:nvSpPr>
            <p:spPr>
              <a:xfrm>
                <a:off x="8754308" y="118561"/>
                <a:ext cx="2516847" cy="8309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4800" b="0" i="1" smtClean="0">
                          <a:solidFill>
                            <a:srgbClr val="FF0000"/>
                          </a:solidFill>
                          <a:latin typeface="Cambria Math" panose="02040503050406030204" pitchFamily="18" charset="0"/>
                        </a:rPr>
                        <m:t>𝑎</m:t>
                      </m:r>
                      <m:d>
                        <m:dPr>
                          <m:ctrlPr>
                            <a:rPr lang="en-CA" sz="4800" b="0" i="1" smtClean="0">
                              <a:solidFill>
                                <a:srgbClr val="FF0000"/>
                              </a:solidFill>
                              <a:latin typeface="Cambria Math" panose="02040503050406030204" pitchFamily="18" charset="0"/>
                            </a:rPr>
                          </m:ctrlPr>
                        </m:dPr>
                        <m:e>
                          <m:r>
                            <a:rPr lang="en-CA" sz="4800" b="0" i="1" smtClean="0">
                              <a:solidFill>
                                <a:srgbClr val="FF0000"/>
                              </a:solidFill>
                              <a:latin typeface="Cambria Math" panose="02040503050406030204" pitchFamily="18" charset="0"/>
                            </a:rPr>
                            <m:t>𝑡</m:t>
                          </m:r>
                        </m:e>
                      </m:d>
                      <m:r>
                        <a:rPr lang="en-CA" sz="4800" b="0" i="1" smtClean="0">
                          <a:solidFill>
                            <a:schemeClr val="tx1"/>
                          </a:solidFill>
                          <a:latin typeface="Cambria Math" panose="02040503050406030204" pitchFamily="18" charset="0"/>
                        </a:rPr>
                        <m:t>=1</m:t>
                      </m:r>
                    </m:oMath>
                  </m:oMathPara>
                </a14:m>
                <a:endParaRPr lang="en-CA" sz="4800" dirty="0"/>
              </a:p>
            </p:txBody>
          </p:sp>
        </mc:Choice>
        <mc:Fallback xmlns="">
          <p:sp>
            <p:nvSpPr>
              <p:cNvPr id="19" name="TextBox 18">
                <a:extLst>
                  <a:ext uri="{FF2B5EF4-FFF2-40B4-BE49-F238E27FC236}">
                    <a16:creationId xmlns:a16="http://schemas.microsoft.com/office/drawing/2014/main" id="{49745F05-CC82-C550-CA30-F205D9BC5290}"/>
                  </a:ext>
                </a:extLst>
              </p:cNvPr>
              <p:cNvSpPr txBox="1">
                <a:spLocks noRot="1" noChangeAspect="1" noMove="1" noResize="1" noEditPoints="1" noAdjustHandles="1" noChangeArrowheads="1" noChangeShapeType="1" noTextEdit="1"/>
              </p:cNvSpPr>
              <p:nvPr/>
            </p:nvSpPr>
            <p:spPr>
              <a:xfrm>
                <a:off x="8754308" y="118561"/>
                <a:ext cx="2516847" cy="83099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F5AF7CC-47CA-A4E5-2589-47D90ED71D04}"/>
                  </a:ext>
                </a:extLst>
              </p:cNvPr>
              <p:cNvSpPr txBox="1"/>
              <p:nvPr/>
            </p:nvSpPr>
            <p:spPr>
              <a:xfrm>
                <a:off x="8754308" y="1085753"/>
                <a:ext cx="2921861" cy="8309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4800" b="0" i="1" smtClean="0">
                          <a:solidFill>
                            <a:srgbClr val="FF0000"/>
                          </a:solidFill>
                          <a:latin typeface="Cambria Math" panose="02040503050406030204" pitchFamily="18" charset="0"/>
                        </a:rPr>
                        <m:t>𝑎</m:t>
                      </m:r>
                      <m:d>
                        <m:dPr>
                          <m:ctrlPr>
                            <a:rPr lang="en-CA" sz="4800" b="0" i="1" smtClean="0">
                              <a:solidFill>
                                <a:srgbClr val="FF0000"/>
                              </a:solidFill>
                              <a:latin typeface="Cambria Math" panose="02040503050406030204" pitchFamily="18" charset="0"/>
                            </a:rPr>
                          </m:ctrlPr>
                        </m:dPr>
                        <m:e>
                          <m:r>
                            <a:rPr lang="en-CA" sz="4800" b="0" i="1" smtClean="0">
                              <a:solidFill>
                                <a:srgbClr val="FF0000"/>
                              </a:solidFill>
                              <a:latin typeface="Cambria Math" panose="02040503050406030204" pitchFamily="18" charset="0"/>
                            </a:rPr>
                            <m:t>𝑡</m:t>
                          </m:r>
                        </m:e>
                      </m:d>
                      <m:r>
                        <a:rPr lang="en-CA" sz="4800" b="0" i="1" smtClean="0">
                          <a:solidFill>
                            <a:schemeClr val="tx1"/>
                          </a:solidFill>
                          <a:latin typeface="Cambria Math" panose="02040503050406030204" pitchFamily="18" charset="0"/>
                        </a:rPr>
                        <m:t>=15</m:t>
                      </m:r>
                    </m:oMath>
                  </m:oMathPara>
                </a14:m>
                <a:endParaRPr lang="en-CA" sz="4800" dirty="0"/>
              </a:p>
            </p:txBody>
          </p:sp>
        </mc:Choice>
        <mc:Fallback xmlns="">
          <p:sp>
            <p:nvSpPr>
              <p:cNvPr id="20" name="TextBox 19">
                <a:extLst>
                  <a:ext uri="{FF2B5EF4-FFF2-40B4-BE49-F238E27FC236}">
                    <a16:creationId xmlns:a16="http://schemas.microsoft.com/office/drawing/2014/main" id="{1F5AF7CC-47CA-A4E5-2589-47D90ED71D04}"/>
                  </a:ext>
                </a:extLst>
              </p:cNvPr>
              <p:cNvSpPr txBox="1">
                <a:spLocks noRot="1" noChangeAspect="1" noMove="1" noResize="1" noEditPoints="1" noAdjustHandles="1" noChangeArrowheads="1" noChangeShapeType="1" noTextEdit="1"/>
              </p:cNvSpPr>
              <p:nvPr/>
            </p:nvSpPr>
            <p:spPr>
              <a:xfrm>
                <a:off x="8754308" y="1085753"/>
                <a:ext cx="2921861" cy="83099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09F069-FEAB-23DC-D7CF-A1D8B510799B}"/>
                  </a:ext>
                </a:extLst>
              </p:cNvPr>
              <p:cNvSpPr txBox="1"/>
              <p:nvPr/>
            </p:nvSpPr>
            <p:spPr>
              <a:xfrm>
                <a:off x="8754308" y="1950136"/>
                <a:ext cx="3558440" cy="8309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4800" b="0" i="1" smtClean="0">
                          <a:solidFill>
                            <a:srgbClr val="FF0000"/>
                          </a:solidFill>
                          <a:latin typeface="Cambria Math" panose="02040503050406030204" pitchFamily="18" charset="0"/>
                        </a:rPr>
                        <m:t>𝑎</m:t>
                      </m:r>
                      <m:d>
                        <m:dPr>
                          <m:ctrlPr>
                            <a:rPr lang="en-CA" sz="4800" b="0" i="1" smtClean="0">
                              <a:solidFill>
                                <a:srgbClr val="FF0000"/>
                              </a:solidFill>
                              <a:latin typeface="Cambria Math" panose="02040503050406030204" pitchFamily="18" charset="0"/>
                            </a:rPr>
                          </m:ctrlPr>
                        </m:dPr>
                        <m:e>
                          <m:r>
                            <a:rPr lang="en-CA" sz="4800" b="0" i="1" smtClean="0">
                              <a:solidFill>
                                <a:srgbClr val="FF0000"/>
                              </a:solidFill>
                              <a:latin typeface="Cambria Math" panose="02040503050406030204" pitchFamily="18" charset="0"/>
                            </a:rPr>
                            <m:t>𝑡</m:t>
                          </m:r>
                        </m:e>
                      </m:d>
                      <m:r>
                        <a:rPr lang="en-CA" sz="4800" b="0" i="1" smtClean="0">
                          <a:solidFill>
                            <a:schemeClr val="tx1"/>
                          </a:solidFill>
                          <a:latin typeface="Cambria Math" panose="02040503050406030204" pitchFamily="18" charset="0"/>
                        </a:rPr>
                        <m:t>=1000</m:t>
                      </m:r>
                    </m:oMath>
                  </m:oMathPara>
                </a14:m>
                <a:endParaRPr lang="en-CA" sz="4800" dirty="0"/>
              </a:p>
            </p:txBody>
          </p:sp>
        </mc:Choice>
        <mc:Fallback xmlns="">
          <p:sp>
            <p:nvSpPr>
              <p:cNvPr id="21" name="TextBox 20">
                <a:extLst>
                  <a:ext uri="{FF2B5EF4-FFF2-40B4-BE49-F238E27FC236}">
                    <a16:creationId xmlns:a16="http://schemas.microsoft.com/office/drawing/2014/main" id="{1C09F069-FEAB-23DC-D7CF-A1D8B510799B}"/>
                  </a:ext>
                </a:extLst>
              </p:cNvPr>
              <p:cNvSpPr txBox="1">
                <a:spLocks noRot="1" noChangeAspect="1" noMove="1" noResize="1" noEditPoints="1" noAdjustHandles="1" noChangeArrowheads="1" noChangeShapeType="1" noTextEdit="1"/>
              </p:cNvSpPr>
              <p:nvPr/>
            </p:nvSpPr>
            <p:spPr>
              <a:xfrm>
                <a:off x="8754308" y="1950136"/>
                <a:ext cx="3558440" cy="83099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DE44F22-A048-92B3-EEC8-6046105C2D83}"/>
                  </a:ext>
                </a:extLst>
              </p:cNvPr>
              <p:cNvSpPr txBox="1"/>
              <p:nvPr/>
            </p:nvSpPr>
            <p:spPr>
              <a:xfrm>
                <a:off x="7259590" y="3175382"/>
                <a:ext cx="4312965" cy="1754326"/>
              </a:xfrm>
              <a:prstGeom prst="rect">
                <a:avLst/>
              </a:prstGeom>
              <a:noFill/>
              <a:ln w="38100">
                <a:solidFill>
                  <a:schemeClr val="tx1"/>
                </a:solidFill>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CA" sz="6000" i="1">
                              <a:solidFill>
                                <a:srgbClr val="FFC000"/>
                              </a:solidFill>
                              <a:latin typeface="Cambria Math" panose="02040503050406030204" pitchFamily="18" charset="0"/>
                            </a:rPr>
                          </m:ctrlPr>
                        </m:sSubPr>
                        <m:e>
                          <m:r>
                            <a:rPr lang="en-CA" sz="6000" i="1">
                              <a:solidFill>
                                <a:srgbClr val="FFC000"/>
                              </a:solidFill>
                              <a:latin typeface="Cambria Math" panose="02040503050406030204" pitchFamily="18" charset="0"/>
                            </a:rPr>
                            <m:t>𝐿</m:t>
                          </m:r>
                        </m:e>
                        <m:sub>
                          <m:r>
                            <a:rPr lang="en-CA" sz="6000" i="1">
                              <a:solidFill>
                                <a:srgbClr val="FFC000"/>
                              </a:solidFill>
                              <a:latin typeface="Cambria Math" panose="02040503050406030204" pitchFamily="18" charset="0"/>
                            </a:rPr>
                            <m:t>0</m:t>
                          </m:r>
                        </m:sub>
                      </m:sSub>
                      <m:r>
                        <a:rPr lang="en-GB" sz="6000" i="1">
                          <a:latin typeface="Cambria Math" panose="02040503050406030204" pitchFamily="18" charset="0"/>
                        </a:rPr>
                        <m:t>=</m:t>
                      </m:r>
                      <m:r>
                        <a:rPr lang="en-GB"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m:t>
                      </m:r>
                      <m:r>
                        <m:rPr>
                          <m:sty m:val="p"/>
                        </m:rPr>
                        <a:rPr lang="en-CA" sz="6000">
                          <a:latin typeface="Cambria Math" panose="02040503050406030204" pitchFamily="18" charset="0"/>
                        </a:rPr>
                        <m:t>Δ</m:t>
                      </m:r>
                      <m:r>
                        <a:rPr lang="en-CA" sz="6000" i="1">
                          <a:solidFill>
                            <a:srgbClr val="0070C0"/>
                          </a:solidFill>
                          <a:latin typeface="Cambria Math" panose="02040503050406030204" pitchFamily="18" charset="0"/>
                        </a:rPr>
                        <m:t>𝑟</m:t>
                      </m:r>
                    </m:oMath>
                  </m:oMathPara>
                </a14:m>
                <a:endParaRPr lang="en-CA" sz="7200" dirty="0"/>
              </a:p>
              <a:p>
                <a:pPr algn="ctr"/>
                <a:r>
                  <a:rPr lang="en-CA" sz="4800" dirty="0"/>
                  <a:t>(for </a:t>
                </a:r>
                <a14:m>
                  <m:oMath xmlns:m="http://schemas.openxmlformats.org/officeDocument/2006/math">
                    <m:r>
                      <a:rPr lang="en-CA" sz="4800" i="1" smtClean="0">
                        <a:solidFill>
                          <a:srgbClr val="7030A0"/>
                        </a:solidFill>
                        <a:latin typeface="Cambria Math" panose="02040503050406030204" pitchFamily="18" charset="0"/>
                      </a:rPr>
                      <m:t>𝑘</m:t>
                    </m:r>
                    <m:r>
                      <a:rPr lang="en-GB" sz="4800" i="1">
                        <a:latin typeface="Cambria Math" panose="02040503050406030204" pitchFamily="18" charset="0"/>
                      </a:rPr>
                      <m:t>=</m:t>
                    </m:r>
                    <m:r>
                      <a:rPr lang="en-CA" sz="4800" b="0" i="1" smtClean="0">
                        <a:latin typeface="Cambria Math" panose="02040503050406030204" pitchFamily="18" charset="0"/>
                      </a:rPr>
                      <m:t>0</m:t>
                    </m:r>
                  </m:oMath>
                </a14:m>
                <a:r>
                  <a:rPr lang="en-CA" sz="4800" dirty="0"/>
                  <a:t>) </a:t>
                </a:r>
              </a:p>
            </p:txBody>
          </p:sp>
        </mc:Choice>
        <mc:Fallback xmlns="">
          <p:sp>
            <p:nvSpPr>
              <p:cNvPr id="3" name="TextBox 2">
                <a:extLst>
                  <a:ext uri="{FF2B5EF4-FFF2-40B4-BE49-F238E27FC236}">
                    <a16:creationId xmlns:a16="http://schemas.microsoft.com/office/drawing/2014/main" id="{8DE44F22-A048-92B3-EEC8-6046105C2D83}"/>
                  </a:ext>
                </a:extLst>
              </p:cNvPr>
              <p:cNvSpPr txBox="1">
                <a:spLocks noRot="1" noChangeAspect="1" noMove="1" noResize="1" noEditPoints="1" noAdjustHandles="1" noChangeArrowheads="1" noChangeShapeType="1" noTextEdit="1"/>
              </p:cNvSpPr>
              <p:nvPr/>
            </p:nvSpPr>
            <p:spPr>
              <a:xfrm>
                <a:off x="7259590" y="3175382"/>
                <a:ext cx="4312965" cy="1754326"/>
              </a:xfrm>
              <a:prstGeom prst="rect">
                <a:avLst/>
              </a:prstGeom>
              <a:blipFill>
                <a:blip r:embed="rId10"/>
                <a:stretch>
                  <a:fillRect b="-16327"/>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044814935"/>
      </p:ext>
    </p:extLst>
  </p:cSld>
  <p:clrMapOvr>
    <a:masterClrMapping/>
  </p:clrMapOvr>
  <mc:AlternateContent xmlns:mc="http://schemas.openxmlformats.org/markup-compatibility/2006" xmlns:p14="http://schemas.microsoft.com/office/powerpoint/2010/main">
    <mc:Choice Requires="p14">
      <p:transition spd="med" p14:dur="700" advTm="26991">
        <p:fade/>
      </p:transition>
    </mc:Choice>
    <mc:Fallback xmlns="">
      <p:transition spd="med" advTm="2699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69D0703-629E-6E17-6894-1DE6B3DF0D3E}"/>
              </a:ext>
            </a:extLst>
          </p:cNvPr>
          <p:cNvGrpSpPr/>
          <p:nvPr/>
        </p:nvGrpSpPr>
        <p:grpSpPr>
          <a:xfrm>
            <a:off x="0" y="0"/>
            <a:ext cx="12192000" cy="6865535"/>
            <a:chOff x="0" y="0"/>
            <a:chExt cx="12192000" cy="6865535"/>
          </a:xfrm>
        </p:grpSpPr>
        <p:cxnSp>
          <p:nvCxnSpPr>
            <p:cNvPr id="49" name="Straight Connector 48">
              <a:extLst>
                <a:ext uri="{FF2B5EF4-FFF2-40B4-BE49-F238E27FC236}">
                  <a16:creationId xmlns:a16="http://schemas.microsoft.com/office/drawing/2014/main" id="{E27FFF35-0CB2-48E8-9DFE-997492F7329E}"/>
                </a:ext>
              </a:extLst>
            </p:cNvPr>
            <p:cNvCxnSpPr>
              <a:cxnSpLocks/>
            </p:cNvCxnSpPr>
            <p:nvPr/>
          </p:nvCxnSpPr>
          <p:spPr>
            <a:xfrm>
              <a:off x="0" y="1157343"/>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0E306B-BFD4-43F9-8687-C9F9C08C299E}"/>
                </a:ext>
              </a:extLst>
            </p:cNvPr>
            <p:cNvCxnSpPr>
              <a:cxnSpLocks/>
            </p:cNvCxnSpPr>
            <p:nvPr/>
          </p:nvCxnSpPr>
          <p:spPr>
            <a:xfrm>
              <a:off x="0" y="5476652"/>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20EF2F-C897-4DA8-8002-8942C26687DA}"/>
                </a:ext>
              </a:extLst>
            </p:cNvPr>
            <p:cNvCxnSpPr>
              <a:cxnSpLocks/>
            </p:cNvCxnSpPr>
            <p:nvPr/>
          </p:nvCxnSpPr>
          <p:spPr>
            <a:xfrm>
              <a:off x="0" y="4044431"/>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E599FA4-F752-4B25-BCCA-B7355C19206F}"/>
                </a:ext>
              </a:extLst>
            </p:cNvPr>
            <p:cNvCxnSpPr>
              <a:cxnSpLocks/>
            </p:cNvCxnSpPr>
            <p:nvPr/>
          </p:nvCxnSpPr>
          <p:spPr>
            <a:xfrm>
              <a:off x="0" y="2570506"/>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D4BEBF9-D087-4889-B5A7-D8D183A31A25}"/>
                </a:ext>
              </a:extLst>
            </p:cNvPr>
            <p:cNvCxnSpPr>
              <a:cxnSpLocks/>
            </p:cNvCxnSpPr>
            <p:nvPr/>
          </p:nvCxnSpPr>
          <p:spPr>
            <a:xfrm>
              <a:off x="2531001" y="0"/>
              <a:ext cx="0" cy="68655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83B1092-7C3D-4850-BC05-93676E52B94B}"/>
                </a:ext>
              </a:extLst>
            </p:cNvPr>
            <p:cNvCxnSpPr>
              <a:cxnSpLocks/>
            </p:cNvCxnSpPr>
            <p:nvPr/>
          </p:nvCxnSpPr>
          <p:spPr>
            <a:xfrm>
              <a:off x="5291524" y="0"/>
              <a:ext cx="0" cy="68655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E5478F18-0429-43ED-9EFB-D7BF428365B3}"/>
              </a:ext>
            </a:extLst>
          </p:cNvPr>
          <p:cNvSpPr txBox="1"/>
          <p:nvPr/>
        </p:nvSpPr>
        <p:spPr>
          <a:xfrm>
            <a:off x="6767053" y="-39654"/>
            <a:ext cx="3961144" cy="1323439"/>
          </a:xfrm>
          <a:prstGeom prst="rect">
            <a:avLst/>
          </a:prstGeom>
          <a:noFill/>
        </p:spPr>
        <p:txBody>
          <a:bodyPr wrap="square">
            <a:spAutoFit/>
          </a:bodyPr>
          <a:lstStyle/>
          <a:p>
            <a:pPr algn="ctr"/>
            <a:r>
              <a:rPr lang="en-GB" sz="4000" dirty="0">
                <a:solidFill>
                  <a:schemeClr val="tx1">
                    <a:lumMod val="50000"/>
                    <a:lumOff val="50000"/>
                  </a:schemeClr>
                </a:solidFill>
              </a:rPr>
              <a:t>accurate-length coordinate boxes</a:t>
            </a:r>
            <a:endParaRPr lang="en-CA" sz="40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2B94280F-BF6E-C69B-82DE-E52914AC9D66}"/>
                  </a:ext>
                </a:extLst>
              </p:cNvPr>
              <p:cNvSpPr txBox="1"/>
              <p:nvPr/>
            </p:nvSpPr>
            <p:spPr>
              <a:xfrm>
                <a:off x="3313000" y="59619"/>
                <a:ext cx="1444776" cy="101566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CA" sz="6000">
                          <a:latin typeface="Cambria Math" panose="02040503050406030204" pitchFamily="18" charset="0"/>
                        </a:rPr>
                        <m:t>Δ</m:t>
                      </m:r>
                      <m:r>
                        <a:rPr lang="en-CA" sz="6000" i="1">
                          <a:solidFill>
                            <a:srgbClr val="0070C0"/>
                          </a:solidFill>
                          <a:latin typeface="Cambria Math" panose="02040503050406030204" pitchFamily="18" charset="0"/>
                        </a:rPr>
                        <m:t>𝑟</m:t>
                      </m:r>
                    </m:oMath>
                  </m:oMathPara>
                </a14:m>
                <a:endParaRPr lang="en-CA" sz="6000" dirty="0"/>
              </a:p>
            </p:txBody>
          </p:sp>
        </mc:Choice>
        <mc:Fallback xmlns="">
          <p:sp>
            <p:nvSpPr>
              <p:cNvPr id="141" name="TextBox 140">
                <a:extLst>
                  <a:ext uri="{FF2B5EF4-FFF2-40B4-BE49-F238E27FC236}">
                    <a16:creationId xmlns:a16="http://schemas.microsoft.com/office/drawing/2014/main" id="{2B94280F-BF6E-C69B-82DE-E52914AC9D66}"/>
                  </a:ext>
                </a:extLst>
              </p:cNvPr>
              <p:cNvSpPr txBox="1">
                <a:spLocks noRot="1" noChangeAspect="1" noMove="1" noResize="1" noEditPoints="1" noAdjustHandles="1" noChangeArrowheads="1" noChangeShapeType="1" noTextEdit="1"/>
              </p:cNvSpPr>
              <p:nvPr/>
            </p:nvSpPr>
            <p:spPr>
              <a:xfrm>
                <a:off x="3313000" y="59619"/>
                <a:ext cx="1444776"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C30F00A8-729D-3F00-3E97-0F784633B1A8}"/>
                  </a:ext>
                </a:extLst>
              </p:cNvPr>
              <p:cNvSpPr txBox="1"/>
              <p:nvPr/>
            </p:nvSpPr>
            <p:spPr>
              <a:xfrm>
                <a:off x="115537" y="234799"/>
                <a:ext cx="2358314" cy="707886"/>
              </a:xfrm>
              <a:prstGeom prst="rect">
                <a:avLst/>
              </a:prstGeom>
              <a:noFill/>
            </p:spPr>
            <p:txBody>
              <a:bodyPr wrap="square">
                <a:spAutoFit/>
              </a:bodyPr>
              <a:lstStyle/>
              <a:p>
                <a:r>
                  <a:rPr lang="en-GB" sz="4000" dirty="0"/>
                  <a:t>flat: </a:t>
                </a:r>
                <a14:m>
                  <m:oMath xmlns:m="http://schemas.openxmlformats.org/officeDocument/2006/math">
                    <m:r>
                      <a:rPr lang="en-GB" sz="4000" i="1" smtClean="0">
                        <a:solidFill>
                          <a:srgbClr val="7030A0"/>
                        </a:solidFill>
                        <a:latin typeface="Cambria Math" panose="02040503050406030204" pitchFamily="18" charset="0"/>
                      </a:rPr>
                      <m:t>𝑘</m:t>
                    </m:r>
                    <m:r>
                      <a:rPr lang="en-GB" sz="4000" b="0" i="1" smtClean="0">
                        <a:latin typeface="Cambria Math" panose="02040503050406030204" pitchFamily="18" charset="0"/>
                      </a:rPr>
                      <m:t>=</m:t>
                    </m:r>
                    <m:r>
                      <a:rPr lang="en-CA" sz="4000" b="0" i="1" smtClean="0">
                        <a:latin typeface="Cambria Math" panose="02040503050406030204" pitchFamily="18" charset="0"/>
                      </a:rPr>
                      <m:t>0</m:t>
                    </m:r>
                  </m:oMath>
                </a14:m>
                <a:r>
                  <a:rPr lang="en-CA" sz="4000" dirty="0"/>
                  <a:t> </a:t>
                </a:r>
              </a:p>
            </p:txBody>
          </p:sp>
        </mc:Choice>
        <mc:Fallback xmlns="">
          <p:sp>
            <p:nvSpPr>
              <p:cNvPr id="142" name="TextBox 141">
                <a:extLst>
                  <a:ext uri="{FF2B5EF4-FFF2-40B4-BE49-F238E27FC236}">
                    <a16:creationId xmlns:a16="http://schemas.microsoft.com/office/drawing/2014/main" id="{C30F00A8-729D-3F00-3E97-0F784633B1A8}"/>
                  </a:ext>
                </a:extLst>
              </p:cNvPr>
              <p:cNvSpPr txBox="1">
                <a:spLocks noRot="1" noChangeAspect="1" noMove="1" noResize="1" noEditPoints="1" noAdjustHandles="1" noChangeArrowheads="1" noChangeShapeType="1" noTextEdit="1"/>
              </p:cNvSpPr>
              <p:nvPr/>
            </p:nvSpPr>
            <p:spPr>
              <a:xfrm>
                <a:off x="115537" y="234799"/>
                <a:ext cx="2358314" cy="707886"/>
              </a:xfrm>
              <a:prstGeom prst="rect">
                <a:avLst/>
              </a:prstGeom>
              <a:blipFill>
                <a:blip r:embed="rId5"/>
                <a:stretch>
                  <a:fillRect l="-9302" t="-15517" b="-36207"/>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537D66C1-A2BB-0416-256D-6C8CED49327E}"/>
              </a:ext>
            </a:extLst>
          </p:cNvPr>
          <p:cNvGrpSpPr/>
          <p:nvPr/>
        </p:nvGrpSpPr>
        <p:grpSpPr>
          <a:xfrm>
            <a:off x="62423" y="1229552"/>
            <a:ext cx="11965135" cy="1446587"/>
            <a:chOff x="62423" y="1229552"/>
            <a:chExt cx="11965135" cy="1446587"/>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97E586-BC0B-4993-BE76-03FDCB3CA571}"/>
                    </a:ext>
                  </a:extLst>
                </p:cNvPr>
                <p:cNvSpPr txBox="1"/>
                <p:nvPr/>
              </p:nvSpPr>
              <p:spPr>
                <a:xfrm>
                  <a:off x="62423" y="1486960"/>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=3</m:t>
                        </m:r>
                      </m:oMath>
                    </m:oMathPara>
                  </a14:m>
                  <a:endParaRPr lang="en-CA" sz="4400" dirty="0"/>
                </a:p>
              </p:txBody>
            </p:sp>
          </mc:Choice>
          <mc:Fallback xmlns="">
            <p:sp>
              <p:nvSpPr>
                <p:cNvPr id="15" name="TextBox 14">
                  <a:extLst>
                    <a:ext uri="{FF2B5EF4-FFF2-40B4-BE49-F238E27FC236}">
                      <a16:creationId xmlns:a16="http://schemas.microsoft.com/office/drawing/2014/main" id="{1F97E586-BC0B-4993-BE76-03FDCB3CA571}"/>
                    </a:ext>
                  </a:extLst>
                </p:cNvPr>
                <p:cNvSpPr txBox="1">
                  <a:spLocks noRot="1" noChangeAspect="1" noMove="1" noResize="1" noEditPoints="1" noAdjustHandles="1" noChangeArrowheads="1" noChangeShapeType="1" noTextEdit="1"/>
                </p:cNvSpPr>
                <p:nvPr/>
              </p:nvSpPr>
              <p:spPr>
                <a:xfrm>
                  <a:off x="62423" y="1486960"/>
                  <a:ext cx="2335228" cy="76944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7FB5FA-899F-4B49-972B-1760228FC77F}"/>
                    </a:ext>
                  </a:extLst>
                </p:cNvPr>
                <p:cNvSpPr txBox="1"/>
                <p:nvPr/>
              </p:nvSpPr>
              <p:spPr>
                <a:xfrm>
                  <a:off x="2626023" y="1478573"/>
                  <a:ext cx="2556526"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4400" smtClean="0">
                            <a:latin typeface="Cambria Math" panose="02040503050406030204" pitchFamily="18" charset="0"/>
                          </a:rPr>
                          <m:t>Δ</m:t>
                        </m:r>
                        <m:r>
                          <a:rPr lang="en-CA" sz="4400" i="1">
                            <a:solidFill>
                              <a:srgbClr val="0070C0"/>
                            </a:solidFill>
                            <a:latin typeface="Cambria Math" panose="02040503050406030204" pitchFamily="18" charset="0"/>
                          </a:rPr>
                          <m:t>𝑟</m:t>
                        </m:r>
                        <m:r>
                          <a:rPr lang="en-CA" sz="4400" i="1">
                            <a:latin typeface="Cambria Math" panose="02040503050406030204" pitchFamily="18" charset="0"/>
                          </a:rPr>
                          <m:t>→</m:t>
                        </m:r>
                        <m:r>
                          <a:rPr lang="en-CA" sz="4400" b="0" i="1" smtClean="0">
                            <a:latin typeface="Cambria Math" panose="02040503050406030204" pitchFamily="18" charset="0"/>
                          </a:rPr>
                          <m:t>3</m:t>
                        </m:r>
                        <m:sSub>
                          <m:sSubPr>
                            <m:ctrlPr>
                              <a:rPr lang="en-CA" sz="4400" i="1">
                                <a:solidFill>
                                  <a:srgbClr val="FFC000"/>
                                </a:solidFill>
                                <a:latin typeface="Cambria Math" panose="02040503050406030204" pitchFamily="18" charset="0"/>
                              </a:rPr>
                            </m:ctrlPr>
                          </m:sSubPr>
                          <m:e>
                            <m:r>
                              <a:rPr lang="en-CA" sz="4400" i="1">
                                <a:solidFill>
                                  <a:srgbClr val="FFC000"/>
                                </a:solidFill>
                                <a:latin typeface="Cambria Math" panose="02040503050406030204" pitchFamily="18" charset="0"/>
                              </a:rPr>
                              <m:t>𝐿</m:t>
                            </m:r>
                          </m:e>
                          <m:sub>
                            <m:r>
                              <a:rPr lang="en-CA" sz="4400" i="1">
                                <a:solidFill>
                                  <a:srgbClr val="FFC000"/>
                                </a:solidFill>
                                <a:latin typeface="Cambria Math" panose="02040503050406030204" pitchFamily="18" charset="0"/>
                              </a:rPr>
                              <m:t>0</m:t>
                            </m:r>
                          </m:sub>
                        </m:sSub>
                      </m:oMath>
                    </m:oMathPara>
                  </a14:m>
                  <a:endParaRPr lang="en-CA" sz="4400" dirty="0"/>
                </a:p>
              </p:txBody>
            </p:sp>
          </mc:Choice>
          <mc:Fallback xmlns="">
            <p:sp>
              <p:nvSpPr>
                <p:cNvPr id="18" name="TextBox 17">
                  <a:extLst>
                    <a:ext uri="{FF2B5EF4-FFF2-40B4-BE49-F238E27FC236}">
                      <a16:creationId xmlns:a16="http://schemas.microsoft.com/office/drawing/2014/main" id="{A87FB5FA-899F-4B49-972B-1760228FC77F}"/>
                    </a:ext>
                  </a:extLst>
                </p:cNvPr>
                <p:cNvSpPr txBox="1">
                  <a:spLocks noRot="1" noChangeAspect="1" noMove="1" noResize="1" noEditPoints="1" noAdjustHandles="1" noChangeArrowheads="1" noChangeShapeType="1" noTextEdit="1"/>
                </p:cNvSpPr>
                <p:nvPr/>
              </p:nvSpPr>
              <p:spPr>
                <a:xfrm>
                  <a:off x="2626023" y="1478573"/>
                  <a:ext cx="2556526" cy="769441"/>
                </a:xfrm>
                <a:prstGeom prst="rect">
                  <a:avLst/>
                </a:prstGeom>
                <a:blipFill>
                  <a:blip r:embed="rId7"/>
                  <a:stretch>
                    <a:fillRect/>
                  </a:stretch>
                </a:blipFill>
              </p:spPr>
              <p:txBody>
                <a:bodyPr/>
                <a:lstStyle/>
                <a:p>
                  <a:r>
                    <a:rPr lang="en-CA">
                      <a:noFill/>
                    </a:rPr>
                    <a:t> </a:t>
                  </a:r>
                </a:p>
              </p:txBody>
            </p:sp>
          </mc:Fallback>
        </mc:AlternateContent>
        <p:grpSp>
          <p:nvGrpSpPr>
            <p:cNvPr id="89" name="Group 88">
              <a:extLst>
                <a:ext uri="{FF2B5EF4-FFF2-40B4-BE49-F238E27FC236}">
                  <a16:creationId xmlns:a16="http://schemas.microsoft.com/office/drawing/2014/main" id="{AD144559-5116-4C7D-AB17-D8103209AD97}"/>
                </a:ext>
              </a:extLst>
            </p:cNvPr>
            <p:cNvGrpSpPr/>
            <p:nvPr/>
          </p:nvGrpSpPr>
          <p:grpSpPr>
            <a:xfrm>
              <a:off x="6728890" y="1229552"/>
              <a:ext cx="3975252" cy="1252806"/>
              <a:chOff x="5192273" y="1563413"/>
              <a:chExt cx="1287531" cy="1285876"/>
            </a:xfrm>
          </p:grpSpPr>
          <p:grpSp>
            <p:nvGrpSpPr>
              <p:cNvPr id="90" name="Group 89">
                <a:extLst>
                  <a:ext uri="{FF2B5EF4-FFF2-40B4-BE49-F238E27FC236}">
                    <a16:creationId xmlns:a16="http://schemas.microsoft.com/office/drawing/2014/main" id="{9BBFF4F9-4227-4455-9949-CB7FBB9EC034}"/>
                  </a:ext>
                </a:extLst>
              </p:cNvPr>
              <p:cNvGrpSpPr/>
              <p:nvPr/>
            </p:nvGrpSpPr>
            <p:grpSpPr>
              <a:xfrm>
                <a:off x="5192273" y="1563413"/>
                <a:ext cx="1275202" cy="1285872"/>
                <a:chOff x="5192273" y="1563413"/>
                <a:chExt cx="1275202" cy="1344162"/>
              </a:xfrm>
            </p:grpSpPr>
            <p:cxnSp>
              <p:nvCxnSpPr>
                <p:cNvPr id="94" name="Straight Connector 93">
                  <a:extLst>
                    <a:ext uri="{FF2B5EF4-FFF2-40B4-BE49-F238E27FC236}">
                      <a16:creationId xmlns:a16="http://schemas.microsoft.com/office/drawing/2014/main" id="{97CB5523-FF3C-4268-982B-514E9F06B334}"/>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08FD99A-32B6-4B9A-BCFE-995E5D8B4F45}"/>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4A65C427-02F5-44D9-8624-94E1B84A63E3}"/>
                  </a:ext>
                </a:extLst>
              </p:cNvPr>
              <p:cNvGrpSpPr/>
              <p:nvPr/>
            </p:nvGrpSpPr>
            <p:grpSpPr>
              <a:xfrm>
                <a:off x="5227569" y="1591989"/>
                <a:ext cx="1252235" cy="1257300"/>
                <a:chOff x="5227569" y="1591989"/>
                <a:chExt cx="1252235" cy="1257300"/>
              </a:xfrm>
            </p:grpSpPr>
            <p:cxnSp>
              <p:nvCxnSpPr>
                <p:cNvPr id="92" name="Straight Connector 91">
                  <a:extLst>
                    <a:ext uri="{FF2B5EF4-FFF2-40B4-BE49-F238E27FC236}">
                      <a16:creationId xmlns:a16="http://schemas.microsoft.com/office/drawing/2014/main" id="{C5DC98E0-97CA-4E7B-BA0F-531BF0F4522A}"/>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A117CCF-9518-4D40-866F-C7716C327082}"/>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53" name="Group 152">
              <a:extLst>
                <a:ext uri="{FF2B5EF4-FFF2-40B4-BE49-F238E27FC236}">
                  <a16:creationId xmlns:a16="http://schemas.microsoft.com/office/drawing/2014/main" id="{7FA88865-2627-4EF7-976F-BDE0577B091C}"/>
                </a:ext>
              </a:extLst>
            </p:cNvPr>
            <p:cNvGrpSpPr/>
            <p:nvPr/>
          </p:nvGrpSpPr>
          <p:grpSpPr>
            <a:xfrm>
              <a:off x="11210397" y="2029808"/>
              <a:ext cx="817161" cy="646331"/>
              <a:chOff x="675904" y="3450213"/>
              <a:chExt cx="2092072" cy="1654719"/>
            </a:xfrm>
          </p:grpSpPr>
          <p:cxnSp>
            <p:nvCxnSpPr>
              <p:cNvPr id="158" name="Straight Arrow Connector 157">
                <a:extLst>
                  <a:ext uri="{FF2B5EF4-FFF2-40B4-BE49-F238E27FC236}">
                    <a16:creationId xmlns:a16="http://schemas.microsoft.com/office/drawing/2014/main" id="{EC62D5E8-9DCB-431D-947A-5E70432385D8}"/>
                  </a:ext>
                </a:extLst>
              </p:cNvPr>
              <p:cNvCxnSpPr>
                <a:cxnSpLocks/>
              </p:cNvCxnSpPr>
              <p:nvPr/>
            </p:nvCxnSpPr>
            <p:spPr>
              <a:xfrm rot="5400000" flipV="1">
                <a:off x="1348960" y="3756407"/>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014CBAEF-CA79-4AA0-934D-74150F83B8D3}"/>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56" name="TextBox 155">
                    <a:extLst>
                      <a:ext uri="{FF2B5EF4-FFF2-40B4-BE49-F238E27FC236}">
                        <a16:creationId xmlns:a16="http://schemas.microsoft.com/office/drawing/2014/main" id="{014CBAEF-CA79-4AA0-934D-74150F83B8D3}"/>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8"/>
                    <a:stretch>
                      <a:fillRect/>
                    </a:stretch>
                  </a:blipFill>
                </p:spPr>
                <p:txBody>
                  <a:bodyPr/>
                  <a:lstStyle/>
                  <a:p>
                    <a:r>
                      <a:rPr lang="en-CA">
                        <a:noFill/>
                      </a:rPr>
                      <a:t> </a:t>
                    </a:r>
                  </a:p>
                </p:txBody>
              </p:sp>
            </mc:Fallback>
          </mc:AlternateContent>
        </p:grpSp>
        <p:grpSp>
          <p:nvGrpSpPr>
            <p:cNvPr id="144" name="Group 143">
              <a:extLst>
                <a:ext uri="{FF2B5EF4-FFF2-40B4-BE49-F238E27FC236}">
                  <a16:creationId xmlns:a16="http://schemas.microsoft.com/office/drawing/2014/main" id="{ED353A07-C15F-0B59-4AB2-C24C5FC46C8A}"/>
                </a:ext>
              </a:extLst>
            </p:cNvPr>
            <p:cNvGrpSpPr/>
            <p:nvPr/>
          </p:nvGrpSpPr>
          <p:grpSpPr>
            <a:xfrm>
              <a:off x="6714619" y="1253699"/>
              <a:ext cx="3951456" cy="1224965"/>
              <a:chOff x="9333323" y="4875156"/>
              <a:chExt cx="2890867" cy="1385671"/>
            </a:xfrm>
            <a:effectLst>
              <a:glow rad="228600">
                <a:schemeClr val="accent4">
                  <a:satMod val="175000"/>
                  <a:alpha val="40000"/>
                </a:schemeClr>
              </a:glow>
            </a:effectLst>
          </p:grpSpPr>
          <p:sp>
            <p:nvSpPr>
              <p:cNvPr id="185" name="Freeform: Shape 184">
                <a:extLst>
                  <a:ext uri="{FF2B5EF4-FFF2-40B4-BE49-F238E27FC236}">
                    <a16:creationId xmlns:a16="http://schemas.microsoft.com/office/drawing/2014/main" id="{3B907E53-DC4B-78DB-625D-1122B72B6AB8}"/>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6" name="Freeform: Shape 185">
                <a:extLst>
                  <a:ext uri="{FF2B5EF4-FFF2-40B4-BE49-F238E27FC236}">
                    <a16:creationId xmlns:a16="http://schemas.microsoft.com/office/drawing/2014/main" id="{87C009D2-8B07-6388-4E1F-529A5A06640D}"/>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4" name="Group 3">
            <a:extLst>
              <a:ext uri="{FF2B5EF4-FFF2-40B4-BE49-F238E27FC236}">
                <a16:creationId xmlns:a16="http://schemas.microsoft.com/office/drawing/2014/main" id="{6937923B-9A32-34E9-A698-31974B0A7765}"/>
              </a:ext>
            </a:extLst>
          </p:cNvPr>
          <p:cNvGrpSpPr/>
          <p:nvPr/>
        </p:nvGrpSpPr>
        <p:grpSpPr>
          <a:xfrm>
            <a:off x="62423" y="2694700"/>
            <a:ext cx="11939627" cy="1428498"/>
            <a:chOff x="62423" y="2694700"/>
            <a:chExt cx="11939627" cy="1428498"/>
          </a:xfrm>
        </p:grpSpPr>
        <p:grpSp>
          <p:nvGrpSpPr>
            <p:cNvPr id="82" name="Group 81">
              <a:extLst>
                <a:ext uri="{FF2B5EF4-FFF2-40B4-BE49-F238E27FC236}">
                  <a16:creationId xmlns:a16="http://schemas.microsoft.com/office/drawing/2014/main" id="{9106F709-BD87-4C9D-BE4C-3A39D40F8342}"/>
                </a:ext>
              </a:extLst>
            </p:cNvPr>
            <p:cNvGrpSpPr/>
            <p:nvPr/>
          </p:nvGrpSpPr>
          <p:grpSpPr>
            <a:xfrm>
              <a:off x="7277185" y="2694700"/>
              <a:ext cx="2568483" cy="1252806"/>
              <a:chOff x="5192273" y="1563413"/>
              <a:chExt cx="1287531" cy="1285876"/>
            </a:xfrm>
          </p:grpSpPr>
          <p:grpSp>
            <p:nvGrpSpPr>
              <p:cNvPr id="83" name="Group 82">
                <a:extLst>
                  <a:ext uri="{FF2B5EF4-FFF2-40B4-BE49-F238E27FC236}">
                    <a16:creationId xmlns:a16="http://schemas.microsoft.com/office/drawing/2014/main" id="{863FBA64-83C5-4F27-BD86-0AC3084B3919}"/>
                  </a:ext>
                </a:extLst>
              </p:cNvPr>
              <p:cNvGrpSpPr/>
              <p:nvPr/>
            </p:nvGrpSpPr>
            <p:grpSpPr>
              <a:xfrm>
                <a:off x="5192273" y="1563413"/>
                <a:ext cx="1275202" cy="1285872"/>
                <a:chOff x="5192273" y="1563413"/>
                <a:chExt cx="1275202" cy="1344162"/>
              </a:xfrm>
            </p:grpSpPr>
            <p:cxnSp>
              <p:nvCxnSpPr>
                <p:cNvPr id="87" name="Straight Connector 86">
                  <a:extLst>
                    <a:ext uri="{FF2B5EF4-FFF2-40B4-BE49-F238E27FC236}">
                      <a16:creationId xmlns:a16="http://schemas.microsoft.com/office/drawing/2014/main" id="{5C6245EC-EDA3-455F-BD6A-9C2D9DAAD458}"/>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D780149-3FFB-44D2-A018-E55A475BA774}"/>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63A399DE-2FC6-45C5-A95D-0420B59C9567}"/>
                  </a:ext>
                </a:extLst>
              </p:cNvPr>
              <p:cNvGrpSpPr/>
              <p:nvPr/>
            </p:nvGrpSpPr>
            <p:grpSpPr>
              <a:xfrm>
                <a:off x="5227569" y="1591989"/>
                <a:ext cx="1252235" cy="1257300"/>
                <a:chOff x="5227569" y="1591989"/>
                <a:chExt cx="1252235" cy="1257300"/>
              </a:xfrm>
            </p:grpSpPr>
            <p:cxnSp>
              <p:nvCxnSpPr>
                <p:cNvPr id="85" name="Straight Connector 84">
                  <a:extLst>
                    <a:ext uri="{FF2B5EF4-FFF2-40B4-BE49-F238E27FC236}">
                      <a16:creationId xmlns:a16="http://schemas.microsoft.com/office/drawing/2014/main" id="{DD685467-6D80-482A-BE21-BF38FD70DFDF}"/>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5E41BA6-8EAB-4082-8954-18517A9B2926}"/>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3D2E72-F219-4088-B737-5D0A66236E4B}"/>
                    </a:ext>
                  </a:extLst>
                </p:cNvPr>
                <p:cNvSpPr txBox="1"/>
                <p:nvPr/>
              </p:nvSpPr>
              <p:spPr>
                <a:xfrm>
                  <a:off x="62423" y="2908924"/>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=2</m:t>
                        </m:r>
                      </m:oMath>
                    </m:oMathPara>
                  </a14:m>
                  <a:endParaRPr lang="en-CA" sz="4400" dirty="0"/>
                </a:p>
              </p:txBody>
            </p:sp>
          </mc:Choice>
          <mc:Fallback xmlns="">
            <p:sp>
              <p:nvSpPr>
                <p:cNvPr id="14" name="TextBox 13">
                  <a:extLst>
                    <a:ext uri="{FF2B5EF4-FFF2-40B4-BE49-F238E27FC236}">
                      <a16:creationId xmlns:a16="http://schemas.microsoft.com/office/drawing/2014/main" id="{033D2E72-F219-4088-B737-5D0A66236E4B}"/>
                    </a:ext>
                  </a:extLst>
                </p:cNvPr>
                <p:cNvSpPr txBox="1">
                  <a:spLocks noRot="1" noChangeAspect="1" noMove="1" noResize="1" noEditPoints="1" noAdjustHandles="1" noChangeArrowheads="1" noChangeShapeType="1" noTextEdit="1"/>
                </p:cNvSpPr>
                <p:nvPr/>
              </p:nvSpPr>
              <p:spPr>
                <a:xfrm>
                  <a:off x="62423" y="2908924"/>
                  <a:ext cx="2335228" cy="769441"/>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50BF198-326D-4815-A016-4A71D00846BC}"/>
                    </a:ext>
                  </a:extLst>
                </p:cNvPr>
                <p:cNvSpPr txBox="1"/>
                <p:nvPr/>
              </p:nvSpPr>
              <p:spPr>
                <a:xfrm>
                  <a:off x="2681050" y="2910793"/>
                  <a:ext cx="2477123"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4400" smtClean="0">
                            <a:latin typeface="Cambria Math" panose="02040503050406030204" pitchFamily="18" charset="0"/>
                          </a:rPr>
                          <m:t>Δ</m:t>
                        </m:r>
                        <m:r>
                          <a:rPr lang="en-CA" sz="4400" i="1">
                            <a:solidFill>
                              <a:srgbClr val="0070C0"/>
                            </a:solidFill>
                            <a:latin typeface="Cambria Math" panose="02040503050406030204" pitchFamily="18" charset="0"/>
                          </a:rPr>
                          <m:t>𝑟</m:t>
                        </m:r>
                        <m:r>
                          <a:rPr lang="en-CA" sz="4400" i="1">
                            <a:latin typeface="Cambria Math" panose="02040503050406030204" pitchFamily="18" charset="0"/>
                          </a:rPr>
                          <m:t>→</m:t>
                        </m:r>
                        <m:r>
                          <a:rPr lang="en-CA" sz="4400" b="0" i="1" smtClean="0">
                            <a:latin typeface="Cambria Math" panose="02040503050406030204" pitchFamily="18" charset="0"/>
                          </a:rPr>
                          <m:t>2</m:t>
                        </m:r>
                        <m:sSub>
                          <m:sSubPr>
                            <m:ctrlPr>
                              <a:rPr lang="en-CA" sz="4400" i="1">
                                <a:solidFill>
                                  <a:srgbClr val="FFC000"/>
                                </a:solidFill>
                                <a:latin typeface="Cambria Math" panose="02040503050406030204" pitchFamily="18" charset="0"/>
                              </a:rPr>
                            </m:ctrlPr>
                          </m:sSubPr>
                          <m:e>
                            <m:r>
                              <a:rPr lang="en-CA" sz="4400" i="1">
                                <a:solidFill>
                                  <a:srgbClr val="FFC000"/>
                                </a:solidFill>
                                <a:latin typeface="Cambria Math" panose="02040503050406030204" pitchFamily="18" charset="0"/>
                              </a:rPr>
                              <m:t>𝐿</m:t>
                            </m:r>
                          </m:e>
                          <m:sub>
                            <m:r>
                              <a:rPr lang="en-CA" sz="4400" i="1">
                                <a:solidFill>
                                  <a:srgbClr val="FFC000"/>
                                </a:solidFill>
                                <a:latin typeface="Cambria Math" panose="02040503050406030204" pitchFamily="18" charset="0"/>
                              </a:rPr>
                              <m:t>0</m:t>
                            </m:r>
                          </m:sub>
                        </m:sSub>
                      </m:oMath>
                    </m:oMathPara>
                  </a14:m>
                  <a:endParaRPr lang="en-CA" sz="4400" dirty="0"/>
                </a:p>
              </p:txBody>
            </p:sp>
          </mc:Choice>
          <mc:Fallback xmlns="">
            <p:sp>
              <p:nvSpPr>
                <p:cNvPr id="17" name="TextBox 16">
                  <a:extLst>
                    <a:ext uri="{FF2B5EF4-FFF2-40B4-BE49-F238E27FC236}">
                      <a16:creationId xmlns:a16="http://schemas.microsoft.com/office/drawing/2014/main" id="{450BF198-326D-4815-A016-4A71D00846BC}"/>
                    </a:ext>
                  </a:extLst>
                </p:cNvPr>
                <p:cNvSpPr txBox="1">
                  <a:spLocks noRot="1" noChangeAspect="1" noMove="1" noResize="1" noEditPoints="1" noAdjustHandles="1" noChangeArrowheads="1" noChangeShapeType="1" noTextEdit="1"/>
                </p:cNvSpPr>
                <p:nvPr/>
              </p:nvSpPr>
              <p:spPr>
                <a:xfrm>
                  <a:off x="2681050" y="2910793"/>
                  <a:ext cx="2477123" cy="769441"/>
                </a:xfrm>
                <a:prstGeom prst="rect">
                  <a:avLst/>
                </a:prstGeom>
                <a:blipFill>
                  <a:blip r:embed="rId10"/>
                  <a:stretch>
                    <a:fillRect/>
                  </a:stretch>
                </a:blipFill>
              </p:spPr>
              <p:txBody>
                <a:bodyPr/>
                <a:lstStyle/>
                <a:p>
                  <a:r>
                    <a:rPr lang="en-CA">
                      <a:noFill/>
                    </a:rPr>
                    <a:t> </a:t>
                  </a:r>
                </a:p>
              </p:txBody>
            </p:sp>
          </mc:Fallback>
        </mc:AlternateContent>
        <p:grpSp>
          <p:nvGrpSpPr>
            <p:cNvPr id="171" name="Group 170">
              <a:extLst>
                <a:ext uri="{FF2B5EF4-FFF2-40B4-BE49-F238E27FC236}">
                  <a16:creationId xmlns:a16="http://schemas.microsoft.com/office/drawing/2014/main" id="{57C29381-FFDE-4BC3-9ED7-383D04B5767D}"/>
                </a:ext>
              </a:extLst>
            </p:cNvPr>
            <p:cNvGrpSpPr/>
            <p:nvPr/>
          </p:nvGrpSpPr>
          <p:grpSpPr>
            <a:xfrm>
              <a:off x="11184889" y="3476867"/>
              <a:ext cx="817161" cy="646331"/>
              <a:chOff x="675904" y="3264423"/>
              <a:chExt cx="2092072" cy="1654719"/>
            </a:xfrm>
          </p:grpSpPr>
          <p:cxnSp>
            <p:nvCxnSpPr>
              <p:cNvPr id="176" name="Straight Arrow Connector 175">
                <a:extLst>
                  <a:ext uri="{FF2B5EF4-FFF2-40B4-BE49-F238E27FC236}">
                    <a16:creationId xmlns:a16="http://schemas.microsoft.com/office/drawing/2014/main" id="{E6FF3C6C-24E2-46E8-9F5F-E3A3C1EAE233}"/>
                  </a:ext>
                </a:extLst>
              </p:cNvPr>
              <p:cNvCxnSpPr>
                <a:cxnSpLocks/>
              </p:cNvCxnSpPr>
              <p:nvPr/>
            </p:nvCxnSpPr>
            <p:spPr>
              <a:xfrm rot="5400000" flipV="1">
                <a:off x="1348960" y="3570616"/>
                <a:ext cx="0" cy="134611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6B83ECBA-2654-4B70-AF68-2EA1317F21CF}"/>
                      </a:ext>
                    </a:extLst>
                  </p:cNvPr>
                  <p:cNvSpPr txBox="1"/>
                  <p:nvPr/>
                </p:nvSpPr>
                <p:spPr>
                  <a:xfrm>
                    <a:off x="1871117" y="326442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74" name="TextBox 173">
                    <a:extLst>
                      <a:ext uri="{FF2B5EF4-FFF2-40B4-BE49-F238E27FC236}">
                        <a16:creationId xmlns:a16="http://schemas.microsoft.com/office/drawing/2014/main" id="{6B83ECBA-2654-4B70-AF68-2EA1317F21CF}"/>
                      </a:ext>
                    </a:extLst>
                  </p:cNvPr>
                  <p:cNvSpPr txBox="1">
                    <a:spLocks noRot="1" noChangeAspect="1" noMove="1" noResize="1" noEditPoints="1" noAdjustHandles="1" noChangeArrowheads="1" noChangeShapeType="1" noTextEdit="1"/>
                  </p:cNvSpPr>
                  <p:nvPr/>
                </p:nvSpPr>
                <p:spPr>
                  <a:xfrm>
                    <a:off x="1871117" y="3264423"/>
                    <a:ext cx="896859" cy="1654719"/>
                  </a:xfrm>
                  <a:prstGeom prst="rect">
                    <a:avLst/>
                  </a:prstGeom>
                  <a:blipFill>
                    <a:blip r:embed="rId11"/>
                    <a:stretch>
                      <a:fillRect/>
                    </a:stretch>
                  </a:blipFill>
                </p:spPr>
                <p:txBody>
                  <a:bodyPr/>
                  <a:lstStyle/>
                  <a:p>
                    <a:r>
                      <a:rPr lang="en-CA">
                        <a:noFill/>
                      </a:rPr>
                      <a:t> </a:t>
                    </a:r>
                  </a:p>
                </p:txBody>
              </p:sp>
            </mc:Fallback>
          </mc:AlternateContent>
        </p:grpSp>
        <p:grpSp>
          <p:nvGrpSpPr>
            <p:cNvPr id="187" name="Group 186">
              <a:extLst>
                <a:ext uri="{FF2B5EF4-FFF2-40B4-BE49-F238E27FC236}">
                  <a16:creationId xmlns:a16="http://schemas.microsoft.com/office/drawing/2014/main" id="{8C81BC3B-29FB-D33F-49CA-E89EFA8BF7F2}"/>
                </a:ext>
              </a:extLst>
            </p:cNvPr>
            <p:cNvGrpSpPr/>
            <p:nvPr/>
          </p:nvGrpSpPr>
          <p:grpSpPr>
            <a:xfrm>
              <a:off x="7281982" y="2720175"/>
              <a:ext cx="2558092" cy="1224965"/>
              <a:chOff x="9333323" y="4875156"/>
              <a:chExt cx="2890867" cy="1385671"/>
            </a:xfrm>
            <a:effectLst>
              <a:glow rad="228600">
                <a:schemeClr val="accent4">
                  <a:satMod val="175000"/>
                  <a:alpha val="40000"/>
                </a:schemeClr>
              </a:glow>
            </a:effectLst>
          </p:grpSpPr>
          <p:sp>
            <p:nvSpPr>
              <p:cNvPr id="188" name="Freeform: Shape 187">
                <a:extLst>
                  <a:ext uri="{FF2B5EF4-FFF2-40B4-BE49-F238E27FC236}">
                    <a16:creationId xmlns:a16="http://schemas.microsoft.com/office/drawing/2014/main" id="{48E21C70-C20D-86B6-13E7-469D75FC35D3}"/>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9" name="Freeform: Shape 188">
                <a:extLst>
                  <a:ext uri="{FF2B5EF4-FFF2-40B4-BE49-F238E27FC236}">
                    <a16:creationId xmlns:a16="http://schemas.microsoft.com/office/drawing/2014/main" id="{5D61FAAC-A835-1CE3-4C2F-E452D7FFF504}"/>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2" name="Group 1">
            <a:extLst>
              <a:ext uri="{FF2B5EF4-FFF2-40B4-BE49-F238E27FC236}">
                <a16:creationId xmlns:a16="http://schemas.microsoft.com/office/drawing/2014/main" id="{ED73D880-E668-DAC0-258F-413A2C5DD407}"/>
              </a:ext>
            </a:extLst>
          </p:cNvPr>
          <p:cNvGrpSpPr/>
          <p:nvPr/>
        </p:nvGrpSpPr>
        <p:grpSpPr>
          <a:xfrm>
            <a:off x="44782" y="4126493"/>
            <a:ext cx="11898258" cy="1424907"/>
            <a:chOff x="44782" y="4126493"/>
            <a:chExt cx="11898258" cy="1424907"/>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14F63D-ABD9-4A40-96D9-EDB6EDB6180C}"/>
                    </a:ext>
                  </a:extLst>
                </p:cNvPr>
                <p:cNvSpPr txBox="1"/>
                <p:nvPr/>
              </p:nvSpPr>
              <p:spPr>
                <a:xfrm>
                  <a:off x="44782" y="4385038"/>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=1</m:t>
                        </m:r>
                      </m:oMath>
                    </m:oMathPara>
                  </a14:m>
                  <a:endParaRPr lang="en-CA" sz="4400" dirty="0"/>
                </a:p>
              </p:txBody>
            </p:sp>
          </mc:Choice>
          <mc:Fallback xmlns="">
            <p:sp>
              <p:nvSpPr>
                <p:cNvPr id="13" name="TextBox 12">
                  <a:extLst>
                    <a:ext uri="{FF2B5EF4-FFF2-40B4-BE49-F238E27FC236}">
                      <a16:creationId xmlns:a16="http://schemas.microsoft.com/office/drawing/2014/main" id="{E814F63D-ABD9-4A40-96D9-EDB6EDB6180C}"/>
                    </a:ext>
                  </a:extLst>
                </p:cNvPr>
                <p:cNvSpPr txBox="1">
                  <a:spLocks noRot="1" noChangeAspect="1" noMove="1" noResize="1" noEditPoints="1" noAdjustHandles="1" noChangeArrowheads="1" noChangeShapeType="1" noTextEdit="1"/>
                </p:cNvSpPr>
                <p:nvPr/>
              </p:nvSpPr>
              <p:spPr>
                <a:xfrm>
                  <a:off x="44782" y="4385038"/>
                  <a:ext cx="2335228" cy="769441"/>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E44C44-A21E-40B7-B27C-6073D2E4F93D}"/>
                    </a:ext>
                  </a:extLst>
                </p:cNvPr>
                <p:cNvSpPr txBox="1"/>
                <p:nvPr/>
              </p:nvSpPr>
              <p:spPr>
                <a:xfrm>
                  <a:off x="2652969" y="4367448"/>
                  <a:ext cx="2421567"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4400" smtClean="0">
                            <a:latin typeface="Cambria Math" panose="02040503050406030204" pitchFamily="18" charset="0"/>
                          </a:rPr>
                          <m:t>Δ</m:t>
                        </m:r>
                        <m:r>
                          <a:rPr lang="en-CA" sz="4400" i="1">
                            <a:solidFill>
                              <a:srgbClr val="0070C0"/>
                            </a:solidFill>
                            <a:latin typeface="Cambria Math" panose="02040503050406030204" pitchFamily="18" charset="0"/>
                          </a:rPr>
                          <m:t>𝑟</m:t>
                        </m:r>
                        <m:r>
                          <a:rPr lang="en-CA" sz="4400" b="0" i="1" smtClean="0">
                            <a:latin typeface="Cambria Math" panose="02040503050406030204" pitchFamily="18" charset="0"/>
                          </a:rPr>
                          <m:t>→</m:t>
                        </m:r>
                        <m:sSub>
                          <m:sSubPr>
                            <m:ctrlPr>
                              <a:rPr lang="en-CA" sz="4400" i="1">
                                <a:solidFill>
                                  <a:srgbClr val="FFC000"/>
                                </a:solidFill>
                                <a:latin typeface="Cambria Math" panose="02040503050406030204" pitchFamily="18" charset="0"/>
                              </a:rPr>
                            </m:ctrlPr>
                          </m:sSubPr>
                          <m:e>
                            <m:r>
                              <a:rPr lang="en-CA" sz="4400" i="1">
                                <a:solidFill>
                                  <a:srgbClr val="FFC000"/>
                                </a:solidFill>
                                <a:latin typeface="Cambria Math" panose="02040503050406030204" pitchFamily="18" charset="0"/>
                              </a:rPr>
                              <m:t>𝐿</m:t>
                            </m:r>
                          </m:e>
                          <m:sub>
                            <m:r>
                              <a:rPr lang="en-CA" sz="4400" i="1">
                                <a:solidFill>
                                  <a:srgbClr val="FFC000"/>
                                </a:solidFill>
                                <a:latin typeface="Cambria Math" panose="02040503050406030204" pitchFamily="18" charset="0"/>
                              </a:rPr>
                              <m:t>0</m:t>
                            </m:r>
                          </m:sub>
                        </m:sSub>
                      </m:oMath>
                    </m:oMathPara>
                  </a14:m>
                  <a:endParaRPr lang="en-CA" sz="4400" dirty="0"/>
                </a:p>
              </p:txBody>
            </p:sp>
          </mc:Choice>
          <mc:Fallback xmlns="">
            <p:sp>
              <p:nvSpPr>
                <p:cNvPr id="16" name="TextBox 15">
                  <a:extLst>
                    <a:ext uri="{FF2B5EF4-FFF2-40B4-BE49-F238E27FC236}">
                      <a16:creationId xmlns:a16="http://schemas.microsoft.com/office/drawing/2014/main" id="{C4E44C44-A21E-40B7-B27C-6073D2E4F93D}"/>
                    </a:ext>
                  </a:extLst>
                </p:cNvPr>
                <p:cNvSpPr txBox="1">
                  <a:spLocks noRot="1" noChangeAspect="1" noMove="1" noResize="1" noEditPoints="1" noAdjustHandles="1" noChangeArrowheads="1" noChangeShapeType="1" noTextEdit="1"/>
                </p:cNvSpPr>
                <p:nvPr/>
              </p:nvSpPr>
              <p:spPr>
                <a:xfrm>
                  <a:off x="2652969" y="4367448"/>
                  <a:ext cx="2421567" cy="769441"/>
                </a:xfrm>
                <a:prstGeom prst="rect">
                  <a:avLst/>
                </a:prstGeom>
                <a:blipFill>
                  <a:blip r:embed="rId13"/>
                  <a:stretch>
                    <a:fillRect/>
                  </a:stretch>
                </a:blipFill>
              </p:spPr>
              <p:txBody>
                <a:bodyPr/>
                <a:lstStyle/>
                <a:p>
                  <a:r>
                    <a:rPr lang="en-CA">
                      <a:noFill/>
                    </a:rPr>
                    <a:t> </a:t>
                  </a:r>
                </a:p>
              </p:txBody>
            </p:sp>
          </mc:Fallback>
        </mc:AlternateContent>
        <p:grpSp>
          <p:nvGrpSpPr>
            <p:cNvPr id="75" name="Group 74">
              <a:extLst>
                <a:ext uri="{FF2B5EF4-FFF2-40B4-BE49-F238E27FC236}">
                  <a16:creationId xmlns:a16="http://schemas.microsoft.com/office/drawing/2014/main" id="{F85B5586-CA7D-4C02-A506-CF7CD7427DBD}"/>
                </a:ext>
              </a:extLst>
            </p:cNvPr>
            <p:cNvGrpSpPr/>
            <p:nvPr/>
          </p:nvGrpSpPr>
          <p:grpSpPr>
            <a:xfrm>
              <a:off x="7898301" y="4126493"/>
              <a:ext cx="1254418" cy="1252806"/>
              <a:chOff x="5192273" y="1563413"/>
              <a:chExt cx="1287531" cy="1285876"/>
            </a:xfrm>
          </p:grpSpPr>
          <p:grpSp>
            <p:nvGrpSpPr>
              <p:cNvPr id="76" name="Group 75">
                <a:extLst>
                  <a:ext uri="{FF2B5EF4-FFF2-40B4-BE49-F238E27FC236}">
                    <a16:creationId xmlns:a16="http://schemas.microsoft.com/office/drawing/2014/main" id="{9CF74D22-F24E-4AE6-8A74-2D37AF7AF30F}"/>
                  </a:ext>
                </a:extLst>
              </p:cNvPr>
              <p:cNvGrpSpPr/>
              <p:nvPr/>
            </p:nvGrpSpPr>
            <p:grpSpPr>
              <a:xfrm>
                <a:off x="5192273" y="1563413"/>
                <a:ext cx="1275202" cy="1285872"/>
                <a:chOff x="5192273" y="1563413"/>
                <a:chExt cx="1275202" cy="1344162"/>
              </a:xfrm>
            </p:grpSpPr>
            <p:cxnSp>
              <p:nvCxnSpPr>
                <p:cNvPr id="80" name="Straight Connector 79">
                  <a:extLst>
                    <a:ext uri="{FF2B5EF4-FFF2-40B4-BE49-F238E27FC236}">
                      <a16:creationId xmlns:a16="http://schemas.microsoft.com/office/drawing/2014/main" id="{D95DCBCE-EF31-41A7-A393-C220412D4C1C}"/>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10361FF-4CC6-4207-8154-74A9077A8205}"/>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B0497560-C389-4B60-A875-B2A71C7AC02F}"/>
                  </a:ext>
                </a:extLst>
              </p:cNvPr>
              <p:cNvGrpSpPr/>
              <p:nvPr/>
            </p:nvGrpSpPr>
            <p:grpSpPr>
              <a:xfrm>
                <a:off x="5227569" y="1591989"/>
                <a:ext cx="1252235" cy="1257300"/>
                <a:chOff x="5227569" y="1591989"/>
                <a:chExt cx="1252235" cy="1257300"/>
              </a:xfrm>
            </p:grpSpPr>
            <p:cxnSp>
              <p:nvCxnSpPr>
                <p:cNvPr id="78" name="Straight Connector 77">
                  <a:extLst>
                    <a:ext uri="{FF2B5EF4-FFF2-40B4-BE49-F238E27FC236}">
                      <a16:creationId xmlns:a16="http://schemas.microsoft.com/office/drawing/2014/main" id="{F38CF100-8D0A-4059-ACC9-BF72A03BDE4D}"/>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133F45C-DFFB-4795-BFD5-54F653293335}"/>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65" name="Group 164">
              <a:extLst>
                <a:ext uri="{FF2B5EF4-FFF2-40B4-BE49-F238E27FC236}">
                  <a16:creationId xmlns:a16="http://schemas.microsoft.com/office/drawing/2014/main" id="{78DA0FF8-06BB-40A3-BC40-9DEA776A7725}"/>
                </a:ext>
              </a:extLst>
            </p:cNvPr>
            <p:cNvGrpSpPr/>
            <p:nvPr/>
          </p:nvGrpSpPr>
          <p:grpSpPr>
            <a:xfrm>
              <a:off x="11125879" y="4905069"/>
              <a:ext cx="817161" cy="646331"/>
              <a:chOff x="675902" y="3450213"/>
              <a:chExt cx="2092074" cy="1654719"/>
            </a:xfrm>
          </p:grpSpPr>
          <p:cxnSp>
            <p:nvCxnSpPr>
              <p:cNvPr id="170" name="Straight Arrow Connector 169">
                <a:extLst>
                  <a:ext uri="{FF2B5EF4-FFF2-40B4-BE49-F238E27FC236}">
                    <a16:creationId xmlns:a16="http://schemas.microsoft.com/office/drawing/2014/main" id="{09A24519-18CF-4F57-8E15-56AD0D03AC12}"/>
                  </a:ext>
                </a:extLst>
              </p:cNvPr>
              <p:cNvCxnSpPr>
                <a:cxnSpLocks/>
              </p:cNvCxnSpPr>
              <p:nvPr/>
            </p:nvCxnSpPr>
            <p:spPr>
              <a:xfrm rot="5400000" flipV="1">
                <a:off x="1348959" y="3756407"/>
                <a:ext cx="0" cy="1346113"/>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7308129C-FF17-4DC5-B866-EDD93655CDCF}"/>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68" name="TextBox 167">
                    <a:extLst>
                      <a:ext uri="{FF2B5EF4-FFF2-40B4-BE49-F238E27FC236}">
                        <a16:creationId xmlns:a16="http://schemas.microsoft.com/office/drawing/2014/main" id="{7308129C-FF17-4DC5-B866-EDD93655CDCF}"/>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14"/>
                    <a:stretch>
                      <a:fillRect/>
                    </a:stretch>
                  </a:blipFill>
                </p:spPr>
                <p:txBody>
                  <a:bodyPr/>
                  <a:lstStyle/>
                  <a:p>
                    <a:r>
                      <a:rPr lang="en-CA">
                        <a:noFill/>
                      </a:rPr>
                      <a:t> </a:t>
                    </a:r>
                  </a:p>
                </p:txBody>
              </p:sp>
            </mc:Fallback>
          </mc:AlternateContent>
        </p:grpSp>
        <p:grpSp>
          <p:nvGrpSpPr>
            <p:cNvPr id="190" name="Group 189">
              <a:extLst>
                <a:ext uri="{FF2B5EF4-FFF2-40B4-BE49-F238E27FC236}">
                  <a16:creationId xmlns:a16="http://schemas.microsoft.com/office/drawing/2014/main" id="{3C70CA87-1ABB-09E1-6438-FB54A9E6ED84}"/>
                </a:ext>
              </a:extLst>
            </p:cNvPr>
            <p:cNvGrpSpPr/>
            <p:nvPr/>
          </p:nvGrpSpPr>
          <p:grpSpPr>
            <a:xfrm>
              <a:off x="7861661" y="4170441"/>
              <a:ext cx="1296019" cy="1224965"/>
              <a:chOff x="9333323" y="4875156"/>
              <a:chExt cx="2890867" cy="1385671"/>
            </a:xfrm>
            <a:effectLst>
              <a:glow rad="228600">
                <a:schemeClr val="accent4">
                  <a:satMod val="175000"/>
                  <a:alpha val="40000"/>
                </a:schemeClr>
              </a:glow>
            </a:effectLst>
          </p:grpSpPr>
          <p:sp>
            <p:nvSpPr>
              <p:cNvPr id="191" name="Freeform: Shape 190">
                <a:extLst>
                  <a:ext uri="{FF2B5EF4-FFF2-40B4-BE49-F238E27FC236}">
                    <a16:creationId xmlns:a16="http://schemas.microsoft.com/office/drawing/2014/main" id="{813BF471-31A1-2AB5-67B6-EAB9F7CFB452}"/>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2" name="Freeform: Shape 191">
                <a:extLst>
                  <a:ext uri="{FF2B5EF4-FFF2-40B4-BE49-F238E27FC236}">
                    <a16:creationId xmlns:a16="http://schemas.microsoft.com/office/drawing/2014/main" id="{18B04C12-7D95-57AE-0901-3BC8DCE70A2D}"/>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6" name="Group 5">
            <a:extLst>
              <a:ext uri="{FF2B5EF4-FFF2-40B4-BE49-F238E27FC236}">
                <a16:creationId xmlns:a16="http://schemas.microsoft.com/office/drawing/2014/main" id="{BB26C7C5-20F0-221B-EE9B-EE02AE215787}"/>
              </a:ext>
            </a:extLst>
          </p:cNvPr>
          <p:cNvGrpSpPr/>
          <p:nvPr/>
        </p:nvGrpSpPr>
        <p:grpSpPr>
          <a:xfrm>
            <a:off x="62423" y="5517698"/>
            <a:ext cx="11887128" cy="1444127"/>
            <a:chOff x="62423" y="5517698"/>
            <a:chExt cx="11887128" cy="1444127"/>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D180B0-F445-4A8B-ACDD-DA4C99011A73}"/>
                    </a:ext>
                  </a:extLst>
                </p:cNvPr>
                <p:cNvSpPr txBox="1"/>
                <p:nvPr/>
              </p:nvSpPr>
              <p:spPr>
                <a:xfrm>
                  <a:off x="2674004" y="5668101"/>
                  <a:ext cx="2484170" cy="1048429"/>
                </a:xfrm>
                <a:prstGeom prst="rect">
                  <a:avLst/>
                </a:prstGeom>
                <a:noFill/>
              </p:spPr>
              <p:txBody>
                <a:bodyPr wrap="square">
                  <a:spAutoFit/>
                </a:bodyPr>
                <a:lstStyle/>
                <a:p>
                  <a14:m>
                    <m:oMath xmlns:m="http://schemas.openxmlformats.org/officeDocument/2006/math">
                      <m:r>
                        <m:rPr>
                          <m:sty m:val="p"/>
                        </m:rPr>
                        <a:rPr lang="en-CA" sz="4400" smtClean="0">
                          <a:latin typeface="Cambria Math" panose="02040503050406030204" pitchFamily="18" charset="0"/>
                        </a:rPr>
                        <m:t>Δ</m:t>
                      </m:r>
                      <m:r>
                        <a:rPr lang="en-CA" sz="4400" i="1">
                          <a:solidFill>
                            <a:srgbClr val="0070C0"/>
                          </a:solidFill>
                          <a:latin typeface="Cambria Math" panose="02040503050406030204" pitchFamily="18" charset="0"/>
                        </a:rPr>
                        <m:t>𝑟</m:t>
                      </m:r>
                      <m:r>
                        <a:rPr lang="en-CA" sz="4400" i="1">
                          <a:latin typeface="Cambria Math" panose="02040503050406030204" pitchFamily="18" charset="0"/>
                        </a:rPr>
                        <m:t>→</m:t>
                      </m:r>
                      <m:f>
                        <m:fPr>
                          <m:ctrlPr>
                            <a:rPr lang="en-CA" sz="4400" b="0" i="1" smtClean="0">
                              <a:latin typeface="Cambria Math" panose="02040503050406030204" pitchFamily="18" charset="0"/>
                            </a:rPr>
                          </m:ctrlPr>
                        </m:fPr>
                        <m:num>
                          <m:r>
                            <a:rPr lang="en-CA" sz="4400" b="0" i="1" smtClean="0">
                              <a:latin typeface="Cambria Math" panose="02040503050406030204" pitchFamily="18" charset="0"/>
                            </a:rPr>
                            <m:t>1</m:t>
                          </m:r>
                        </m:num>
                        <m:den>
                          <m:r>
                            <a:rPr lang="en-CA" sz="4400" b="0" i="1" smtClean="0">
                              <a:latin typeface="Cambria Math" panose="02040503050406030204" pitchFamily="18" charset="0"/>
                            </a:rPr>
                            <m:t>2</m:t>
                          </m:r>
                        </m:den>
                      </m:f>
                      <m:sSub>
                        <m:sSubPr>
                          <m:ctrlPr>
                            <a:rPr lang="en-CA" sz="4400" i="1">
                              <a:solidFill>
                                <a:srgbClr val="FFC000"/>
                              </a:solidFill>
                              <a:latin typeface="Cambria Math" panose="02040503050406030204" pitchFamily="18" charset="0"/>
                            </a:rPr>
                          </m:ctrlPr>
                        </m:sSubPr>
                        <m:e>
                          <m:r>
                            <a:rPr lang="en-CA" sz="4400" i="1">
                              <a:solidFill>
                                <a:srgbClr val="FFC000"/>
                              </a:solidFill>
                              <a:latin typeface="Cambria Math" panose="02040503050406030204" pitchFamily="18" charset="0"/>
                            </a:rPr>
                            <m:t>𝐿</m:t>
                          </m:r>
                        </m:e>
                        <m:sub>
                          <m:r>
                            <a:rPr lang="en-CA" sz="4400" i="1">
                              <a:solidFill>
                                <a:srgbClr val="FFC000"/>
                              </a:solidFill>
                              <a:latin typeface="Cambria Math" panose="02040503050406030204" pitchFamily="18" charset="0"/>
                            </a:rPr>
                            <m:t>0</m:t>
                          </m:r>
                        </m:sub>
                      </m:sSub>
                    </m:oMath>
                  </a14:m>
                  <a:r>
                    <a:rPr lang="en-CA" sz="4400" dirty="0"/>
                    <a:t> </a:t>
                  </a:r>
                </a:p>
              </p:txBody>
            </p:sp>
          </mc:Choice>
          <mc:Fallback xmlns="">
            <p:sp>
              <p:nvSpPr>
                <p:cNvPr id="10" name="TextBox 9">
                  <a:extLst>
                    <a:ext uri="{FF2B5EF4-FFF2-40B4-BE49-F238E27FC236}">
                      <a16:creationId xmlns:a16="http://schemas.microsoft.com/office/drawing/2014/main" id="{C1D180B0-F445-4A8B-ACDD-DA4C99011A73}"/>
                    </a:ext>
                  </a:extLst>
                </p:cNvPr>
                <p:cNvSpPr txBox="1">
                  <a:spLocks noRot="1" noChangeAspect="1" noMove="1" noResize="1" noEditPoints="1" noAdjustHandles="1" noChangeArrowheads="1" noChangeShapeType="1" noTextEdit="1"/>
                </p:cNvSpPr>
                <p:nvPr/>
              </p:nvSpPr>
              <p:spPr>
                <a:xfrm>
                  <a:off x="2674004" y="5668101"/>
                  <a:ext cx="2484170" cy="1048429"/>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8BD3633-65EE-4577-842D-FEA5AC9641B8}"/>
                    </a:ext>
                  </a:extLst>
                </p:cNvPr>
                <p:cNvSpPr txBox="1"/>
                <p:nvPr/>
              </p:nvSpPr>
              <p:spPr>
                <a:xfrm>
                  <a:off x="62423" y="5625333"/>
                  <a:ext cx="2335228" cy="1048429"/>
                </a:xfrm>
                <a:prstGeom prst="rect">
                  <a:avLst/>
                </a:prstGeom>
                <a:noFill/>
              </p:spPr>
              <p:txBody>
                <a:bodyPr wrap="square">
                  <a:spAutoFit/>
                </a:bodyPr>
                <a:lstStyle/>
                <a:p>
                  <a14:m>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m:t>
                      </m:r>
                      <m:f>
                        <m:fPr>
                          <m:ctrlPr>
                            <a:rPr lang="en-GB" sz="4400" b="0" i="1" smtClean="0">
                              <a:solidFill>
                                <a:schemeClr val="tx1"/>
                              </a:solidFill>
                              <a:latin typeface="Cambria Math" panose="02040503050406030204" pitchFamily="18" charset="0"/>
                            </a:rPr>
                          </m:ctrlPr>
                        </m:fPr>
                        <m:num>
                          <m:r>
                            <a:rPr lang="en-GB" sz="4400" b="0" i="1" smtClean="0">
                              <a:solidFill>
                                <a:schemeClr val="tx1"/>
                              </a:solidFill>
                              <a:latin typeface="Cambria Math" panose="02040503050406030204" pitchFamily="18" charset="0"/>
                            </a:rPr>
                            <m:t>1</m:t>
                          </m:r>
                        </m:num>
                        <m:den>
                          <m:r>
                            <a:rPr lang="en-GB" sz="4400" b="0" i="1" smtClean="0">
                              <a:solidFill>
                                <a:schemeClr val="tx1"/>
                              </a:solidFill>
                              <a:latin typeface="Cambria Math" panose="02040503050406030204" pitchFamily="18" charset="0"/>
                            </a:rPr>
                            <m:t>2</m:t>
                          </m:r>
                        </m:den>
                      </m:f>
                    </m:oMath>
                  </a14:m>
                  <a:r>
                    <a:rPr lang="en-CA" sz="4400" dirty="0"/>
                    <a:t> </a:t>
                  </a:r>
                </a:p>
              </p:txBody>
            </p:sp>
          </mc:Choice>
          <mc:Fallback xmlns="">
            <p:sp>
              <p:nvSpPr>
                <p:cNvPr id="12" name="TextBox 11">
                  <a:extLst>
                    <a:ext uri="{FF2B5EF4-FFF2-40B4-BE49-F238E27FC236}">
                      <a16:creationId xmlns:a16="http://schemas.microsoft.com/office/drawing/2014/main" id="{E8BD3633-65EE-4577-842D-FEA5AC9641B8}"/>
                    </a:ext>
                  </a:extLst>
                </p:cNvPr>
                <p:cNvSpPr txBox="1">
                  <a:spLocks noRot="1" noChangeAspect="1" noMove="1" noResize="1" noEditPoints="1" noAdjustHandles="1" noChangeArrowheads="1" noChangeShapeType="1" noTextEdit="1"/>
                </p:cNvSpPr>
                <p:nvPr/>
              </p:nvSpPr>
              <p:spPr>
                <a:xfrm>
                  <a:off x="62423" y="5625333"/>
                  <a:ext cx="2335228" cy="1048429"/>
                </a:xfrm>
                <a:prstGeom prst="rect">
                  <a:avLst/>
                </a:prstGeom>
                <a:blipFill>
                  <a:blip r:embed="rId16"/>
                  <a:stretch>
                    <a:fillRect/>
                  </a:stretch>
                </a:blipFill>
              </p:spPr>
              <p:txBody>
                <a:bodyPr/>
                <a:lstStyle/>
                <a:p>
                  <a:r>
                    <a:rPr lang="en-CA">
                      <a:noFill/>
                    </a:rPr>
                    <a:t> </a:t>
                  </a:r>
                </a:p>
              </p:txBody>
            </p:sp>
          </mc:Fallback>
        </mc:AlternateContent>
        <p:grpSp>
          <p:nvGrpSpPr>
            <p:cNvPr id="68" name="Group 67">
              <a:extLst>
                <a:ext uri="{FF2B5EF4-FFF2-40B4-BE49-F238E27FC236}">
                  <a16:creationId xmlns:a16="http://schemas.microsoft.com/office/drawing/2014/main" id="{43A8EF88-3D7B-4D47-AA10-9FC0AA8E72B9}"/>
                </a:ext>
              </a:extLst>
            </p:cNvPr>
            <p:cNvGrpSpPr/>
            <p:nvPr/>
          </p:nvGrpSpPr>
          <p:grpSpPr>
            <a:xfrm>
              <a:off x="8175982" y="5517698"/>
              <a:ext cx="652736" cy="1252806"/>
              <a:chOff x="5192273" y="1563413"/>
              <a:chExt cx="1287531" cy="1285876"/>
            </a:xfrm>
          </p:grpSpPr>
          <p:grpSp>
            <p:nvGrpSpPr>
              <p:cNvPr id="69" name="Group 68">
                <a:extLst>
                  <a:ext uri="{FF2B5EF4-FFF2-40B4-BE49-F238E27FC236}">
                    <a16:creationId xmlns:a16="http://schemas.microsoft.com/office/drawing/2014/main" id="{B7BE2B9E-95F4-4039-82D8-DB3761BA5268}"/>
                  </a:ext>
                </a:extLst>
              </p:cNvPr>
              <p:cNvGrpSpPr/>
              <p:nvPr/>
            </p:nvGrpSpPr>
            <p:grpSpPr>
              <a:xfrm>
                <a:off x="5192273" y="1563413"/>
                <a:ext cx="1275202" cy="1285872"/>
                <a:chOff x="5192273" y="1563413"/>
                <a:chExt cx="1275202" cy="1344162"/>
              </a:xfrm>
            </p:grpSpPr>
            <p:cxnSp>
              <p:nvCxnSpPr>
                <p:cNvPr id="73" name="Straight Connector 72">
                  <a:extLst>
                    <a:ext uri="{FF2B5EF4-FFF2-40B4-BE49-F238E27FC236}">
                      <a16:creationId xmlns:a16="http://schemas.microsoft.com/office/drawing/2014/main" id="{553754F7-B08F-4AD6-8ECF-E507C89C6A9A}"/>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8EE211-1426-44C4-91AA-B188088FDAAB}"/>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1475F301-10EE-4280-895E-7E85A259BDB6}"/>
                  </a:ext>
                </a:extLst>
              </p:cNvPr>
              <p:cNvGrpSpPr/>
              <p:nvPr/>
            </p:nvGrpSpPr>
            <p:grpSpPr>
              <a:xfrm>
                <a:off x="5227569" y="1591989"/>
                <a:ext cx="1252235" cy="1257300"/>
                <a:chOff x="5227569" y="1591989"/>
                <a:chExt cx="1252235" cy="1257300"/>
              </a:xfrm>
            </p:grpSpPr>
            <p:cxnSp>
              <p:nvCxnSpPr>
                <p:cNvPr id="71" name="Straight Connector 70">
                  <a:extLst>
                    <a:ext uri="{FF2B5EF4-FFF2-40B4-BE49-F238E27FC236}">
                      <a16:creationId xmlns:a16="http://schemas.microsoft.com/office/drawing/2014/main" id="{3085D593-43CA-4FDF-B3C2-0D978A3583F4}"/>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9A01BBF-7445-4B87-8D88-9E9270CBBA6A}"/>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159" name="Group 158">
              <a:extLst>
                <a:ext uri="{FF2B5EF4-FFF2-40B4-BE49-F238E27FC236}">
                  <a16:creationId xmlns:a16="http://schemas.microsoft.com/office/drawing/2014/main" id="{B3FD9495-2C11-4D07-A8A9-DE0F63542294}"/>
                </a:ext>
              </a:extLst>
            </p:cNvPr>
            <p:cNvGrpSpPr/>
            <p:nvPr/>
          </p:nvGrpSpPr>
          <p:grpSpPr>
            <a:xfrm>
              <a:off x="11132390" y="6315494"/>
              <a:ext cx="817161" cy="646331"/>
              <a:chOff x="675902" y="3450213"/>
              <a:chExt cx="2092074" cy="1654719"/>
            </a:xfrm>
          </p:grpSpPr>
          <p:cxnSp>
            <p:nvCxnSpPr>
              <p:cNvPr id="164" name="Straight Arrow Connector 163">
                <a:extLst>
                  <a:ext uri="{FF2B5EF4-FFF2-40B4-BE49-F238E27FC236}">
                    <a16:creationId xmlns:a16="http://schemas.microsoft.com/office/drawing/2014/main" id="{6E66ADF8-EB5C-492F-A5A9-E2F808BF3E11}"/>
                  </a:ext>
                </a:extLst>
              </p:cNvPr>
              <p:cNvCxnSpPr>
                <a:cxnSpLocks/>
              </p:cNvCxnSpPr>
              <p:nvPr/>
            </p:nvCxnSpPr>
            <p:spPr>
              <a:xfrm rot="5400000" flipV="1">
                <a:off x="1348959" y="3756407"/>
                <a:ext cx="0" cy="1346113"/>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2C369F0F-4CCB-4D95-A434-9065F8C5D330}"/>
                      </a:ext>
                    </a:extLst>
                  </p:cNvPr>
                  <p:cNvSpPr txBox="1"/>
                  <p:nvPr/>
                </p:nvSpPr>
                <p:spPr>
                  <a:xfrm>
                    <a:off x="1871117" y="3450213"/>
                    <a:ext cx="896859" cy="1654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600" b="0" i="1" smtClean="0">
                              <a:solidFill>
                                <a:srgbClr val="002060"/>
                              </a:solidFill>
                              <a:latin typeface="Cambria Math" panose="02040503050406030204" pitchFamily="18" charset="0"/>
                            </a:rPr>
                            <m:t>𝑟</m:t>
                          </m:r>
                        </m:oMath>
                      </m:oMathPara>
                    </a14:m>
                    <a:endParaRPr lang="en-CA" sz="3600" dirty="0"/>
                  </a:p>
                </p:txBody>
              </p:sp>
            </mc:Choice>
            <mc:Fallback xmlns="">
              <p:sp>
                <p:nvSpPr>
                  <p:cNvPr id="162" name="TextBox 161">
                    <a:extLst>
                      <a:ext uri="{FF2B5EF4-FFF2-40B4-BE49-F238E27FC236}">
                        <a16:creationId xmlns:a16="http://schemas.microsoft.com/office/drawing/2014/main" id="{2C369F0F-4CCB-4D95-A434-9065F8C5D330}"/>
                      </a:ext>
                    </a:extLst>
                  </p:cNvPr>
                  <p:cNvSpPr txBox="1">
                    <a:spLocks noRot="1" noChangeAspect="1" noMove="1" noResize="1" noEditPoints="1" noAdjustHandles="1" noChangeArrowheads="1" noChangeShapeType="1" noTextEdit="1"/>
                  </p:cNvSpPr>
                  <p:nvPr/>
                </p:nvSpPr>
                <p:spPr>
                  <a:xfrm>
                    <a:off x="1871117" y="3450213"/>
                    <a:ext cx="896859" cy="1654719"/>
                  </a:xfrm>
                  <a:prstGeom prst="rect">
                    <a:avLst/>
                  </a:prstGeom>
                  <a:blipFill>
                    <a:blip r:embed="rId17"/>
                    <a:stretch>
                      <a:fillRect/>
                    </a:stretch>
                  </a:blipFill>
                </p:spPr>
                <p:txBody>
                  <a:bodyPr/>
                  <a:lstStyle/>
                  <a:p>
                    <a:r>
                      <a:rPr lang="en-CA">
                        <a:noFill/>
                      </a:rPr>
                      <a:t> </a:t>
                    </a:r>
                  </a:p>
                </p:txBody>
              </p:sp>
            </mc:Fallback>
          </mc:AlternateContent>
        </p:grpSp>
        <p:grpSp>
          <p:nvGrpSpPr>
            <p:cNvPr id="193" name="Group 192">
              <a:extLst>
                <a:ext uri="{FF2B5EF4-FFF2-40B4-BE49-F238E27FC236}">
                  <a16:creationId xmlns:a16="http://schemas.microsoft.com/office/drawing/2014/main" id="{F5BBF722-F541-22A5-F204-A27EA9F5C8A4}"/>
                </a:ext>
              </a:extLst>
            </p:cNvPr>
            <p:cNvGrpSpPr/>
            <p:nvPr/>
          </p:nvGrpSpPr>
          <p:grpSpPr>
            <a:xfrm>
              <a:off x="8156739" y="5560782"/>
              <a:ext cx="665730" cy="1224965"/>
              <a:chOff x="9333323" y="4875156"/>
              <a:chExt cx="2890867" cy="1385671"/>
            </a:xfrm>
            <a:effectLst>
              <a:glow rad="228600">
                <a:schemeClr val="accent4">
                  <a:satMod val="175000"/>
                  <a:alpha val="40000"/>
                </a:schemeClr>
              </a:glow>
            </a:effectLst>
          </p:grpSpPr>
          <p:sp>
            <p:nvSpPr>
              <p:cNvPr id="194" name="Freeform: Shape 193">
                <a:extLst>
                  <a:ext uri="{FF2B5EF4-FFF2-40B4-BE49-F238E27FC236}">
                    <a16:creationId xmlns:a16="http://schemas.microsoft.com/office/drawing/2014/main" id="{DDC3CC67-EC8E-62AE-3587-385ACE61013F}"/>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5" name="Freeform: Shape 194">
                <a:extLst>
                  <a:ext uri="{FF2B5EF4-FFF2-40B4-BE49-F238E27FC236}">
                    <a16:creationId xmlns:a16="http://schemas.microsoft.com/office/drawing/2014/main" id="{A446B928-4F61-D94F-BC5F-4D866A079DB6}"/>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Tree>
    <p:custDataLst>
      <p:tags r:id="rId1"/>
    </p:custDataLst>
    <p:extLst>
      <p:ext uri="{BB962C8B-B14F-4D97-AF65-F5344CB8AC3E}">
        <p14:creationId xmlns:p14="http://schemas.microsoft.com/office/powerpoint/2010/main" val="3097983840"/>
      </p:ext>
    </p:extLst>
  </p:cSld>
  <p:clrMapOvr>
    <a:masterClrMapping/>
  </p:clrMapOvr>
  <mc:AlternateContent xmlns:mc="http://schemas.openxmlformats.org/markup-compatibility/2006" xmlns:p14="http://schemas.microsoft.com/office/powerpoint/2010/main">
    <mc:Choice Requires="p14">
      <p:transition spd="slow" p14:dur="2000" advTm="9323"/>
    </mc:Choice>
    <mc:Fallback xmlns="">
      <p:transition spd="slow" advTm="93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A27143-C82F-6EF9-5149-A67C46C61EBF}"/>
                  </a:ext>
                </a:extLst>
              </p:cNvPr>
              <p:cNvSpPr txBox="1"/>
              <p:nvPr/>
            </p:nvSpPr>
            <p:spPr>
              <a:xfrm>
                <a:off x="110319" y="101388"/>
                <a:ext cx="11414931" cy="2308324"/>
              </a:xfrm>
              <a:prstGeom prst="rect">
                <a:avLst/>
              </a:prstGeom>
              <a:noFill/>
            </p:spPr>
            <p:txBody>
              <a:bodyPr wrap="square">
                <a:spAutoFit/>
              </a:bodyPr>
              <a:lstStyle/>
              <a:p>
                <a:r>
                  <a:rPr lang="en-CA" sz="4800" dirty="0"/>
                  <a:t>In a universe changing in spatial scale </a:t>
                </a:r>
                <a14:m>
                  <m:oMath xmlns:m="http://schemas.openxmlformats.org/officeDocument/2006/math">
                    <m:r>
                      <a:rPr lang="en-CA" sz="4800" b="0" i="1" smtClean="0">
                        <a:solidFill>
                          <a:srgbClr val="FF0000"/>
                        </a:solidFill>
                        <a:latin typeface="Cambria Math" panose="02040503050406030204" pitchFamily="18" charset="0"/>
                      </a:rPr>
                      <m:t>𝑎</m:t>
                    </m:r>
                    <m:r>
                      <a:rPr lang="en-CA" sz="4800" b="0" i="1" smtClean="0">
                        <a:solidFill>
                          <a:srgbClr val="FF0000"/>
                        </a:solidFill>
                        <a:latin typeface="Cambria Math" panose="02040503050406030204" pitchFamily="18" charset="0"/>
                      </a:rPr>
                      <m:t>(</m:t>
                    </m:r>
                    <m:r>
                      <a:rPr lang="en-CA" sz="4800" b="0" i="1" smtClean="0">
                        <a:solidFill>
                          <a:srgbClr val="FF0000"/>
                        </a:solidFill>
                        <a:latin typeface="Cambria Math" panose="02040503050406030204" pitchFamily="18" charset="0"/>
                      </a:rPr>
                      <m:t>𝑡</m:t>
                    </m:r>
                    <m:r>
                      <a:rPr lang="en-CA" sz="4800" b="0" i="1" smtClean="0">
                        <a:solidFill>
                          <a:srgbClr val="FF0000"/>
                        </a:solidFill>
                        <a:latin typeface="Cambria Math" panose="02040503050406030204" pitchFamily="18" charset="0"/>
                      </a:rPr>
                      <m:t>)</m:t>
                    </m:r>
                  </m:oMath>
                </a14:m>
                <a:r>
                  <a:rPr lang="en-CA" sz="4800" dirty="0"/>
                  <a:t>…</a:t>
                </a:r>
              </a:p>
              <a:p>
                <a:r>
                  <a:rPr lang="en-CA" sz="4800" dirty="0"/>
                  <a:t>A constant co-moving coordinate distance </a:t>
                </a:r>
                <a14:m>
                  <m:oMath xmlns:m="http://schemas.openxmlformats.org/officeDocument/2006/math">
                    <m:r>
                      <m:rPr>
                        <m:sty m:val="p"/>
                      </m:rPr>
                      <a:rPr lang="en-CA" sz="4800" smtClean="0">
                        <a:latin typeface="Cambria Math" panose="02040503050406030204" pitchFamily="18" charset="0"/>
                      </a:rPr>
                      <m:t>Δ</m:t>
                    </m:r>
                    <m:r>
                      <a:rPr lang="en-CA" sz="4800" i="1">
                        <a:solidFill>
                          <a:srgbClr val="0070C0"/>
                        </a:solidFill>
                        <a:latin typeface="Cambria Math" panose="02040503050406030204" pitchFamily="18" charset="0"/>
                      </a:rPr>
                      <m:t>𝑟</m:t>
                    </m:r>
                  </m:oMath>
                </a14:m>
                <a:r>
                  <a:rPr lang="en-CA" sz="4800" dirty="0"/>
                  <a:t> </a:t>
                </a:r>
              </a:p>
              <a:p>
                <a:r>
                  <a:rPr lang="en-CA" sz="4800" dirty="0"/>
                  <a:t>corresponds to a changing proper length </a:t>
                </a:r>
                <a14:m>
                  <m:oMath xmlns:m="http://schemas.openxmlformats.org/officeDocument/2006/math">
                    <m:sSub>
                      <m:sSubPr>
                        <m:ctrlPr>
                          <a:rPr lang="en-CA" sz="4800" b="0" i="1" smtClean="0">
                            <a:solidFill>
                              <a:srgbClr val="FFC000"/>
                            </a:solidFill>
                            <a:latin typeface="Cambria Math" panose="02040503050406030204" pitchFamily="18" charset="0"/>
                          </a:rPr>
                        </m:ctrlPr>
                      </m:sSubPr>
                      <m:e>
                        <m:r>
                          <a:rPr lang="en-CA" sz="4800" b="0" i="1" smtClean="0">
                            <a:solidFill>
                              <a:srgbClr val="FFC000"/>
                            </a:solidFill>
                            <a:latin typeface="Cambria Math" panose="02040503050406030204" pitchFamily="18" charset="0"/>
                          </a:rPr>
                          <m:t>𝐿</m:t>
                        </m:r>
                      </m:e>
                      <m:sub>
                        <m:r>
                          <a:rPr lang="en-CA" sz="4800" b="0" i="1" smtClean="0">
                            <a:solidFill>
                              <a:srgbClr val="FFC000"/>
                            </a:solidFill>
                            <a:latin typeface="Cambria Math" panose="02040503050406030204" pitchFamily="18" charset="0"/>
                          </a:rPr>
                          <m:t>0</m:t>
                        </m:r>
                      </m:sub>
                    </m:sSub>
                  </m:oMath>
                </a14:m>
                <a:r>
                  <a:rPr lang="en-CA" sz="4800" dirty="0"/>
                  <a:t>!</a:t>
                </a:r>
              </a:p>
            </p:txBody>
          </p:sp>
        </mc:Choice>
        <mc:Fallback xmlns="">
          <p:sp>
            <p:nvSpPr>
              <p:cNvPr id="4" name="TextBox 3">
                <a:extLst>
                  <a:ext uri="{FF2B5EF4-FFF2-40B4-BE49-F238E27FC236}">
                    <a16:creationId xmlns:a16="http://schemas.microsoft.com/office/drawing/2014/main" id="{A0A27143-C82F-6EF9-5149-A67C46C61EBF}"/>
                  </a:ext>
                </a:extLst>
              </p:cNvPr>
              <p:cNvSpPr txBox="1">
                <a:spLocks noRot="1" noChangeAspect="1" noMove="1" noResize="1" noEditPoints="1" noAdjustHandles="1" noChangeArrowheads="1" noChangeShapeType="1" noTextEdit="1"/>
              </p:cNvSpPr>
              <p:nvPr/>
            </p:nvSpPr>
            <p:spPr>
              <a:xfrm>
                <a:off x="110319" y="101388"/>
                <a:ext cx="11414931" cy="2308324"/>
              </a:xfrm>
              <a:prstGeom prst="rect">
                <a:avLst/>
              </a:prstGeom>
              <a:blipFill>
                <a:blip r:embed="rId3"/>
                <a:stretch>
                  <a:fillRect l="-2403" t="-5820" r="-214" b="-134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644C75-C196-3836-44C4-FEFBF576021F}"/>
                  </a:ext>
                </a:extLst>
              </p:cNvPr>
              <p:cNvSpPr txBox="1"/>
              <p:nvPr/>
            </p:nvSpPr>
            <p:spPr>
              <a:xfrm>
                <a:off x="125388" y="2365979"/>
                <a:ext cx="5486401" cy="4599849"/>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sSub>
                        <m:sSubPr>
                          <m:ctrlPr>
                            <a:rPr lang="en-CA" sz="6000" i="1" smtClean="0">
                              <a:solidFill>
                                <a:srgbClr val="FFC000"/>
                              </a:solidFill>
                              <a:latin typeface="Cambria Math" panose="02040503050406030204" pitchFamily="18" charset="0"/>
                            </a:rPr>
                          </m:ctrlPr>
                        </m:sSubPr>
                        <m:e>
                          <m:r>
                            <a:rPr lang="en-CA" sz="6000" i="1">
                              <a:solidFill>
                                <a:srgbClr val="FFC000"/>
                              </a:solidFill>
                              <a:latin typeface="Cambria Math" panose="02040503050406030204" pitchFamily="18" charset="0"/>
                            </a:rPr>
                            <m:t>𝐿</m:t>
                          </m:r>
                        </m:e>
                        <m:sub>
                          <m:r>
                            <a:rPr lang="en-CA" sz="6000" i="1">
                              <a:solidFill>
                                <a:srgbClr val="FFC000"/>
                              </a:solidFill>
                              <a:latin typeface="Cambria Math" panose="02040503050406030204" pitchFamily="18" charset="0"/>
                            </a:rPr>
                            <m:t>0</m:t>
                          </m:r>
                        </m:sub>
                      </m:sSub>
                      <m:r>
                        <a:rPr lang="en-GB" sz="6000" b="0" i="1" smtClean="0">
                          <a:latin typeface="Cambria Math" panose="02040503050406030204" pitchFamily="18" charset="0"/>
                        </a:rPr>
                        <m:t>=</m:t>
                      </m:r>
                      <m:r>
                        <m:rPr>
                          <m:sty m:val="p"/>
                        </m:rPr>
                        <a:rPr lang="en-CA" sz="6000">
                          <a:latin typeface="Cambria Math" panose="02040503050406030204" pitchFamily="18" charset="0"/>
                        </a:rPr>
                        <m:t>Δ</m:t>
                      </m:r>
                      <m:r>
                        <a:rPr lang="en-CA" sz="6000" i="1">
                          <a:solidFill>
                            <a:srgbClr val="0070C0"/>
                          </a:solidFill>
                          <a:latin typeface="Cambria Math" panose="02040503050406030204" pitchFamily="18" charset="0"/>
                        </a:rPr>
                        <m:t>𝑟</m:t>
                      </m:r>
                      <m:d>
                        <m:dPr>
                          <m:begChr m:val="‖"/>
                          <m:endChr m:val="‖"/>
                          <m:ctrlPr>
                            <a:rPr lang="en-CA" sz="6000" i="1">
                              <a:latin typeface="Cambria Math" panose="02040503050406030204" pitchFamily="18" charset="0"/>
                            </a:rPr>
                          </m:ctrlPr>
                        </m:dPr>
                        <m:e>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𝑟</m:t>
                                  </m:r>
                                </m:sub>
                              </m:sSub>
                            </m:e>
                          </m:acc>
                        </m:e>
                      </m:d>
                    </m:oMath>
                  </m:oMathPara>
                </a14:m>
                <a:endParaRPr lang="en-CA" sz="6000" i="1" dirty="0">
                  <a:solidFill>
                    <a:srgbClr val="002060"/>
                  </a:solidFill>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sSub>
                        <m:sSubPr>
                          <m:ctrlPr>
                            <a:rPr lang="en-CA" sz="6000" i="1" smtClean="0">
                              <a:solidFill>
                                <a:schemeClr val="bg1"/>
                              </a:solidFill>
                              <a:latin typeface="Cambria Math" panose="02040503050406030204" pitchFamily="18" charset="0"/>
                            </a:rPr>
                          </m:ctrlPr>
                        </m:sSubPr>
                        <m:e>
                          <m:r>
                            <a:rPr lang="en-CA" sz="6000" i="1">
                              <a:solidFill>
                                <a:schemeClr val="bg1"/>
                              </a:solidFill>
                              <a:latin typeface="Cambria Math" panose="02040503050406030204" pitchFamily="18" charset="0"/>
                            </a:rPr>
                            <m:t>𝐿</m:t>
                          </m:r>
                        </m:e>
                        <m:sub>
                          <m:r>
                            <a:rPr lang="en-CA" sz="6000" i="1">
                              <a:solidFill>
                                <a:schemeClr val="bg1"/>
                              </a:solidFill>
                              <a:latin typeface="Cambria Math" panose="02040503050406030204" pitchFamily="18" charset="0"/>
                            </a:rPr>
                            <m:t>0</m:t>
                          </m:r>
                        </m:sub>
                      </m:sSub>
                      <m:r>
                        <a:rPr lang="en-CA" sz="6000" b="0" i="1" smtClean="0">
                          <a:latin typeface="Cambria Math" panose="02040503050406030204" pitchFamily="18" charset="0"/>
                        </a:rPr>
                        <m:t>=</m:t>
                      </m:r>
                      <m:r>
                        <m:rPr>
                          <m:sty m:val="p"/>
                        </m:rPr>
                        <a:rPr lang="en-CA" sz="6000">
                          <a:latin typeface="Cambria Math" panose="02040503050406030204" pitchFamily="18" charset="0"/>
                        </a:rPr>
                        <m:t>Δ</m:t>
                      </m:r>
                      <m:r>
                        <a:rPr lang="en-CA" sz="6000" i="1">
                          <a:solidFill>
                            <a:srgbClr val="0070C0"/>
                          </a:solidFill>
                          <a:latin typeface="Cambria Math" panose="02040503050406030204" pitchFamily="18" charset="0"/>
                        </a:rPr>
                        <m:t>𝑟</m:t>
                      </m:r>
                      <m:rad>
                        <m:radPr>
                          <m:degHide m:val="on"/>
                          <m:ctrlPr>
                            <a:rPr lang="en-GB" sz="6000" b="0" i="1" smtClean="0">
                              <a:latin typeface="Cambria Math" panose="02040503050406030204" pitchFamily="18" charset="0"/>
                            </a:rPr>
                          </m:ctrlPr>
                        </m:radPr>
                        <m:deg/>
                        <m:e>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𝑟</m:t>
                                  </m:r>
                                </m:sub>
                              </m:sSub>
                            </m:e>
                          </m:acc>
                          <m:r>
                            <a:rPr lang="en-CA" sz="6000" i="1">
                              <a:latin typeface="Cambria Math" panose="02040503050406030204" pitchFamily="18" charset="0"/>
                            </a:rPr>
                            <m:t>⋅</m:t>
                          </m:r>
                          <m:acc>
                            <m:accPr>
                              <m:chr m:val="⃗"/>
                              <m:ctrlPr>
                                <a:rPr lang="en-CA" sz="6000" i="1">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𝑟</m:t>
                                  </m:r>
                                </m:sub>
                              </m:sSub>
                            </m:e>
                          </m:acc>
                        </m:e>
                      </m:rad>
                    </m:oMath>
                  </m:oMathPara>
                </a14:m>
                <a:endParaRPr lang="en-CA" sz="6000" i="1" dirty="0">
                  <a:solidFill>
                    <a:srgbClr val="002060"/>
                  </a:solidFill>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sSub>
                        <m:sSubPr>
                          <m:ctrlPr>
                            <a:rPr lang="en-CA" sz="6000" i="1" smtClean="0">
                              <a:solidFill>
                                <a:schemeClr val="bg1"/>
                              </a:solidFill>
                              <a:latin typeface="Cambria Math" panose="02040503050406030204" pitchFamily="18" charset="0"/>
                            </a:rPr>
                          </m:ctrlPr>
                        </m:sSubPr>
                        <m:e>
                          <m:r>
                            <a:rPr lang="en-CA" sz="6000" i="1">
                              <a:solidFill>
                                <a:schemeClr val="bg1"/>
                              </a:solidFill>
                              <a:latin typeface="Cambria Math" panose="02040503050406030204" pitchFamily="18" charset="0"/>
                            </a:rPr>
                            <m:t>𝐿</m:t>
                          </m:r>
                        </m:e>
                        <m:sub>
                          <m:r>
                            <a:rPr lang="en-CA" sz="6000" i="1">
                              <a:solidFill>
                                <a:schemeClr val="bg1"/>
                              </a:solidFill>
                              <a:latin typeface="Cambria Math" panose="02040503050406030204" pitchFamily="18" charset="0"/>
                            </a:rPr>
                            <m:t>0</m:t>
                          </m:r>
                        </m:sub>
                      </m:sSub>
                      <m:r>
                        <a:rPr lang="en-CA" sz="6000" b="0" i="1" smtClean="0">
                          <a:latin typeface="Cambria Math" panose="02040503050406030204" pitchFamily="18" charset="0"/>
                        </a:rPr>
                        <m:t>=</m:t>
                      </m:r>
                      <m:r>
                        <m:rPr>
                          <m:sty m:val="p"/>
                        </m:rPr>
                        <a:rPr lang="en-CA" sz="6000">
                          <a:latin typeface="Cambria Math" panose="02040503050406030204" pitchFamily="18" charset="0"/>
                        </a:rPr>
                        <m:t>Δ</m:t>
                      </m:r>
                      <m:r>
                        <a:rPr lang="en-CA" sz="6000" i="1">
                          <a:solidFill>
                            <a:srgbClr val="0070C0"/>
                          </a:solidFill>
                          <a:latin typeface="Cambria Math" panose="02040503050406030204" pitchFamily="18" charset="0"/>
                        </a:rPr>
                        <m:t>𝑟</m:t>
                      </m:r>
                      <m:rad>
                        <m:radPr>
                          <m:degHide m:val="on"/>
                          <m:ctrlPr>
                            <a:rPr lang="en-GB" sz="6000" b="0" i="1" smtClean="0">
                              <a:latin typeface="Cambria Math" panose="02040503050406030204" pitchFamily="18" charset="0"/>
                            </a:rPr>
                          </m:ctrlPr>
                        </m:radPr>
                        <m:deg/>
                        <m:e>
                          <m:sSub>
                            <m:sSubPr>
                              <m:ctrlPr>
                                <a:rPr lang="en-CA" sz="6000" i="1">
                                  <a:solidFill>
                                    <a:srgbClr val="0070C0"/>
                                  </a:solidFill>
                                  <a:latin typeface="Cambria Math" panose="02040503050406030204" pitchFamily="18" charset="0"/>
                                </a:rPr>
                              </m:ctrlPr>
                            </m:sSubPr>
                            <m:e>
                              <m:r>
                                <a:rPr lang="en-CA" sz="6000" i="1">
                                  <a:solidFill>
                                    <a:srgbClr val="0070C0"/>
                                  </a:solidFill>
                                  <a:latin typeface="Cambria Math" panose="02040503050406030204" pitchFamily="18" charset="0"/>
                                </a:rPr>
                                <m:t>𝑔</m:t>
                              </m:r>
                            </m:e>
                            <m:sub>
                              <m:r>
                                <a:rPr lang="en-CA" sz="6000" i="1">
                                  <a:solidFill>
                                    <a:srgbClr val="0070C0"/>
                                  </a:solidFill>
                                  <a:latin typeface="Cambria Math" panose="02040503050406030204" pitchFamily="18" charset="0"/>
                                </a:rPr>
                                <m:t>𝑟𝑟</m:t>
                              </m:r>
                            </m:sub>
                          </m:sSub>
                        </m:e>
                      </m:rad>
                    </m:oMath>
                  </m:oMathPara>
                </a14:m>
                <a:endParaRPr lang="en-CA" sz="6000" i="1" dirty="0">
                  <a:solidFill>
                    <a:srgbClr val="0070C0"/>
                  </a:solidFill>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sSub>
                        <m:sSubPr>
                          <m:ctrlPr>
                            <a:rPr lang="en-CA" sz="6000" i="1" smtClean="0">
                              <a:solidFill>
                                <a:schemeClr val="bg1"/>
                              </a:solidFill>
                              <a:latin typeface="Cambria Math" panose="02040503050406030204" pitchFamily="18" charset="0"/>
                            </a:rPr>
                          </m:ctrlPr>
                        </m:sSubPr>
                        <m:e>
                          <m:r>
                            <a:rPr lang="en-CA" sz="6000" i="1">
                              <a:solidFill>
                                <a:schemeClr val="bg1"/>
                              </a:solidFill>
                              <a:latin typeface="Cambria Math" panose="02040503050406030204" pitchFamily="18" charset="0"/>
                            </a:rPr>
                            <m:t>𝐿</m:t>
                          </m:r>
                        </m:e>
                        <m:sub>
                          <m:r>
                            <a:rPr lang="en-CA" sz="6000" i="1">
                              <a:solidFill>
                                <a:schemeClr val="bg1"/>
                              </a:solidFill>
                              <a:latin typeface="Cambria Math" panose="02040503050406030204" pitchFamily="18" charset="0"/>
                            </a:rPr>
                            <m:t>0</m:t>
                          </m:r>
                        </m:sub>
                      </m:sSub>
                      <m:r>
                        <a:rPr lang="en-CA" sz="6000" b="0" i="1" smtClean="0">
                          <a:latin typeface="Cambria Math" panose="02040503050406030204" pitchFamily="18" charset="0"/>
                        </a:rPr>
                        <m:t>=</m:t>
                      </m:r>
                      <m:r>
                        <m:rPr>
                          <m:sty m:val="p"/>
                        </m:rPr>
                        <a:rPr lang="en-CA" sz="6000">
                          <a:latin typeface="Cambria Math" panose="02040503050406030204" pitchFamily="18" charset="0"/>
                        </a:rPr>
                        <m:t>Δ</m:t>
                      </m:r>
                      <m:r>
                        <a:rPr lang="en-CA" sz="6000" i="1">
                          <a:solidFill>
                            <a:srgbClr val="0070C0"/>
                          </a:solidFill>
                          <a:latin typeface="Cambria Math" panose="02040503050406030204" pitchFamily="18" charset="0"/>
                        </a:rPr>
                        <m:t>𝑟</m:t>
                      </m:r>
                      <m:r>
                        <a:rPr lang="en-CA"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m:t>
                      </m:r>
                    </m:oMath>
                  </m:oMathPara>
                </a14:m>
                <a:endParaRPr lang="en-CA" sz="6000" dirty="0"/>
              </a:p>
            </p:txBody>
          </p:sp>
        </mc:Choice>
        <mc:Fallback xmlns="">
          <p:sp>
            <p:nvSpPr>
              <p:cNvPr id="5" name="TextBox 4">
                <a:extLst>
                  <a:ext uri="{FF2B5EF4-FFF2-40B4-BE49-F238E27FC236}">
                    <a16:creationId xmlns:a16="http://schemas.microsoft.com/office/drawing/2014/main" id="{B5644C75-C196-3836-44C4-FEFBF576021F}"/>
                  </a:ext>
                </a:extLst>
              </p:cNvPr>
              <p:cNvSpPr txBox="1">
                <a:spLocks noRot="1" noChangeAspect="1" noMove="1" noResize="1" noEditPoints="1" noAdjustHandles="1" noChangeArrowheads="1" noChangeShapeType="1" noTextEdit="1"/>
              </p:cNvSpPr>
              <p:nvPr/>
            </p:nvSpPr>
            <p:spPr>
              <a:xfrm>
                <a:off x="125388" y="2365979"/>
                <a:ext cx="5486401" cy="459984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E26EC3-13A5-C926-4AA2-C58606DDC6F0}"/>
                  </a:ext>
                </a:extLst>
              </p:cNvPr>
              <p:cNvSpPr txBox="1"/>
              <p:nvPr/>
            </p:nvSpPr>
            <p:spPr>
              <a:xfrm>
                <a:off x="6595281" y="2773078"/>
                <a:ext cx="5471331" cy="3785652"/>
              </a:xfrm>
              <a:prstGeom prst="rect">
                <a:avLst/>
              </a:prstGeom>
              <a:noFill/>
              <a:ln w="38100">
                <a:solidFill>
                  <a:schemeClr val="tx1"/>
                </a:solidFill>
              </a:ln>
            </p:spPr>
            <p:txBody>
              <a:bodyPr wrap="square">
                <a:spAutoFit/>
              </a:bodyPr>
              <a:lstStyle/>
              <a:p>
                <a:r>
                  <a:rPr lang="en-CA" sz="6000" dirty="0"/>
                  <a:t>1 unit of coordinate </a:t>
                </a:r>
                <a14:m>
                  <m:oMath xmlns:m="http://schemas.openxmlformats.org/officeDocument/2006/math">
                    <m:r>
                      <a:rPr lang="en-CA" sz="6000" b="0" i="1" smtClean="0">
                        <a:solidFill>
                          <a:srgbClr val="0070C0"/>
                        </a:solidFill>
                        <a:latin typeface="Cambria Math" panose="02040503050406030204" pitchFamily="18" charset="0"/>
                      </a:rPr>
                      <m:t>𝑟</m:t>
                    </m:r>
                  </m:oMath>
                </a14:m>
                <a:r>
                  <a:rPr lang="en-CA" sz="6000" b="0" i="1" dirty="0">
                    <a:latin typeface="Cambria Math" panose="02040503050406030204" pitchFamily="18" charset="0"/>
                  </a:rPr>
                  <a:t> </a:t>
                </a:r>
                <a:r>
                  <a:rPr lang="en-CA" sz="6000" b="0" dirty="0">
                    <a:latin typeface="Cambria Math" panose="02040503050406030204" pitchFamily="18" charset="0"/>
                  </a:rPr>
                  <a:t>=</a:t>
                </a:r>
              </a:p>
              <a:p>
                <a14:m>
                  <m:oMath xmlns:m="http://schemas.openxmlformats.org/officeDocument/2006/math">
                    <m:r>
                      <a:rPr lang="en-CA"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m:t>
                    </m:r>
                  </m:oMath>
                </a14:m>
                <a:r>
                  <a:rPr lang="en-CA" sz="6000" dirty="0"/>
                  <a:t> units of proper length </a:t>
                </a:r>
                <a14:m>
                  <m:oMath xmlns:m="http://schemas.openxmlformats.org/officeDocument/2006/math">
                    <m:sSub>
                      <m:sSubPr>
                        <m:ctrlPr>
                          <a:rPr lang="en-CA" sz="6000" i="1">
                            <a:solidFill>
                              <a:srgbClr val="FFC000"/>
                            </a:solidFill>
                            <a:latin typeface="Cambria Math" panose="02040503050406030204" pitchFamily="18" charset="0"/>
                          </a:rPr>
                        </m:ctrlPr>
                      </m:sSubPr>
                      <m:e>
                        <m:r>
                          <a:rPr lang="en-CA" sz="6000" i="1">
                            <a:solidFill>
                              <a:srgbClr val="FFC000"/>
                            </a:solidFill>
                            <a:latin typeface="Cambria Math" panose="02040503050406030204" pitchFamily="18" charset="0"/>
                          </a:rPr>
                          <m:t>𝐿</m:t>
                        </m:r>
                      </m:e>
                      <m:sub>
                        <m:r>
                          <a:rPr lang="en-CA" sz="6000" i="1">
                            <a:solidFill>
                              <a:srgbClr val="FFC000"/>
                            </a:solidFill>
                            <a:latin typeface="Cambria Math" panose="02040503050406030204" pitchFamily="18" charset="0"/>
                          </a:rPr>
                          <m:t>0</m:t>
                        </m:r>
                      </m:sub>
                    </m:sSub>
                  </m:oMath>
                </a14:m>
                <a:r>
                  <a:rPr lang="en-CA" sz="6000" dirty="0"/>
                  <a:t> </a:t>
                </a:r>
              </a:p>
            </p:txBody>
          </p:sp>
        </mc:Choice>
        <mc:Fallback xmlns="">
          <p:sp>
            <p:nvSpPr>
              <p:cNvPr id="6" name="TextBox 5">
                <a:extLst>
                  <a:ext uri="{FF2B5EF4-FFF2-40B4-BE49-F238E27FC236}">
                    <a16:creationId xmlns:a16="http://schemas.microsoft.com/office/drawing/2014/main" id="{22E26EC3-13A5-C926-4AA2-C58606DDC6F0}"/>
                  </a:ext>
                </a:extLst>
              </p:cNvPr>
              <p:cNvSpPr txBox="1">
                <a:spLocks noRot="1" noChangeAspect="1" noMove="1" noResize="1" noEditPoints="1" noAdjustHandles="1" noChangeArrowheads="1" noChangeShapeType="1" noTextEdit="1"/>
              </p:cNvSpPr>
              <p:nvPr/>
            </p:nvSpPr>
            <p:spPr>
              <a:xfrm>
                <a:off x="6595281" y="2773078"/>
                <a:ext cx="5471331" cy="3785652"/>
              </a:xfrm>
              <a:prstGeom prst="rect">
                <a:avLst/>
              </a:prstGeom>
              <a:blipFill>
                <a:blip r:embed="rId5"/>
                <a:stretch>
                  <a:fillRect l="-6423" t="-4466" b="-9410"/>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A41ABCD-9046-3C95-1EF8-3AEA634FDFC2}"/>
                  </a:ext>
                </a:extLst>
              </p:cNvPr>
              <p:cNvSpPr txBox="1"/>
              <p:nvPr/>
            </p:nvSpPr>
            <p:spPr>
              <a:xfrm>
                <a:off x="4222348" y="5988599"/>
                <a:ext cx="1957387" cy="646331"/>
              </a:xfrm>
              <a:prstGeom prst="rect">
                <a:avLst/>
              </a:prstGeom>
              <a:noFill/>
            </p:spPr>
            <p:txBody>
              <a:bodyPr wrap="square">
                <a:spAutoFit/>
              </a:bodyPr>
              <a:lstStyle/>
              <a:p>
                <a:pPr algn="ctr"/>
                <a:r>
                  <a:rPr lang="en-CA" sz="3600" dirty="0"/>
                  <a:t>for</a:t>
                </a:r>
                <a:r>
                  <a:rPr lang="en-CA" sz="3600" dirty="0">
                    <a:solidFill>
                      <a:srgbClr val="7030A0"/>
                    </a:solidFill>
                  </a:rPr>
                  <a:t> </a:t>
                </a:r>
                <a14:m>
                  <m:oMath xmlns:m="http://schemas.openxmlformats.org/officeDocument/2006/math">
                    <m:r>
                      <a:rPr lang="en-CA" sz="3600" i="1" smtClean="0">
                        <a:solidFill>
                          <a:srgbClr val="7030A0"/>
                        </a:solidFill>
                        <a:latin typeface="Cambria Math" panose="02040503050406030204" pitchFamily="18" charset="0"/>
                      </a:rPr>
                      <m:t>𝑘</m:t>
                    </m:r>
                    <m:r>
                      <a:rPr lang="en-CA" sz="3600" b="0" i="1" smtClean="0">
                        <a:latin typeface="Cambria Math" panose="02040503050406030204" pitchFamily="18" charset="0"/>
                      </a:rPr>
                      <m:t>=0</m:t>
                    </m:r>
                  </m:oMath>
                </a14:m>
                <a:endParaRPr lang="en-CA" sz="3600" dirty="0"/>
              </a:p>
            </p:txBody>
          </p:sp>
        </mc:Choice>
        <mc:Fallback xmlns="">
          <p:sp>
            <p:nvSpPr>
              <p:cNvPr id="7" name="TextBox 6">
                <a:extLst>
                  <a:ext uri="{FF2B5EF4-FFF2-40B4-BE49-F238E27FC236}">
                    <a16:creationId xmlns:a16="http://schemas.microsoft.com/office/drawing/2014/main" id="{7A41ABCD-9046-3C95-1EF8-3AEA634FDFC2}"/>
                  </a:ext>
                </a:extLst>
              </p:cNvPr>
              <p:cNvSpPr txBox="1">
                <a:spLocks noRot="1" noChangeAspect="1" noMove="1" noResize="1" noEditPoints="1" noAdjustHandles="1" noChangeArrowheads="1" noChangeShapeType="1" noTextEdit="1"/>
              </p:cNvSpPr>
              <p:nvPr/>
            </p:nvSpPr>
            <p:spPr>
              <a:xfrm>
                <a:off x="4222348" y="5988599"/>
                <a:ext cx="1957387" cy="646331"/>
              </a:xfrm>
              <a:prstGeom prst="rect">
                <a:avLst/>
              </a:prstGeom>
              <a:blipFill>
                <a:blip r:embed="rId6"/>
                <a:stretch>
                  <a:fillRect l="-9034" t="-14151" b="-34906"/>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2B08C209-0B8F-6488-A8F8-46993BF25893}"/>
                  </a:ext>
                </a:extLst>
              </p14:cNvPr>
              <p14:cNvContentPartPr/>
              <p14:nvPr>
                <p:extLst>
                  <p:ext uri="{42D2F446-02D8-4167-A562-619A0277C38B}">
                    <p15:isNarration xmlns:p15="http://schemas.microsoft.com/office/powerpoint/2012/main" val="1"/>
                  </p:ext>
                </p:extLst>
              </p14:nvPr>
            </p14:nvContentPartPr>
            <p14:xfrm>
              <a:off x="1913760" y="3263040"/>
              <a:ext cx="10043280" cy="3276720"/>
            </p14:xfrm>
          </p:contentPart>
        </mc:Choice>
        <mc:Fallback xmlns="">
          <p:pic>
            <p:nvPicPr>
              <p:cNvPr id="2" name="Ink 1">
                <a:extLst>
                  <a:ext uri="{FF2B5EF4-FFF2-40B4-BE49-F238E27FC236}">
                    <a16:creationId xmlns:a16="http://schemas.microsoft.com/office/drawing/2014/main" id="{2B08C209-0B8F-6488-A8F8-46993BF25893}"/>
                  </a:ext>
                </a:extLst>
              </p:cNvPr>
              <p:cNvPicPr>
                <a:picLocks noGrp="1" noRot="1" noChangeAspect="1" noMove="1" noResize="1" noEditPoints="1" noAdjustHandles="1" noChangeArrowheads="1" noChangeShapeType="1"/>
              </p:cNvPicPr>
              <p:nvPr/>
            </p:nvPicPr>
            <p:blipFill>
              <a:blip r:embed="rId8"/>
              <a:stretch>
                <a:fillRect/>
              </a:stretch>
            </p:blipFill>
            <p:spPr>
              <a:xfrm>
                <a:off x="1904400" y="3253680"/>
                <a:ext cx="10062000" cy="3295440"/>
              </a:xfrm>
              <a:prstGeom prst="rect">
                <a:avLst/>
              </a:prstGeom>
            </p:spPr>
          </p:pic>
        </mc:Fallback>
      </mc:AlternateContent>
    </p:spTree>
    <p:custDataLst>
      <p:tags r:id="rId1"/>
    </p:custDataLst>
    <p:extLst>
      <p:ext uri="{BB962C8B-B14F-4D97-AF65-F5344CB8AC3E}">
        <p14:creationId xmlns:p14="http://schemas.microsoft.com/office/powerpoint/2010/main" val="392244258"/>
      </p:ext>
    </p:extLst>
  </p:cSld>
  <p:clrMapOvr>
    <a:masterClrMapping/>
  </p:clrMapOvr>
  <mc:AlternateContent xmlns:mc="http://schemas.openxmlformats.org/markup-compatibility/2006" xmlns:p14="http://schemas.microsoft.com/office/powerpoint/2010/main">
    <mc:Choice Requires="p14">
      <p:transition spd="slow" p14:dur="2000" advTm="37254"/>
    </mc:Choice>
    <mc:Fallback xmlns="">
      <p:transition spd="slow" advTm="37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
                                            <p:bg/>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animBg="1"/>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829594-9D22-D255-A785-AE327134219A}"/>
                  </a:ext>
                </a:extLst>
              </p:cNvPr>
              <p:cNvSpPr txBox="1"/>
              <p:nvPr/>
            </p:nvSpPr>
            <p:spPr>
              <a:xfrm>
                <a:off x="110319" y="101388"/>
                <a:ext cx="11414931" cy="2308324"/>
              </a:xfrm>
              <a:prstGeom prst="rect">
                <a:avLst/>
              </a:prstGeom>
              <a:noFill/>
            </p:spPr>
            <p:txBody>
              <a:bodyPr wrap="square">
                <a:spAutoFit/>
              </a:bodyPr>
              <a:lstStyle/>
              <a:p>
                <a:r>
                  <a:rPr lang="en-CA" sz="4800" dirty="0"/>
                  <a:t>In a universe changing in spatial scale </a:t>
                </a:r>
                <a14:m>
                  <m:oMath xmlns:m="http://schemas.openxmlformats.org/officeDocument/2006/math">
                    <m:r>
                      <a:rPr lang="en-CA" sz="4800" i="1">
                        <a:solidFill>
                          <a:srgbClr val="FF0000"/>
                        </a:solidFill>
                        <a:latin typeface="Cambria Math" panose="02040503050406030204" pitchFamily="18" charset="0"/>
                      </a:rPr>
                      <m:t>𝑎</m:t>
                    </m:r>
                    <m:r>
                      <a:rPr lang="en-CA" sz="4800" i="1">
                        <a:solidFill>
                          <a:srgbClr val="FF0000"/>
                        </a:solidFill>
                        <a:latin typeface="Cambria Math" panose="02040503050406030204" pitchFamily="18" charset="0"/>
                      </a:rPr>
                      <m:t>(</m:t>
                    </m:r>
                    <m:r>
                      <a:rPr lang="en-CA" sz="4800" i="1">
                        <a:solidFill>
                          <a:srgbClr val="FF0000"/>
                        </a:solidFill>
                        <a:latin typeface="Cambria Math" panose="02040503050406030204" pitchFamily="18" charset="0"/>
                      </a:rPr>
                      <m:t>𝑡</m:t>
                    </m:r>
                    <m:r>
                      <a:rPr lang="en-CA" sz="4800" i="1">
                        <a:solidFill>
                          <a:srgbClr val="FF0000"/>
                        </a:solidFill>
                        <a:latin typeface="Cambria Math" panose="02040503050406030204" pitchFamily="18" charset="0"/>
                      </a:rPr>
                      <m:t>)</m:t>
                    </m:r>
                  </m:oMath>
                </a14:m>
                <a:r>
                  <a:rPr lang="en-CA" sz="4800" dirty="0"/>
                  <a:t>…</a:t>
                </a:r>
                <a:br>
                  <a:rPr lang="en-CA" sz="4800" dirty="0"/>
                </a:br>
                <a:r>
                  <a:rPr lang="en-CA" sz="4800" dirty="0"/>
                  <a:t>A constant co-moving coordinate distance </a:t>
                </a:r>
                <a14:m>
                  <m:oMath xmlns:m="http://schemas.openxmlformats.org/officeDocument/2006/math">
                    <m:r>
                      <m:rPr>
                        <m:sty m:val="p"/>
                      </m:rPr>
                      <a:rPr lang="en-CA" sz="4800">
                        <a:latin typeface="Cambria Math" panose="02040503050406030204" pitchFamily="18" charset="0"/>
                      </a:rPr>
                      <m:t>Δ</m:t>
                    </m:r>
                    <m:r>
                      <a:rPr lang="en-CA" sz="4800" i="1">
                        <a:solidFill>
                          <a:srgbClr val="0070C0"/>
                        </a:solidFill>
                        <a:latin typeface="Cambria Math" panose="02040503050406030204" pitchFamily="18" charset="0"/>
                      </a:rPr>
                      <m:t>𝑟</m:t>
                    </m:r>
                  </m:oMath>
                </a14:m>
                <a:r>
                  <a:rPr lang="en-CA" sz="4800" dirty="0"/>
                  <a:t> </a:t>
                </a:r>
                <a:br>
                  <a:rPr lang="en-CA" sz="4800" dirty="0"/>
                </a:br>
                <a:r>
                  <a:rPr lang="en-CA" sz="4800" dirty="0"/>
                  <a:t>corresponds to a changing proper length </a:t>
                </a:r>
                <a14:m>
                  <m:oMath xmlns:m="http://schemas.openxmlformats.org/officeDocument/2006/math">
                    <m:sSub>
                      <m:sSubPr>
                        <m:ctrlPr>
                          <a:rPr lang="en-CA" sz="4800" i="1">
                            <a:solidFill>
                              <a:srgbClr val="FFC000"/>
                            </a:solidFill>
                            <a:latin typeface="Cambria Math" panose="02040503050406030204" pitchFamily="18" charset="0"/>
                          </a:rPr>
                        </m:ctrlPr>
                      </m:sSubPr>
                      <m:e>
                        <m:r>
                          <a:rPr lang="en-CA" sz="4800" i="1">
                            <a:solidFill>
                              <a:srgbClr val="FFC000"/>
                            </a:solidFill>
                            <a:latin typeface="Cambria Math" panose="02040503050406030204" pitchFamily="18" charset="0"/>
                          </a:rPr>
                          <m:t>𝐿</m:t>
                        </m:r>
                      </m:e>
                      <m:sub>
                        <m:r>
                          <a:rPr lang="en-CA" sz="4800" i="1">
                            <a:solidFill>
                              <a:srgbClr val="FFC000"/>
                            </a:solidFill>
                            <a:latin typeface="Cambria Math" panose="02040503050406030204" pitchFamily="18" charset="0"/>
                          </a:rPr>
                          <m:t>0</m:t>
                        </m:r>
                      </m:sub>
                    </m:sSub>
                  </m:oMath>
                </a14:m>
                <a:r>
                  <a:rPr lang="en-CA" sz="4800" dirty="0"/>
                  <a:t>!</a:t>
                </a:r>
              </a:p>
            </p:txBody>
          </p:sp>
        </mc:Choice>
        <mc:Fallback xmlns="">
          <p:sp>
            <p:nvSpPr>
              <p:cNvPr id="4" name="TextBox 3">
                <a:extLst>
                  <a:ext uri="{FF2B5EF4-FFF2-40B4-BE49-F238E27FC236}">
                    <a16:creationId xmlns:a16="http://schemas.microsoft.com/office/drawing/2014/main" id="{36829594-9D22-D255-A785-AE327134219A}"/>
                  </a:ext>
                </a:extLst>
              </p:cNvPr>
              <p:cNvSpPr txBox="1">
                <a:spLocks noRot="1" noChangeAspect="1" noMove="1" noResize="1" noEditPoints="1" noAdjustHandles="1" noChangeArrowheads="1" noChangeShapeType="1" noTextEdit="1"/>
              </p:cNvSpPr>
              <p:nvPr/>
            </p:nvSpPr>
            <p:spPr>
              <a:xfrm>
                <a:off x="110319" y="101388"/>
                <a:ext cx="11414931" cy="2308324"/>
              </a:xfrm>
              <a:prstGeom prst="rect">
                <a:avLst/>
              </a:prstGeom>
              <a:blipFill>
                <a:blip r:embed="rId3"/>
                <a:stretch>
                  <a:fillRect l="-2403" t="-5820" r="-214" b="-134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E36E1A-4F6A-E504-0A31-1E0FD9F52E2D}"/>
                  </a:ext>
                </a:extLst>
              </p:cNvPr>
              <p:cNvSpPr txBox="1"/>
              <p:nvPr/>
            </p:nvSpPr>
            <p:spPr>
              <a:xfrm>
                <a:off x="1574752" y="2404253"/>
                <a:ext cx="8024500" cy="10156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CA" sz="6000" i="1" smtClean="0">
                              <a:solidFill>
                                <a:srgbClr val="FFC000"/>
                              </a:solidFill>
                              <a:latin typeface="Cambria Math" panose="02040503050406030204" pitchFamily="18" charset="0"/>
                            </a:rPr>
                          </m:ctrlPr>
                        </m:sSubPr>
                        <m:e>
                          <m:r>
                            <a:rPr lang="en-CA" sz="6000" i="1">
                              <a:solidFill>
                                <a:srgbClr val="FFC000"/>
                              </a:solidFill>
                              <a:latin typeface="Cambria Math" panose="02040503050406030204" pitchFamily="18" charset="0"/>
                            </a:rPr>
                            <m:t>𝐿</m:t>
                          </m:r>
                        </m:e>
                        <m:sub>
                          <m:r>
                            <a:rPr lang="en-CA" sz="6000" i="1">
                              <a:solidFill>
                                <a:srgbClr val="FFC000"/>
                              </a:solidFill>
                              <a:latin typeface="Cambria Math" panose="02040503050406030204" pitchFamily="18" charset="0"/>
                            </a:rPr>
                            <m:t>0</m:t>
                          </m:r>
                          <m:r>
                            <a:rPr lang="en-CA" sz="6000" b="0" i="1" smtClean="0">
                              <a:solidFill>
                                <a:srgbClr val="FFC000"/>
                              </a:solidFill>
                              <a:latin typeface="Cambria Math" panose="02040503050406030204" pitchFamily="18" charset="0"/>
                            </a:rPr>
                            <m:t> </m:t>
                          </m:r>
                          <m:r>
                            <a:rPr lang="en-CA" sz="6000" b="0" i="1" smtClean="0">
                              <a:solidFill>
                                <a:srgbClr val="C89800"/>
                              </a:solidFill>
                              <a:latin typeface="Cambria Math" panose="02040503050406030204" pitchFamily="18" charset="0"/>
                            </a:rPr>
                            <m:t>𝑒𝑚𝑖𝑡</m:t>
                          </m:r>
                        </m:sub>
                      </m:sSub>
                      <m:r>
                        <a:rPr lang="en-CA" sz="6000" b="0" i="1" smtClean="0">
                          <a:solidFill>
                            <a:srgbClr val="C89800"/>
                          </a:solidFill>
                          <a:latin typeface="Cambria Math" panose="02040503050406030204" pitchFamily="18" charset="0"/>
                        </a:rPr>
                        <m:t>  </m:t>
                      </m:r>
                      <m:r>
                        <a:rPr lang="en-CA" sz="6000" b="0" i="1" smtClean="0">
                          <a:solidFill>
                            <a:schemeClr val="tx1"/>
                          </a:solidFill>
                          <a:latin typeface="Cambria Math" panose="02040503050406030204" pitchFamily="18" charset="0"/>
                        </a:rPr>
                        <m:t>=</m:t>
                      </m:r>
                      <m:r>
                        <m:rPr>
                          <m:sty m:val="p"/>
                        </m:rPr>
                        <a:rPr lang="en-CA" sz="6000">
                          <a:latin typeface="Cambria Math" panose="02040503050406030204" pitchFamily="18" charset="0"/>
                        </a:rPr>
                        <m:t>Δ</m:t>
                      </m:r>
                      <m:r>
                        <a:rPr lang="en-CA" sz="6000" i="1">
                          <a:solidFill>
                            <a:srgbClr val="0070C0"/>
                          </a:solidFill>
                          <a:latin typeface="Cambria Math" panose="02040503050406030204" pitchFamily="18" charset="0"/>
                        </a:rPr>
                        <m:t>𝑟</m:t>
                      </m:r>
                      <m:r>
                        <a:rPr lang="en-CA"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sSub>
                        <m:sSubPr>
                          <m:ctrlPr>
                            <a:rPr lang="en-CA" sz="6000" i="1">
                              <a:solidFill>
                                <a:srgbClr val="FF0000"/>
                              </a:solidFill>
                              <a:latin typeface="Cambria Math" panose="02040503050406030204" pitchFamily="18" charset="0"/>
                            </a:rPr>
                          </m:ctrlPr>
                        </m:sSubPr>
                        <m:e>
                          <m:r>
                            <a:rPr lang="en-CA" sz="6000" i="1">
                              <a:solidFill>
                                <a:srgbClr val="FF0000"/>
                              </a:solidFill>
                              <a:latin typeface="Cambria Math" panose="02040503050406030204" pitchFamily="18" charset="0"/>
                            </a:rPr>
                            <m:t>𝑡</m:t>
                          </m:r>
                        </m:e>
                        <m:sub>
                          <m:r>
                            <a:rPr lang="en-CA" sz="6000" i="1">
                              <a:solidFill>
                                <a:srgbClr val="FF0000"/>
                              </a:solidFill>
                              <a:latin typeface="Cambria Math" panose="02040503050406030204" pitchFamily="18" charset="0"/>
                            </a:rPr>
                            <m:t>𝑒𝑚𝑖𝑡</m:t>
                          </m:r>
                        </m:sub>
                      </m:sSub>
                      <m:r>
                        <a:rPr lang="en-CA" sz="6000" i="1">
                          <a:solidFill>
                            <a:srgbClr val="FF0000"/>
                          </a:solidFill>
                          <a:latin typeface="Cambria Math" panose="02040503050406030204" pitchFamily="18" charset="0"/>
                        </a:rPr>
                        <m:t>)</m:t>
                      </m:r>
                    </m:oMath>
                  </m:oMathPara>
                </a14:m>
                <a:endParaRPr lang="en-CA" sz="6000" dirty="0"/>
              </a:p>
            </p:txBody>
          </p:sp>
        </mc:Choice>
        <mc:Fallback xmlns="">
          <p:sp>
            <p:nvSpPr>
              <p:cNvPr id="6" name="TextBox 5">
                <a:extLst>
                  <a:ext uri="{FF2B5EF4-FFF2-40B4-BE49-F238E27FC236}">
                    <a16:creationId xmlns:a16="http://schemas.microsoft.com/office/drawing/2014/main" id="{DBE36E1A-4F6A-E504-0A31-1E0FD9F52E2D}"/>
                  </a:ext>
                </a:extLst>
              </p:cNvPr>
              <p:cNvSpPr txBox="1">
                <a:spLocks noRot="1" noChangeAspect="1" noMove="1" noResize="1" noEditPoints="1" noAdjustHandles="1" noChangeArrowheads="1" noChangeShapeType="1" noTextEdit="1"/>
              </p:cNvSpPr>
              <p:nvPr/>
            </p:nvSpPr>
            <p:spPr>
              <a:xfrm>
                <a:off x="1574752" y="2404253"/>
                <a:ext cx="8024500"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8FE62A-F360-53FD-F2C5-895725A69D55}"/>
                  </a:ext>
                </a:extLst>
              </p:cNvPr>
              <p:cNvSpPr txBox="1"/>
              <p:nvPr/>
            </p:nvSpPr>
            <p:spPr>
              <a:xfrm>
                <a:off x="1173064" y="3528758"/>
                <a:ext cx="9437785" cy="10156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CA" sz="6000" i="1" smtClean="0">
                              <a:solidFill>
                                <a:srgbClr val="FFC000"/>
                              </a:solidFill>
                              <a:latin typeface="Cambria Math" panose="02040503050406030204" pitchFamily="18" charset="0"/>
                            </a:rPr>
                          </m:ctrlPr>
                        </m:sSubPr>
                        <m:e>
                          <m:r>
                            <a:rPr lang="en-CA" sz="6000" i="1">
                              <a:solidFill>
                                <a:srgbClr val="FFC000"/>
                              </a:solidFill>
                              <a:latin typeface="Cambria Math" panose="02040503050406030204" pitchFamily="18" charset="0"/>
                            </a:rPr>
                            <m:t>𝐿</m:t>
                          </m:r>
                        </m:e>
                        <m:sub>
                          <m:r>
                            <a:rPr lang="en-CA" sz="6000" i="1">
                              <a:solidFill>
                                <a:srgbClr val="FFC000"/>
                              </a:solidFill>
                              <a:latin typeface="Cambria Math" panose="02040503050406030204" pitchFamily="18" charset="0"/>
                            </a:rPr>
                            <m:t>0</m:t>
                          </m:r>
                          <m:r>
                            <a:rPr lang="en-CA" sz="6000" b="0" i="1" smtClean="0">
                              <a:solidFill>
                                <a:srgbClr val="FFC000"/>
                              </a:solidFill>
                              <a:latin typeface="Cambria Math" panose="02040503050406030204" pitchFamily="18" charset="0"/>
                            </a:rPr>
                            <m:t> </m:t>
                          </m:r>
                          <m:r>
                            <a:rPr lang="en-CA" sz="6000" b="0" i="1" smtClean="0">
                              <a:solidFill>
                                <a:srgbClr val="C89800"/>
                              </a:solidFill>
                              <a:latin typeface="Cambria Math" panose="02040503050406030204" pitchFamily="18" charset="0"/>
                            </a:rPr>
                            <m:t>𝑟𝑒𝑐𝑒𝑖𝑣𝑒</m:t>
                          </m:r>
                        </m:sub>
                      </m:sSub>
                      <m:r>
                        <a:rPr lang="en-CA" sz="6000" b="0" i="1" smtClean="0">
                          <a:solidFill>
                            <a:schemeClr val="tx1"/>
                          </a:solidFill>
                          <a:latin typeface="Cambria Math" panose="02040503050406030204" pitchFamily="18" charset="0"/>
                        </a:rPr>
                        <m:t>=</m:t>
                      </m:r>
                      <m:r>
                        <m:rPr>
                          <m:sty m:val="p"/>
                        </m:rPr>
                        <a:rPr lang="en-CA" sz="6000">
                          <a:latin typeface="Cambria Math" panose="02040503050406030204" pitchFamily="18" charset="0"/>
                        </a:rPr>
                        <m:t>Δ</m:t>
                      </m:r>
                      <m:r>
                        <a:rPr lang="en-CA" sz="6000" i="1">
                          <a:solidFill>
                            <a:srgbClr val="0070C0"/>
                          </a:solidFill>
                          <a:latin typeface="Cambria Math" panose="02040503050406030204" pitchFamily="18" charset="0"/>
                        </a:rPr>
                        <m:t>𝑟</m:t>
                      </m:r>
                      <m:r>
                        <a:rPr lang="en-CA"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sSub>
                        <m:sSubPr>
                          <m:ctrlPr>
                            <a:rPr lang="en-CA" sz="6000" i="1">
                              <a:solidFill>
                                <a:srgbClr val="FF0000"/>
                              </a:solidFill>
                              <a:latin typeface="Cambria Math" panose="02040503050406030204" pitchFamily="18" charset="0"/>
                            </a:rPr>
                          </m:ctrlPr>
                        </m:sSubPr>
                        <m:e>
                          <m:r>
                            <a:rPr lang="en-CA" sz="6000" i="1">
                              <a:solidFill>
                                <a:srgbClr val="FF0000"/>
                              </a:solidFill>
                              <a:latin typeface="Cambria Math" panose="02040503050406030204" pitchFamily="18" charset="0"/>
                            </a:rPr>
                            <m:t>𝑡</m:t>
                          </m:r>
                        </m:e>
                        <m:sub>
                          <m:r>
                            <a:rPr lang="en-CA" sz="6000" i="1">
                              <a:solidFill>
                                <a:srgbClr val="FF0000"/>
                              </a:solidFill>
                              <a:latin typeface="Cambria Math" panose="02040503050406030204" pitchFamily="18" charset="0"/>
                            </a:rPr>
                            <m:t>𝑟𝑒𝑐𝑒𝑖𝑣𝑒</m:t>
                          </m:r>
                        </m:sub>
                      </m:sSub>
                      <m:r>
                        <a:rPr lang="en-CA" sz="6000" i="1">
                          <a:solidFill>
                            <a:srgbClr val="FF0000"/>
                          </a:solidFill>
                          <a:latin typeface="Cambria Math" panose="02040503050406030204" pitchFamily="18" charset="0"/>
                        </a:rPr>
                        <m:t>)</m:t>
                      </m:r>
                    </m:oMath>
                  </m:oMathPara>
                </a14:m>
                <a:endParaRPr lang="en-CA" sz="6000" dirty="0"/>
              </a:p>
            </p:txBody>
          </p:sp>
        </mc:Choice>
        <mc:Fallback xmlns="">
          <p:sp>
            <p:nvSpPr>
              <p:cNvPr id="7" name="TextBox 6">
                <a:extLst>
                  <a:ext uri="{FF2B5EF4-FFF2-40B4-BE49-F238E27FC236}">
                    <a16:creationId xmlns:a16="http://schemas.microsoft.com/office/drawing/2014/main" id="{718FE62A-F360-53FD-F2C5-895725A69D55}"/>
                  </a:ext>
                </a:extLst>
              </p:cNvPr>
              <p:cNvSpPr txBox="1">
                <a:spLocks noRot="1" noChangeAspect="1" noMove="1" noResize="1" noEditPoints="1" noAdjustHandles="1" noChangeArrowheads="1" noChangeShapeType="1" noTextEdit="1"/>
              </p:cNvSpPr>
              <p:nvPr/>
            </p:nvSpPr>
            <p:spPr>
              <a:xfrm>
                <a:off x="1173064" y="3528758"/>
                <a:ext cx="9437785"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D9AA22-D6F2-2F6A-D092-AF728ECDC62B}"/>
                  </a:ext>
                </a:extLst>
              </p:cNvPr>
              <p:cNvSpPr txBox="1"/>
              <p:nvPr/>
            </p:nvSpPr>
            <p:spPr>
              <a:xfrm>
                <a:off x="1778950" y="4934654"/>
                <a:ext cx="7534552" cy="1711944"/>
              </a:xfrm>
              <a:prstGeom prst="rect">
                <a:avLst/>
              </a:prstGeom>
              <a:noFill/>
            </p:spPr>
            <p:txBody>
              <a:bodyPr wrap="square">
                <a:spAutoFit/>
              </a:bodyPr>
              <a:lstStyle/>
              <a:p>
                <a:pPr algn="ctr"/>
                <a14:m>
                  <m:oMath xmlns:m="http://schemas.openxmlformats.org/officeDocument/2006/math">
                    <m:f>
                      <m:fPr>
                        <m:ctrlPr>
                          <a:rPr lang="en-CA" sz="6600" i="1" smtClean="0">
                            <a:latin typeface="Cambria Math" panose="02040503050406030204" pitchFamily="18" charset="0"/>
                          </a:rPr>
                        </m:ctrlPr>
                      </m:fPr>
                      <m:num>
                        <m:sSub>
                          <m:sSubPr>
                            <m:ctrlPr>
                              <a:rPr lang="en-CA" sz="6600" i="1">
                                <a:solidFill>
                                  <a:srgbClr val="FFC000"/>
                                </a:solidFill>
                                <a:latin typeface="Cambria Math" panose="02040503050406030204" pitchFamily="18" charset="0"/>
                              </a:rPr>
                            </m:ctrlPr>
                          </m:sSubPr>
                          <m:e>
                            <m:r>
                              <a:rPr lang="en-CA" sz="6600" i="1">
                                <a:solidFill>
                                  <a:srgbClr val="FFC000"/>
                                </a:solidFill>
                                <a:latin typeface="Cambria Math" panose="02040503050406030204" pitchFamily="18" charset="0"/>
                              </a:rPr>
                              <m:t>𝐿</m:t>
                            </m:r>
                          </m:e>
                          <m:sub>
                            <m:r>
                              <a:rPr lang="en-CA" sz="6600" i="1">
                                <a:solidFill>
                                  <a:srgbClr val="FFC000"/>
                                </a:solidFill>
                                <a:latin typeface="Cambria Math" panose="02040503050406030204" pitchFamily="18" charset="0"/>
                              </a:rPr>
                              <m:t>0 </m:t>
                            </m:r>
                            <m:r>
                              <a:rPr lang="en-CA" sz="6600" i="1" smtClean="0">
                                <a:solidFill>
                                  <a:srgbClr val="C89800"/>
                                </a:solidFill>
                                <a:latin typeface="Cambria Math" panose="02040503050406030204" pitchFamily="18" charset="0"/>
                              </a:rPr>
                              <m:t>𝑒𝑚𝑖𝑡</m:t>
                            </m:r>
                          </m:sub>
                        </m:sSub>
                      </m:num>
                      <m:den>
                        <m:sSub>
                          <m:sSubPr>
                            <m:ctrlPr>
                              <a:rPr lang="en-CA" sz="6600" i="1">
                                <a:solidFill>
                                  <a:srgbClr val="FFC000"/>
                                </a:solidFill>
                                <a:latin typeface="Cambria Math" panose="02040503050406030204" pitchFamily="18" charset="0"/>
                              </a:rPr>
                            </m:ctrlPr>
                          </m:sSubPr>
                          <m:e>
                            <m:r>
                              <a:rPr lang="en-CA" sz="6600" i="1">
                                <a:solidFill>
                                  <a:srgbClr val="FFC000"/>
                                </a:solidFill>
                                <a:latin typeface="Cambria Math" panose="02040503050406030204" pitchFamily="18" charset="0"/>
                              </a:rPr>
                              <m:t>𝐿</m:t>
                            </m:r>
                          </m:e>
                          <m:sub>
                            <m:r>
                              <a:rPr lang="en-CA" sz="6600" i="1">
                                <a:solidFill>
                                  <a:srgbClr val="FFC000"/>
                                </a:solidFill>
                                <a:latin typeface="Cambria Math" panose="02040503050406030204" pitchFamily="18" charset="0"/>
                              </a:rPr>
                              <m:t>0 </m:t>
                            </m:r>
                            <m:r>
                              <a:rPr lang="en-CA" sz="6600" i="1" smtClean="0">
                                <a:solidFill>
                                  <a:srgbClr val="C89800"/>
                                </a:solidFill>
                                <a:latin typeface="Cambria Math" panose="02040503050406030204" pitchFamily="18" charset="0"/>
                              </a:rPr>
                              <m:t>𝑟𝑒𝑐𝑒𝑖𝑣𝑒</m:t>
                            </m:r>
                          </m:sub>
                        </m:sSub>
                      </m:den>
                    </m:f>
                    <m:r>
                      <a:rPr lang="en-CA" sz="6600" b="0" i="1" smtClean="0">
                        <a:solidFill>
                          <a:schemeClr val="tx1"/>
                        </a:solidFill>
                        <a:latin typeface="Cambria Math" panose="02040503050406030204" pitchFamily="18" charset="0"/>
                      </a:rPr>
                      <m:t>=</m:t>
                    </m:r>
                    <m:f>
                      <m:fPr>
                        <m:ctrlPr>
                          <a:rPr lang="en-CA" sz="6600" i="1">
                            <a:latin typeface="Cambria Math" panose="02040503050406030204" pitchFamily="18" charset="0"/>
                          </a:rPr>
                        </m:ctrlPr>
                      </m:fPr>
                      <m:num>
                        <m:r>
                          <a:rPr lang="en-CA" sz="6600" i="1">
                            <a:solidFill>
                              <a:srgbClr val="FF0000"/>
                            </a:solidFill>
                            <a:latin typeface="Cambria Math" panose="02040503050406030204" pitchFamily="18" charset="0"/>
                          </a:rPr>
                          <m:t>𝑎</m:t>
                        </m:r>
                        <m:r>
                          <a:rPr lang="en-CA" sz="6600" i="1">
                            <a:solidFill>
                              <a:srgbClr val="FF0000"/>
                            </a:solidFill>
                            <a:latin typeface="Cambria Math" panose="02040503050406030204" pitchFamily="18" charset="0"/>
                          </a:rPr>
                          <m:t>(</m:t>
                        </m:r>
                        <m:sSub>
                          <m:sSubPr>
                            <m:ctrlPr>
                              <a:rPr lang="en-CA" sz="6600" i="1">
                                <a:solidFill>
                                  <a:srgbClr val="FF0000"/>
                                </a:solidFill>
                                <a:latin typeface="Cambria Math" panose="02040503050406030204" pitchFamily="18" charset="0"/>
                              </a:rPr>
                            </m:ctrlPr>
                          </m:sSubPr>
                          <m:e>
                            <m:r>
                              <a:rPr lang="en-CA" sz="6600" i="1">
                                <a:solidFill>
                                  <a:srgbClr val="FF0000"/>
                                </a:solidFill>
                                <a:latin typeface="Cambria Math" panose="02040503050406030204" pitchFamily="18" charset="0"/>
                              </a:rPr>
                              <m:t>𝑡</m:t>
                            </m:r>
                          </m:e>
                          <m:sub>
                            <m:r>
                              <a:rPr lang="en-CA" sz="6600" b="0" i="1" smtClean="0">
                                <a:solidFill>
                                  <a:srgbClr val="FF0000"/>
                                </a:solidFill>
                                <a:latin typeface="Cambria Math" panose="02040503050406030204" pitchFamily="18" charset="0"/>
                              </a:rPr>
                              <m:t>𝑒𝑚𝑖𝑡</m:t>
                            </m:r>
                          </m:sub>
                        </m:sSub>
                        <m:r>
                          <a:rPr lang="en-CA" sz="6600" i="1">
                            <a:solidFill>
                              <a:srgbClr val="FF0000"/>
                            </a:solidFill>
                            <a:latin typeface="Cambria Math" panose="02040503050406030204" pitchFamily="18" charset="0"/>
                          </a:rPr>
                          <m:t>)</m:t>
                        </m:r>
                      </m:num>
                      <m:den>
                        <m:r>
                          <a:rPr lang="en-CA" sz="6600" i="1">
                            <a:solidFill>
                              <a:srgbClr val="FF0000"/>
                            </a:solidFill>
                            <a:latin typeface="Cambria Math" panose="02040503050406030204" pitchFamily="18" charset="0"/>
                          </a:rPr>
                          <m:t>𝑎</m:t>
                        </m:r>
                        <m:r>
                          <a:rPr lang="en-CA" sz="6600" i="1">
                            <a:solidFill>
                              <a:srgbClr val="FF0000"/>
                            </a:solidFill>
                            <a:latin typeface="Cambria Math" panose="02040503050406030204" pitchFamily="18" charset="0"/>
                          </a:rPr>
                          <m:t>(</m:t>
                        </m:r>
                        <m:sSub>
                          <m:sSubPr>
                            <m:ctrlPr>
                              <a:rPr lang="en-CA" sz="6600" i="1">
                                <a:solidFill>
                                  <a:srgbClr val="FF0000"/>
                                </a:solidFill>
                                <a:latin typeface="Cambria Math" panose="02040503050406030204" pitchFamily="18" charset="0"/>
                              </a:rPr>
                            </m:ctrlPr>
                          </m:sSubPr>
                          <m:e>
                            <m:r>
                              <a:rPr lang="en-CA" sz="6600" i="1">
                                <a:solidFill>
                                  <a:srgbClr val="FF0000"/>
                                </a:solidFill>
                                <a:latin typeface="Cambria Math" panose="02040503050406030204" pitchFamily="18" charset="0"/>
                              </a:rPr>
                              <m:t>𝑡</m:t>
                            </m:r>
                          </m:e>
                          <m:sub>
                            <m:r>
                              <a:rPr lang="en-CA" sz="6600" i="1">
                                <a:solidFill>
                                  <a:srgbClr val="FF0000"/>
                                </a:solidFill>
                                <a:latin typeface="Cambria Math" panose="02040503050406030204" pitchFamily="18" charset="0"/>
                              </a:rPr>
                              <m:t>𝑟𝑒𝑐𝑒𝑖𝑣𝑒</m:t>
                            </m:r>
                          </m:sub>
                        </m:sSub>
                        <m:r>
                          <a:rPr lang="en-CA" sz="6600" i="1">
                            <a:solidFill>
                              <a:srgbClr val="FF0000"/>
                            </a:solidFill>
                            <a:latin typeface="Cambria Math" panose="02040503050406030204" pitchFamily="18" charset="0"/>
                          </a:rPr>
                          <m:t>)</m:t>
                        </m:r>
                      </m:den>
                    </m:f>
                  </m:oMath>
                </a14:m>
                <a:r>
                  <a:rPr lang="en-CA" sz="6600" dirty="0"/>
                  <a:t> </a:t>
                </a:r>
              </a:p>
            </p:txBody>
          </p:sp>
        </mc:Choice>
        <mc:Fallback xmlns="">
          <p:sp>
            <p:nvSpPr>
              <p:cNvPr id="8" name="TextBox 7">
                <a:extLst>
                  <a:ext uri="{FF2B5EF4-FFF2-40B4-BE49-F238E27FC236}">
                    <a16:creationId xmlns:a16="http://schemas.microsoft.com/office/drawing/2014/main" id="{2BD9AA22-D6F2-2F6A-D092-AF728ECDC62B}"/>
                  </a:ext>
                </a:extLst>
              </p:cNvPr>
              <p:cNvSpPr txBox="1">
                <a:spLocks noRot="1" noChangeAspect="1" noMove="1" noResize="1" noEditPoints="1" noAdjustHandles="1" noChangeArrowheads="1" noChangeShapeType="1" noTextEdit="1"/>
              </p:cNvSpPr>
              <p:nvPr/>
            </p:nvSpPr>
            <p:spPr>
              <a:xfrm>
                <a:off x="1778950" y="4934654"/>
                <a:ext cx="7534552" cy="1711944"/>
              </a:xfrm>
              <a:prstGeom prst="rect">
                <a:avLst/>
              </a:prstGeom>
              <a:blipFill>
                <a:blip r:embed="rId6"/>
                <a:stretch>
                  <a:fillRect/>
                </a:stretch>
              </a:blipFill>
            </p:spPr>
            <p:txBody>
              <a:bodyPr/>
              <a:lstStyle/>
              <a:p>
                <a:r>
                  <a:rPr lang="en-CA">
                    <a:noFill/>
                  </a:rPr>
                  <a:t> </a:t>
                </a:r>
              </a:p>
            </p:txBody>
          </p:sp>
        </mc:Fallback>
      </mc:AlternateContent>
      <p:sp>
        <p:nvSpPr>
          <p:cNvPr id="10" name="Right Brace 9">
            <a:extLst>
              <a:ext uri="{FF2B5EF4-FFF2-40B4-BE49-F238E27FC236}">
                <a16:creationId xmlns:a16="http://schemas.microsoft.com/office/drawing/2014/main" id="{FE69581B-2B75-B72F-0403-2BA7F6B4DBDD}"/>
              </a:ext>
            </a:extLst>
          </p:cNvPr>
          <p:cNvSpPr/>
          <p:nvPr/>
        </p:nvSpPr>
        <p:spPr>
          <a:xfrm rot="5400000">
            <a:off x="5154441" y="620542"/>
            <a:ext cx="312984" cy="827573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E7230CA8-6608-B3C1-46DF-7C6B994A5229}"/>
                  </a:ext>
                </a:extLst>
              </p14:cNvPr>
              <p14:cNvContentPartPr/>
              <p14:nvPr>
                <p:extLst>
                  <p:ext uri="{42D2F446-02D8-4167-A562-619A0277C38B}">
                    <p15:isNarration xmlns:p15="http://schemas.microsoft.com/office/powerpoint/2012/main" val="1"/>
                  </p:ext>
                </p:extLst>
              </p14:nvPr>
            </p14:nvContentPartPr>
            <p14:xfrm>
              <a:off x="1185840" y="2584440"/>
              <a:ext cx="8104680" cy="1743480"/>
            </p14:xfrm>
          </p:contentPart>
        </mc:Choice>
        <mc:Fallback xmlns="">
          <p:pic>
            <p:nvPicPr>
              <p:cNvPr id="2" name="Ink 1">
                <a:extLst>
                  <a:ext uri="{FF2B5EF4-FFF2-40B4-BE49-F238E27FC236}">
                    <a16:creationId xmlns:a16="http://schemas.microsoft.com/office/drawing/2014/main" id="{E7230CA8-6608-B3C1-46DF-7C6B994A5229}"/>
                  </a:ext>
                </a:extLst>
              </p:cNvPr>
              <p:cNvPicPr>
                <a:picLocks noGrp="1" noRot="1" noChangeAspect="1" noMove="1" noResize="1" noEditPoints="1" noAdjustHandles="1" noChangeArrowheads="1" noChangeShapeType="1"/>
              </p:cNvPicPr>
              <p:nvPr/>
            </p:nvPicPr>
            <p:blipFill>
              <a:blip r:embed="rId8"/>
              <a:stretch>
                <a:fillRect/>
              </a:stretch>
            </p:blipFill>
            <p:spPr>
              <a:xfrm>
                <a:off x="1176480" y="2575080"/>
                <a:ext cx="8123400" cy="1762200"/>
              </a:xfrm>
              <a:prstGeom prst="rect">
                <a:avLst/>
              </a:prstGeom>
            </p:spPr>
          </p:pic>
        </mc:Fallback>
      </mc:AlternateContent>
    </p:spTree>
    <p:custDataLst>
      <p:tags r:id="rId1"/>
    </p:custDataLst>
    <p:extLst>
      <p:ext uri="{BB962C8B-B14F-4D97-AF65-F5344CB8AC3E}">
        <p14:creationId xmlns:p14="http://schemas.microsoft.com/office/powerpoint/2010/main" val="3114578697"/>
      </p:ext>
    </p:extLst>
  </p:cSld>
  <p:clrMapOvr>
    <a:masterClrMapping/>
  </p:clrMapOvr>
  <mc:AlternateContent xmlns:mc="http://schemas.openxmlformats.org/markup-compatibility/2006" xmlns:p14="http://schemas.microsoft.com/office/powerpoint/2010/main">
    <mc:Choice Requires="p14">
      <p:transition spd="med" p14:dur="700" advTm="27315">
        <p:fade/>
      </p:transition>
    </mc:Choice>
    <mc:Fallback xmlns="">
      <p:transition spd="med" advTm="273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33EE2F-1CB6-AFF8-C8C0-9FA942CD9825}"/>
                  </a:ext>
                </a:extLst>
              </p:cNvPr>
              <p:cNvSpPr txBox="1"/>
              <p:nvPr/>
            </p:nvSpPr>
            <p:spPr>
              <a:xfrm>
                <a:off x="3927756" y="140534"/>
                <a:ext cx="7805049" cy="1859099"/>
              </a:xfrm>
              <a:prstGeom prst="rect">
                <a:avLst/>
              </a:prstGeom>
              <a:noFill/>
            </p:spPr>
            <p:txBody>
              <a:bodyPr wrap="square">
                <a:spAutoFit/>
              </a:bodyPr>
              <a:lstStyle/>
              <a:p>
                <a14:m>
                  <m:oMath xmlns:m="http://schemas.openxmlformats.org/officeDocument/2006/math">
                    <m:f>
                      <m:fPr>
                        <m:ctrlPr>
                          <a:rPr lang="en-CA" sz="7200" i="1" smtClean="0">
                            <a:latin typeface="Cambria Math" panose="02040503050406030204" pitchFamily="18" charset="0"/>
                          </a:rPr>
                        </m:ctrlPr>
                      </m:fPr>
                      <m:num>
                        <m:sSub>
                          <m:sSubPr>
                            <m:ctrlPr>
                              <a:rPr lang="en-CA" sz="7200" i="1">
                                <a:solidFill>
                                  <a:srgbClr val="FFC000"/>
                                </a:solidFill>
                                <a:latin typeface="Cambria Math" panose="02040503050406030204" pitchFamily="18" charset="0"/>
                              </a:rPr>
                            </m:ctrlPr>
                          </m:sSubPr>
                          <m:e>
                            <m:r>
                              <a:rPr lang="en-CA" sz="7200" i="1">
                                <a:solidFill>
                                  <a:srgbClr val="FFC000"/>
                                </a:solidFill>
                                <a:latin typeface="Cambria Math" panose="02040503050406030204" pitchFamily="18" charset="0"/>
                              </a:rPr>
                              <m:t>𝐿</m:t>
                            </m:r>
                          </m:e>
                          <m:sub>
                            <m:r>
                              <a:rPr lang="en-CA" sz="7200" i="1">
                                <a:solidFill>
                                  <a:srgbClr val="FFC000"/>
                                </a:solidFill>
                                <a:latin typeface="Cambria Math" panose="02040503050406030204" pitchFamily="18" charset="0"/>
                              </a:rPr>
                              <m:t>0 </m:t>
                            </m:r>
                            <m:r>
                              <a:rPr lang="en-CA" sz="7200" i="1" smtClean="0">
                                <a:solidFill>
                                  <a:srgbClr val="C89800"/>
                                </a:solidFill>
                                <a:latin typeface="Cambria Math" panose="02040503050406030204" pitchFamily="18" charset="0"/>
                              </a:rPr>
                              <m:t>𝑒𝑚𝑖𝑡</m:t>
                            </m:r>
                          </m:sub>
                        </m:sSub>
                      </m:num>
                      <m:den>
                        <m:sSub>
                          <m:sSubPr>
                            <m:ctrlPr>
                              <a:rPr lang="en-CA" sz="7200" i="1">
                                <a:solidFill>
                                  <a:srgbClr val="FFC000"/>
                                </a:solidFill>
                                <a:latin typeface="Cambria Math" panose="02040503050406030204" pitchFamily="18" charset="0"/>
                              </a:rPr>
                            </m:ctrlPr>
                          </m:sSubPr>
                          <m:e>
                            <m:r>
                              <a:rPr lang="en-CA" sz="7200" i="1">
                                <a:solidFill>
                                  <a:srgbClr val="FFC000"/>
                                </a:solidFill>
                                <a:latin typeface="Cambria Math" panose="02040503050406030204" pitchFamily="18" charset="0"/>
                              </a:rPr>
                              <m:t>𝐿</m:t>
                            </m:r>
                          </m:e>
                          <m:sub>
                            <m:r>
                              <a:rPr lang="en-CA" sz="7200" i="1">
                                <a:solidFill>
                                  <a:srgbClr val="FFC000"/>
                                </a:solidFill>
                                <a:latin typeface="Cambria Math" panose="02040503050406030204" pitchFamily="18" charset="0"/>
                              </a:rPr>
                              <m:t>0 </m:t>
                            </m:r>
                            <m:r>
                              <a:rPr lang="en-CA" sz="7200" i="1" smtClean="0">
                                <a:solidFill>
                                  <a:srgbClr val="C89800"/>
                                </a:solidFill>
                                <a:latin typeface="Cambria Math" panose="02040503050406030204" pitchFamily="18" charset="0"/>
                              </a:rPr>
                              <m:t>𝑟𝑒𝑐𝑒𝑖𝑣𝑒</m:t>
                            </m:r>
                          </m:sub>
                        </m:sSub>
                      </m:den>
                    </m:f>
                    <m:r>
                      <a:rPr lang="en-CA" sz="7200" b="0" i="1" smtClean="0">
                        <a:solidFill>
                          <a:schemeClr val="tx1"/>
                        </a:solidFill>
                        <a:latin typeface="Cambria Math" panose="02040503050406030204" pitchFamily="18" charset="0"/>
                      </a:rPr>
                      <m:t>=</m:t>
                    </m:r>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sSub>
                          <m:sSubPr>
                            <m:ctrlPr>
                              <a:rPr lang="en-CA" sz="7200" i="1">
                                <a:solidFill>
                                  <a:srgbClr val="FF0000"/>
                                </a:solidFill>
                                <a:latin typeface="Cambria Math" panose="02040503050406030204" pitchFamily="18" charset="0"/>
                              </a:rPr>
                            </m:ctrlPr>
                          </m:sSubPr>
                          <m:e>
                            <m:r>
                              <a:rPr lang="en-CA" sz="7200" i="1">
                                <a:solidFill>
                                  <a:srgbClr val="FF0000"/>
                                </a:solidFill>
                                <a:latin typeface="Cambria Math" panose="02040503050406030204" pitchFamily="18" charset="0"/>
                              </a:rPr>
                              <m:t>𝑡</m:t>
                            </m:r>
                          </m:e>
                          <m:sub>
                            <m:r>
                              <a:rPr lang="en-CA" sz="7200" b="0" i="1" smtClean="0">
                                <a:solidFill>
                                  <a:srgbClr val="FF0000"/>
                                </a:solidFill>
                                <a:latin typeface="Cambria Math" panose="02040503050406030204" pitchFamily="18" charset="0"/>
                              </a:rPr>
                              <m:t>𝑒𝑚𝑖𝑡</m:t>
                            </m:r>
                          </m:sub>
                        </m:sSub>
                        <m:r>
                          <a:rPr lang="en-CA" sz="7200" i="1">
                            <a:solidFill>
                              <a:srgbClr val="FF0000"/>
                            </a:solidFill>
                            <a:latin typeface="Cambria Math" panose="02040503050406030204" pitchFamily="18" charset="0"/>
                          </a:rPr>
                          <m:t>)</m:t>
                        </m:r>
                      </m:num>
                      <m:den>
                        <m:r>
                          <a:rPr lang="en-CA"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sSub>
                          <m:sSubPr>
                            <m:ctrlPr>
                              <a:rPr lang="en-CA" sz="7200" i="1">
                                <a:solidFill>
                                  <a:srgbClr val="FF0000"/>
                                </a:solidFill>
                                <a:latin typeface="Cambria Math" panose="02040503050406030204" pitchFamily="18" charset="0"/>
                              </a:rPr>
                            </m:ctrlPr>
                          </m:sSubPr>
                          <m:e>
                            <m:r>
                              <a:rPr lang="en-CA" sz="7200" i="1">
                                <a:solidFill>
                                  <a:srgbClr val="FF0000"/>
                                </a:solidFill>
                                <a:latin typeface="Cambria Math" panose="02040503050406030204" pitchFamily="18" charset="0"/>
                              </a:rPr>
                              <m:t>𝑡</m:t>
                            </m:r>
                          </m:e>
                          <m:sub>
                            <m:r>
                              <a:rPr lang="en-CA" sz="7200" i="1">
                                <a:solidFill>
                                  <a:srgbClr val="FF0000"/>
                                </a:solidFill>
                                <a:latin typeface="Cambria Math" panose="02040503050406030204" pitchFamily="18" charset="0"/>
                              </a:rPr>
                              <m:t>𝑟𝑒𝑐𝑒𝑖𝑣𝑒</m:t>
                            </m:r>
                          </m:sub>
                        </m:sSub>
                        <m:r>
                          <a:rPr lang="en-CA" sz="7200" i="1">
                            <a:solidFill>
                              <a:srgbClr val="FF0000"/>
                            </a:solidFill>
                            <a:latin typeface="Cambria Math" panose="02040503050406030204" pitchFamily="18" charset="0"/>
                          </a:rPr>
                          <m:t>)</m:t>
                        </m:r>
                      </m:den>
                    </m:f>
                  </m:oMath>
                </a14:m>
                <a:r>
                  <a:rPr lang="en-CA" sz="7200" dirty="0"/>
                  <a:t> </a:t>
                </a:r>
              </a:p>
            </p:txBody>
          </p:sp>
        </mc:Choice>
        <mc:Fallback xmlns="">
          <p:sp>
            <p:nvSpPr>
              <p:cNvPr id="4" name="TextBox 3">
                <a:extLst>
                  <a:ext uri="{FF2B5EF4-FFF2-40B4-BE49-F238E27FC236}">
                    <a16:creationId xmlns:a16="http://schemas.microsoft.com/office/drawing/2014/main" id="{4B33EE2F-1CB6-AFF8-C8C0-9FA942CD9825}"/>
                  </a:ext>
                </a:extLst>
              </p:cNvPr>
              <p:cNvSpPr txBox="1">
                <a:spLocks noRot="1" noChangeAspect="1" noMove="1" noResize="1" noEditPoints="1" noAdjustHandles="1" noChangeArrowheads="1" noChangeShapeType="1" noTextEdit="1"/>
              </p:cNvSpPr>
              <p:nvPr/>
            </p:nvSpPr>
            <p:spPr>
              <a:xfrm>
                <a:off x="3927756" y="140534"/>
                <a:ext cx="7805049" cy="185909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9F240D-D8EE-DB5B-E52D-66416D02E28C}"/>
                  </a:ext>
                </a:extLst>
              </p:cNvPr>
              <p:cNvSpPr txBox="1"/>
              <p:nvPr/>
            </p:nvSpPr>
            <p:spPr>
              <a:xfrm>
                <a:off x="4204357" y="2496757"/>
                <a:ext cx="7251848" cy="1864485"/>
              </a:xfrm>
              <a:prstGeom prst="rect">
                <a:avLst/>
              </a:prstGeom>
              <a:noFill/>
            </p:spPr>
            <p:txBody>
              <a:bodyPr wrap="square">
                <a:spAutoFit/>
              </a:bodyPr>
              <a:lstStyle/>
              <a:p>
                <a14:m>
                  <m:oMath xmlns:m="http://schemas.openxmlformats.org/officeDocument/2006/math">
                    <m:f>
                      <m:fPr>
                        <m:ctrlPr>
                          <a:rPr lang="en-CA" sz="7200" i="1" smtClean="0">
                            <a:latin typeface="Cambria Math" panose="02040503050406030204" pitchFamily="18" charset="0"/>
                          </a:rPr>
                        </m:ctrlPr>
                      </m:fPr>
                      <m:num>
                        <m:sSub>
                          <m:sSubPr>
                            <m:ctrlPr>
                              <a:rPr lang="en-CA" sz="7200" i="1" smtClean="0">
                                <a:solidFill>
                                  <a:srgbClr val="0070C0"/>
                                </a:solidFill>
                                <a:latin typeface="Cambria Math" panose="02040503050406030204" pitchFamily="18" charset="0"/>
                              </a:rPr>
                            </m:ctrlPr>
                          </m:sSubPr>
                          <m:e>
                            <m:r>
                              <a:rPr lang="en-CA" sz="7200" b="0" i="1" smtClean="0">
                                <a:solidFill>
                                  <a:srgbClr val="0070C0"/>
                                </a:solidFill>
                                <a:latin typeface="Cambria Math" panose="02040503050406030204" pitchFamily="18" charset="0"/>
                              </a:rPr>
                              <m:t>𝜆</m:t>
                            </m:r>
                          </m:e>
                          <m:sub>
                            <m:r>
                              <a:rPr lang="en-CA" sz="7200" i="1" smtClean="0">
                                <a:solidFill>
                                  <a:srgbClr val="0070C0"/>
                                </a:solidFill>
                                <a:latin typeface="Cambria Math" panose="02040503050406030204" pitchFamily="18" charset="0"/>
                              </a:rPr>
                              <m:t>𝑒𝑚𝑖𝑡</m:t>
                            </m:r>
                          </m:sub>
                        </m:sSub>
                      </m:num>
                      <m:den>
                        <m:sSub>
                          <m:sSubPr>
                            <m:ctrlPr>
                              <a:rPr lang="en-CA" sz="7200" i="1" smtClean="0">
                                <a:solidFill>
                                  <a:srgbClr val="0070C0"/>
                                </a:solidFill>
                                <a:latin typeface="Cambria Math" panose="02040503050406030204" pitchFamily="18" charset="0"/>
                              </a:rPr>
                            </m:ctrlPr>
                          </m:sSubPr>
                          <m:e>
                            <m:r>
                              <a:rPr lang="en-CA" sz="7200" b="0" i="1" smtClean="0">
                                <a:solidFill>
                                  <a:srgbClr val="0070C0"/>
                                </a:solidFill>
                                <a:latin typeface="Cambria Math" panose="02040503050406030204" pitchFamily="18" charset="0"/>
                              </a:rPr>
                              <m:t>𝜆</m:t>
                            </m:r>
                          </m:e>
                          <m:sub>
                            <m:r>
                              <a:rPr lang="en-CA" sz="7200" i="1" smtClean="0">
                                <a:solidFill>
                                  <a:srgbClr val="0070C0"/>
                                </a:solidFill>
                                <a:latin typeface="Cambria Math" panose="02040503050406030204" pitchFamily="18" charset="0"/>
                              </a:rPr>
                              <m:t>𝑟𝑒𝑐𝑒𝑖𝑣𝑒</m:t>
                            </m:r>
                          </m:sub>
                        </m:sSub>
                      </m:den>
                    </m:f>
                    <m:r>
                      <a:rPr lang="en-CA" sz="7200" b="0" i="1" smtClean="0">
                        <a:solidFill>
                          <a:schemeClr val="tx1"/>
                        </a:solidFill>
                        <a:latin typeface="Cambria Math" panose="02040503050406030204" pitchFamily="18" charset="0"/>
                      </a:rPr>
                      <m:t>=</m:t>
                    </m:r>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sSub>
                          <m:sSubPr>
                            <m:ctrlPr>
                              <a:rPr lang="en-CA" sz="7200" i="1">
                                <a:solidFill>
                                  <a:srgbClr val="FF0000"/>
                                </a:solidFill>
                                <a:latin typeface="Cambria Math" panose="02040503050406030204" pitchFamily="18" charset="0"/>
                              </a:rPr>
                            </m:ctrlPr>
                          </m:sSubPr>
                          <m:e>
                            <m:r>
                              <a:rPr lang="en-CA" sz="7200" i="1">
                                <a:solidFill>
                                  <a:srgbClr val="FF0000"/>
                                </a:solidFill>
                                <a:latin typeface="Cambria Math" panose="02040503050406030204" pitchFamily="18" charset="0"/>
                              </a:rPr>
                              <m:t>𝑡</m:t>
                            </m:r>
                          </m:e>
                          <m:sub>
                            <m:r>
                              <a:rPr lang="en-CA" sz="7200" b="0" i="1" smtClean="0">
                                <a:solidFill>
                                  <a:srgbClr val="FF0000"/>
                                </a:solidFill>
                                <a:latin typeface="Cambria Math" panose="02040503050406030204" pitchFamily="18" charset="0"/>
                              </a:rPr>
                              <m:t>𝑒𝑚𝑖𝑡</m:t>
                            </m:r>
                          </m:sub>
                        </m:sSub>
                        <m:r>
                          <a:rPr lang="en-CA" sz="7200" i="1">
                            <a:solidFill>
                              <a:srgbClr val="FF0000"/>
                            </a:solidFill>
                            <a:latin typeface="Cambria Math" panose="02040503050406030204" pitchFamily="18" charset="0"/>
                          </a:rPr>
                          <m:t>)</m:t>
                        </m:r>
                      </m:num>
                      <m:den>
                        <m:r>
                          <a:rPr lang="en-CA"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sSub>
                          <m:sSubPr>
                            <m:ctrlPr>
                              <a:rPr lang="en-CA" sz="7200" i="1">
                                <a:solidFill>
                                  <a:srgbClr val="FF0000"/>
                                </a:solidFill>
                                <a:latin typeface="Cambria Math" panose="02040503050406030204" pitchFamily="18" charset="0"/>
                              </a:rPr>
                            </m:ctrlPr>
                          </m:sSubPr>
                          <m:e>
                            <m:r>
                              <a:rPr lang="en-CA" sz="7200" i="1">
                                <a:solidFill>
                                  <a:srgbClr val="FF0000"/>
                                </a:solidFill>
                                <a:latin typeface="Cambria Math" panose="02040503050406030204" pitchFamily="18" charset="0"/>
                              </a:rPr>
                              <m:t>𝑡</m:t>
                            </m:r>
                          </m:e>
                          <m:sub>
                            <m:r>
                              <a:rPr lang="en-CA" sz="7200" i="1">
                                <a:solidFill>
                                  <a:srgbClr val="FF0000"/>
                                </a:solidFill>
                                <a:latin typeface="Cambria Math" panose="02040503050406030204" pitchFamily="18" charset="0"/>
                              </a:rPr>
                              <m:t>𝑟𝑒𝑐𝑒𝑖𝑣𝑒</m:t>
                            </m:r>
                          </m:sub>
                        </m:sSub>
                        <m:r>
                          <a:rPr lang="en-CA" sz="7200" i="1">
                            <a:solidFill>
                              <a:srgbClr val="FF0000"/>
                            </a:solidFill>
                            <a:latin typeface="Cambria Math" panose="02040503050406030204" pitchFamily="18" charset="0"/>
                          </a:rPr>
                          <m:t>)</m:t>
                        </m:r>
                      </m:den>
                    </m:f>
                  </m:oMath>
                </a14:m>
                <a:r>
                  <a:rPr lang="en-CA" sz="7200" dirty="0"/>
                  <a:t> </a:t>
                </a:r>
              </a:p>
            </p:txBody>
          </p:sp>
        </mc:Choice>
        <mc:Fallback xmlns="">
          <p:sp>
            <p:nvSpPr>
              <p:cNvPr id="5" name="TextBox 4">
                <a:extLst>
                  <a:ext uri="{FF2B5EF4-FFF2-40B4-BE49-F238E27FC236}">
                    <a16:creationId xmlns:a16="http://schemas.microsoft.com/office/drawing/2014/main" id="{059F240D-D8EE-DB5B-E52D-66416D02E28C}"/>
                  </a:ext>
                </a:extLst>
              </p:cNvPr>
              <p:cNvSpPr txBox="1">
                <a:spLocks noRot="1" noChangeAspect="1" noMove="1" noResize="1" noEditPoints="1" noAdjustHandles="1" noChangeArrowheads="1" noChangeShapeType="1" noTextEdit="1"/>
              </p:cNvSpPr>
              <p:nvPr/>
            </p:nvSpPr>
            <p:spPr>
              <a:xfrm>
                <a:off x="4204357" y="2496757"/>
                <a:ext cx="7251848" cy="186448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7A503B-83AA-D16B-CD85-84CCBE758661}"/>
                  </a:ext>
                </a:extLst>
              </p:cNvPr>
              <p:cNvSpPr txBox="1"/>
              <p:nvPr/>
            </p:nvSpPr>
            <p:spPr>
              <a:xfrm>
                <a:off x="1314868" y="3928596"/>
                <a:ext cx="2342731" cy="1700017"/>
              </a:xfrm>
              <a:prstGeom prst="rect">
                <a:avLst/>
              </a:prstGeom>
              <a:noFill/>
              <a:ln w="38100">
                <a:solidFill>
                  <a:schemeClr val="tx1"/>
                </a:solidFill>
              </a:ln>
            </p:spPr>
            <p:txBody>
              <a:bodyPr wrap="square">
                <a:spAutoFit/>
              </a:bodyPr>
              <a:lstStyle/>
              <a:p>
                <a14:m>
                  <m:oMath xmlns:m="http://schemas.openxmlformats.org/officeDocument/2006/math">
                    <m:r>
                      <a:rPr lang="en-CA" sz="7200" b="0" i="1" smtClean="0">
                        <a:solidFill>
                          <a:srgbClr val="0070C0"/>
                        </a:solidFill>
                        <a:latin typeface="Cambria Math" panose="02040503050406030204" pitchFamily="18" charset="0"/>
                      </a:rPr>
                      <m:t>𝜆</m:t>
                    </m:r>
                    <m:r>
                      <a:rPr lang="en-CA" sz="7200" b="0" i="1" smtClean="0">
                        <a:latin typeface="Cambria Math" panose="02040503050406030204" pitchFamily="18" charset="0"/>
                      </a:rPr>
                      <m:t>=</m:t>
                    </m:r>
                    <m:f>
                      <m:fPr>
                        <m:ctrlPr>
                          <a:rPr lang="en-CA" sz="7200" b="0" i="1" smtClean="0">
                            <a:latin typeface="Cambria Math" panose="02040503050406030204" pitchFamily="18" charset="0"/>
                          </a:rPr>
                        </m:ctrlPr>
                      </m:fPr>
                      <m:num>
                        <m:r>
                          <a:rPr lang="en-CA" sz="7200" b="0" i="1" smtClean="0">
                            <a:latin typeface="Cambria Math" panose="02040503050406030204" pitchFamily="18" charset="0"/>
                          </a:rPr>
                          <m:t>𝑐</m:t>
                        </m:r>
                      </m:num>
                      <m:den>
                        <m:r>
                          <a:rPr lang="en-CA" sz="7200" b="0" i="1" smtClean="0">
                            <a:solidFill>
                              <a:srgbClr val="0070C0"/>
                            </a:solidFill>
                            <a:latin typeface="Cambria Math" panose="02040503050406030204" pitchFamily="18" charset="0"/>
                          </a:rPr>
                          <m:t>𝑓</m:t>
                        </m:r>
                      </m:den>
                    </m:f>
                  </m:oMath>
                </a14:m>
                <a:r>
                  <a:rPr lang="en-CA" sz="7200" dirty="0"/>
                  <a:t> </a:t>
                </a:r>
              </a:p>
            </p:txBody>
          </p:sp>
        </mc:Choice>
        <mc:Fallback xmlns="">
          <p:sp>
            <p:nvSpPr>
              <p:cNvPr id="6" name="TextBox 5">
                <a:extLst>
                  <a:ext uri="{FF2B5EF4-FFF2-40B4-BE49-F238E27FC236}">
                    <a16:creationId xmlns:a16="http://schemas.microsoft.com/office/drawing/2014/main" id="{207A503B-83AA-D16B-CD85-84CCBE758661}"/>
                  </a:ext>
                </a:extLst>
              </p:cNvPr>
              <p:cNvSpPr txBox="1">
                <a:spLocks noRot="1" noChangeAspect="1" noMove="1" noResize="1" noEditPoints="1" noAdjustHandles="1" noChangeArrowheads="1" noChangeShapeType="1" noTextEdit="1"/>
              </p:cNvSpPr>
              <p:nvPr/>
            </p:nvSpPr>
            <p:spPr>
              <a:xfrm>
                <a:off x="1314868" y="3928596"/>
                <a:ext cx="2342731" cy="1700017"/>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B77E2-6110-63C4-CEB4-8FCCA0DB5190}"/>
                  </a:ext>
                </a:extLst>
              </p:cNvPr>
              <p:cNvSpPr txBox="1"/>
              <p:nvPr/>
            </p:nvSpPr>
            <p:spPr>
              <a:xfrm>
                <a:off x="4204357" y="4695377"/>
                <a:ext cx="7805048" cy="1858586"/>
              </a:xfrm>
              <a:prstGeom prst="rect">
                <a:avLst/>
              </a:prstGeom>
              <a:noFill/>
            </p:spPr>
            <p:txBody>
              <a:bodyPr wrap="square">
                <a:spAutoFit/>
              </a:bodyPr>
              <a:lstStyle/>
              <a:p>
                <a14:m>
                  <m:oMath xmlns:m="http://schemas.openxmlformats.org/officeDocument/2006/math">
                    <m:f>
                      <m:fPr>
                        <m:ctrlPr>
                          <a:rPr lang="en-CA" sz="7200" i="1" smtClean="0">
                            <a:latin typeface="Cambria Math" panose="02040503050406030204" pitchFamily="18" charset="0"/>
                          </a:rPr>
                        </m:ctrlPr>
                      </m:fPr>
                      <m:num>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𝑓</m:t>
                            </m:r>
                          </m:e>
                          <m:sub>
                            <m:r>
                              <a:rPr lang="en-CA" sz="7200" i="1">
                                <a:solidFill>
                                  <a:srgbClr val="0070C0"/>
                                </a:solidFill>
                                <a:latin typeface="Cambria Math" panose="02040503050406030204" pitchFamily="18" charset="0"/>
                              </a:rPr>
                              <m:t>𝑟𝑒𝑐𝑒𝑖𝑣𝑒</m:t>
                            </m:r>
                          </m:sub>
                        </m:sSub>
                      </m:num>
                      <m:den>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𝑓</m:t>
                            </m:r>
                          </m:e>
                          <m:sub>
                            <m:r>
                              <a:rPr lang="en-CA" sz="7200" i="1">
                                <a:solidFill>
                                  <a:srgbClr val="0070C0"/>
                                </a:solidFill>
                                <a:latin typeface="Cambria Math" panose="02040503050406030204" pitchFamily="18" charset="0"/>
                              </a:rPr>
                              <m:t>𝑒𝑚𝑖𝑡</m:t>
                            </m:r>
                          </m:sub>
                        </m:sSub>
                      </m:den>
                    </m:f>
                    <m:r>
                      <a:rPr lang="en-CA" sz="7200" b="0" i="1" smtClean="0">
                        <a:solidFill>
                          <a:schemeClr val="tx1"/>
                        </a:solidFill>
                        <a:latin typeface="Cambria Math" panose="02040503050406030204" pitchFamily="18" charset="0"/>
                      </a:rPr>
                      <m:t>=</m:t>
                    </m:r>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sSub>
                          <m:sSubPr>
                            <m:ctrlPr>
                              <a:rPr lang="en-CA" sz="7200" i="1">
                                <a:solidFill>
                                  <a:srgbClr val="FF0000"/>
                                </a:solidFill>
                                <a:latin typeface="Cambria Math" panose="02040503050406030204" pitchFamily="18" charset="0"/>
                              </a:rPr>
                            </m:ctrlPr>
                          </m:sSubPr>
                          <m:e>
                            <m:r>
                              <a:rPr lang="en-CA" sz="7200" i="1">
                                <a:solidFill>
                                  <a:srgbClr val="FF0000"/>
                                </a:solidFill>
                                <a:latin typeface="Cambria Math" panose="02040503050406030204" pitchFamily="18" charset="0"/>
                              </a:rPr>
                              <m:t>𝑡</m:t>
                            </m:r>
                          </m:e>
                          <m:sub>
                            <m:r>
                              <a:rPr lang="en-CA" sz="7200" b="0" i="1" smtClean="0">
                                <a:solidFill>
                                  <a:srgbClr val="FF0000"/>
                                </a:solidFill>
                                <a:latin typeface="Cambria Math" panose="02040503050406030204" pitchFamily="18" charset="0"/>
                              </a:rPr>
                              <m:t>𝑒𝑚𝑖𝑡</m:t>
                            </m:r>
                          </m:sub>
                        </m:sSub>
                        <m:r>
                          <a:rPr lang="en-CA" sz="7200" i="1">
                            <a:solidFill>
                              <a:srgbClr val="FF0000"/>
                            </a:solidFill>
                            <a:latin typeface="Cambria Math" panose="02040503050406030204" pitchFamily="18" charset="0"/>
                          </a:rPr>
                          <m:t>)</m:t>
                        </m:r>
                      </m:num>
                      <m:den>
                        <m:r>
                          <a:rPr lang="en-CA"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sSub>
                          <m:sSubPr>
                            <m:ctrlPr>
                              <a:rPr lang="en-CA" sz="7200" i="1">
                                <a:solidFill>
                                  <a:srgbClr val="FF0000"/>
                                </a:solidFill>
                                <a:latin typeface="Cambria Math" panose="02040503050406030204" pitchFamily="18" charset="0"/>
                              </a:rPr>
                            </m:ctrlPr>
                          </m:sSubPr>
                          <m:e>
                            <m:r>
                              <a:rPr lang="en-CA" sz="7200" i="1">
                                <a:solidFill>
                                  <a:srgbClr val="FF0000"/>
                                </a:solidFill>
                                <a:latin typeface="Cambria Math" panose="02040503050406030204" pitchFamily="18" charset="0"/>
                              </a:rPr>
                              <m:t>𝑡</m:t>
                            </m:r>
                          </m:e>
                          <m:sub>
                            <m:r>
                              <a:rPr lang="en-CA" sz="7200" i="1">
                                <a:solidFill>
                                  <a:srgbClr val="FF0000"/>
                                </a:solidFill>
                                <a:latin typeface="Cambria Math" panose="02040503050406030204" pitchFamily="18" charset="0"/>
                              </a:rPr>
                              <m:t>𝑟𝑒𝑐𝑒𝑖𝑣𝑒</m:t>
                            </m:r>
                          </m:sub>
                        </m:sSub>
                        <m:r>
                          <a:rPr lang="en-CA" sz="7200" i="1">
                            <a:solidFill>
                              <a:srgbClr val="FF0000"/>
                            </a:solidFill>
                            <a:latin typeface="Cambria Math" panose="02040503050406030204" pitchFamily="18" charset="0"/>
                          </a:rPr>
                          <m:t>)</m:t>
                        </m:r>
                      </m:den>
                    </m:f>
                  </m:oMath>
                </a14:m>
                <a:r>
                  <a:rPr lang="en-CA" sz="7200" dirty="0"/>
                  <a:t> </a:t>
                </a:r>
              </a:p>
            </p:txBody>
          </p:sp>
        </mc:Choice>
        <mc:Fallback xmlns="">
          <p:sp>
            <p:nvSpPr>
              <p:cNvPr id="7" name="TextBox 6">
                <a:extLst>
                  <a:ext uri="{FF2B5EF4-FFF2-40B4-BE49-F238E27FC236}">
                    <a16:creationId xmlns:a16="http://schemas.microsoft.com/office/drawing/2014/main" id="{0FCB77E2-6110-63C4-CEB4-8FCCA0DB5190}"/>
                  </a:ext>
                </a:extLst>
              </p:cNvPr>
              <p:cNvSpPr txBox="1">
                <a:spLocks noRot="1" noChangeAspect="1" noMove="1" noResize="1" noEditPoints="1" noAdjustHandles="1" noChangeArrowheads="1" noChangeShapeType="1" noTextEdit="1"/>
              </p:cNvSpPr>
              <p:nvPr/>
            </p:nvSpPr>
            <p:spPr>
              <a:xfrm>
                <a:off x="4204357" y="4695377"/>
                <a:ext cx="7805048" cy="1858586"/>
              </a:xfrm>
              <a:prstGeom prst="rect">
                <a:avLst/>
              </a:prstGeom>
              <a:blipFill>
                <a:blip r:embed="rId6"/>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D451E3CE-63CD-183A-B834-64174AB044D3}"/>
              </a:ext>
            </a:extLst>
          </p:cNvPr>
          <p:cNvGrpSpPr/>
          <p:nvPr/>
        </p:nvGrpSpPr>
        <p:grpSpPr>
          <a:xfrm>
            <a:off x="242013" y="1586052"/>
            <a:ext cx="3368822" cy="1270859"/>
            <a:chOff x="3985434" y="2736164"/>
            <a:chExt cx="5788997" cy="1392931"/>
          </a:xfrm>
          <a:effectLst>
            <a:glow rad="228600">
              <a:schemeClr val="accent4">
                <a:satMod val="175000"/>
                <a:alpha val="40000"/>
              </a:schemeClr>
            </a:glow>
          </a:effectLst>
        </p:grpSpPr>
        <p:grpSp>
          <p:nvGrpSpPr>
            <p:cNvPr id="10" name="Group 9">
              <a:extLst>
                <a:ext uri="{FF2B5EF4-FFF2-40B4-BE49-F238E27FC236}">
                  <a16:creationId xmlns:a16="http://schemas.microsoft.com/office/drawing/2014/main" id="{34539758-78A0-3400-FFC1-7AF6AC4EFFCF}"/>
                </a:ext>
              </a:extLst>
            </p:cNvPr>
            <p:cNvGrpSpPr/>
            <p:nvPr/>
          </p:nvGrpSpPr>
          <p:grpSpPr>
            <a:xfrm>
              <a:off x="3992693" y="2736164"/>
              <a:ext cx="5781738" cy="1385672"/>
              <a:chOff x="8608236" y="4875155"/>
              <a:chExt cx="5781738" cy="1385672"/>
            </a:xfrm>
          </p:grpSpPr>
          <p:sp>
            <p:nvSpPr>
              <p:cNvPr id="14" name="Freeform: Shape 13">
                <a:extLst>
                  <a:ext uri="{FF2B5EF4-FFF2-40B4-BE49-F238E27FC236}">
                    <a16:creationId xmlns:a16="http://schemas.microsoft.com/office/drawing/2014/main" id="{706FF66E-0DC1-14DA-8B94-C6300025EF72}"/>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Freeform: Shape 14">
                <a:extLst>
                  <a:ext uri="{FF2B5EF4-FFF2-40B4-BE49-F238E27FC236}">
                    <a16:creationId xmlns:a16="http://schemas.microsoft.com/office/drawing/2014/main" id="{74580385-1856-A065-4855-7DE111428BF9}"/>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1" name="Group 10">
              <a:extLst>
                <a:ext uri="{FF2B5EF4-FFF2-40B4-BE49-F238E27FC236}">
                  <a16:creationId xmlns:a16="http://schemas.microsoft.com/office/drawing/2014/main" id="{D339177C-360F-6A21-F34A-0247B57B11F7}"/>
                </a:ext>
              </a:extLst>
            </p:cNvPr>
            <p:cNvGrpSpPr/>
            <p:nvPr/>
          </p:nvGrpSpPr>
          <p:grpSpPr>
            <a:xfrm rot="10800000">
              <a:off x="3985434" y="2743423"/>
              <a:ext cx="5781740" cy="1385672"/>
              <a:chOff x="5717365" y="4875155"/>
              <a:chExt cx="5781740" cy="1385672"/>
            </a:xfrm>
          </p:grpSpPr>
          <p:sp>
            <p:nvSpPr>
              <p:cNvPr id="12" name="Freeform: Shape 11">
                <a:extLst>
                  <a:ext uri="{FF2B5EF4-FFF2-40B4-BE49-F238E27FC236}">
                    <a16:creationId xmlns:a16="http://schemas.microsoft.com/office/drawing/2014/main" id="{211AE4DB-6364-EDC8-7CEF-0877E1D06E32}"/>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2E912F71-48B2-E8B2-BA32-226E1DF84213}"/>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3" name="Group 2">
            <a:extLst>
              <a:ext uri="{FF2B5EF4-FFF2-40B4-BE49-F238E27FC236}">
                <a16:creationId xmlns:a16="http://schemas.microsoft.com/office/drawing/2014/main" id="{52D7C3C5-96FD-19FE-D785-08DA857DE679}"/>
              </a:ext>
            </a:extLst>
          </p:cNvPr>
          <p:cNvGrpSpPr/>
          <p:nvPr/>
        </p:nvGrpSpPr>
        <p:grpSpPr>
          <a:xfrm>
            <a:off x="668147" y="186343"/>
            <a:ext cx="1687759" cy="1202088"/>
            <a:chOff x="668147" y="186343"/>
            <a:chExt cx="1687759" cy="120208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2110A5-9872-7507-03C4-79CB441D3D51}"/>
                    </a:ext>
                  </a:extLst>
                </p:cNvPr>
                <p:cNvSpPr txBox="1"/>
                <p:nvPr/>
              </p:nvSpPr>
              <p:spPr>
                <a:xfrm>
                  <a:off x="778187" y="186343"/>
                  <a:ext cx="609950"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4400" i="1">
                                <a:solidFill>
                                  <a:srgbClr val="FFC000"/>
                                </a:solidFill>
                                <a:latin typeface="Cambria Math" panose="02040503050406030204" pitchFamily="18" charset="0"/>
                              </a:rPr>
                            </m:ctrlPr>
                          </m:sSubPr>
                          <m:e>
                            <m:r>
                              <a:rPr lang="en-CA" sz="4400" i="1">
                                <a:solidFill>
                                  <a:srgbClr val="FFC000"/>
                                </a:solidFill>
                                <a:latin typeface="Cambria Math" panose="02040503050406030204" pitchFamily="18" charset="0"/>
                              </a:rPr>
                              <m:t>𝐿</m:t>
                            </m:r>
                          </m:e>
                          <m:sub>
                            <m:r>
                              <a:rPr lang="en-CA" sz="4400" i="1">
                                <a:solidFill>
                                  <a:srgbClr val="FFC000"/>
                                </a:solidFill>
                                <a:latin typeface="Cambria Math" panose="02040503050406030204" pitchFamily="18" charset="0"/>
                              </a:rPr>
                              <m:t>0</m:t>
                            </m:r>
                          </m:sub>
                        </m:sSub>
                      </m:oMath>
                    </m:oMathPara>
                  </a14:m>
                  <a:endParaRPr lang="en-CA" sz="4400" dirty="0"/>
                </a:p>
              </p:txBody>
            </p:sp>
          </mc:Choice>
          <mc:Fallback xmlns="">
            <p:sp>
              <p:nvSpPr>
                <p:cNvPr id="8" name="TextBox 7">
                  <a:extLst>
                    <a:ext uri="{FF2B5EF4-FFF2-40B4-BE49-F238E27FC236}">
                      <a16:creationId xmlns:a16="http://schemas.microsoft.com/office/drawing/2014/main" id="{032110A5-9872-7507-03C4-79CB441D3D51}"/>
                    </a:ext>
                  </a:extLst>
                </p:cNvPr>
                <p:cNvSpPr txBox="1">
                  <a:spLocks noRot="1" noChangeAspect="1" noMove="1" noResize="1" noEditPoints="1" noAdjustHandles="1" noChangeArrowheads="1" noChangeShapeType="1" noTextEdit="1"/>
                </p:cNvSpPr>
                <p:nvPr/>
              </p:nvSpPr>
              <p:spPr>
                <a:xfrm>
                  <a:off x="778187" y="186343"/>
                  <a:ext cx="609950" cy="769441"/>
                </a:xfrm>
                <a:prstGeom prst="rect">
                  <a:avLst/>
                </a:prstGeom>
                <a:blipFill>
                  <a:blip r:embed="rId7"/>
                  <a:stretch>
                    <a:fillRect/>
                  </a:stretch>
                </a:blipFill>
              </p:spPr>
              <p:txBody>
                <a:bodyPr/>
                <a:lstStyle/>
                <a:p>
                  <a:r>
                    <a:rPr lang="en-CA">
                      <a:noFill/>
                    </a:rPr>
                    <a:t> </a:t>
                  </a:r>
                </a:p>
              </p:txBody>
            </p:sp>
          </mc:Fallback>
        </mc:AlternateContent>
        <p:sp>
          <p:nvSpPr>
            <p:cNvPr id="16" name="Right Brace 15">
              <a:extLst>
                <a:ext uri="{FF2B5EF4-FFF2-40B4-BE49-F238E27FC236}">
                  <a16:creationId xmlns:a16="http://schemas.microsoft.com/office/drawing/2014/main" id="{FA1B2053-EA4D-85B2-2349-9FA67CCB003F}"/>
                </a:ext>
              </a:extLst>
            </p:cNvPr>
            <p:cNvSpPr/>
            <p:nvPr/>
          </p:nvSpPr>
          <p:spPr>
            <a:xfrm rot="16200000">
              <a:off x="1311094" y="343619"/>
              <a:ext cx="401865" cy="1687759"/>
            </a:xfrm>
            <a:prstGeom prst="rightBrace">
              <a:avLst>
                <a:gd name="adj1" fmla="val 8333"/>
                <a:gd name="adj2" fmla="val 2969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DC4CA34-0CE6-6A9B-D6CA-0BC162150E3C}"/>
                  </a:ext>
                </a:extLst>
              </p:cNvPr>
              <p:cNvSpPr txBox="1"/>
              <p:nvPr/>
            </p:nvSpPr>
            <p:spPr>
              <a:xfrm>
                <a:off x="1453742" y="123568"/>
                <a:ext cx="1204204" cy="9233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5400" b="0" i="1" smtClean="0">
                          <a:solidFill>
                            <a:schemeClr val="tx1"/>
                          </a:solidFill>
                          <a:latin typeface="Cambria Math" panose="02040503050406030204" pitchFamily="18" charset="0"/>
                        </a:rPr>
                        <m:t>=</m:t>
                      </m:r>
                      <m:r>
                        <a:rPr lang="en-CA" sz="5400" i="1">
                          <a:solidFill>
                            <a:srgbClr val="0070C0"/>
                          </a:solidFill>
                          <a:latin typeface="Cambria Math" panose="02040503050406030204" pitchFamily="18" charset="0"/>
                        </a:rPr>
                        <m:t>𝜆</m:t>
                      </m:r>
                    </m:oMath>
                  </m:oMathPara>
                </a14:m>
                <a:endParaRPr lang="en-CA" sz="5400" dirty="0"/>
              </a:p>
            </p:txBody>
          </p:sp>
        </mc:Choice>
        <mc:Fallback xmlns="">
          <p:sp>
            <p:nvSpPr>
              <p:cNvPr id="17" name="TextBox 16">
                <a:extLst>
                  <a:ext uri="{FF2B5EF4-FFF2-40B4-BE49-F238E27FC236}">
                    <a16:creationId xmlns:a16="http://schemas.microsoft.com/office/drawing/2014/main" id="{9DC4CA34-0CE6-6A9B-D6CA-0BC162150E3C}"/>
                  </a:ext>
                </a:extLst>
              </p:cNvPr>
              <p:cNvSpPr txBox="1">
                <a:spLocks noRot="1" noChangeAspect="1" noMove="1" noResize="1" noEditPoints="1" noAdjustHandles="1" noChangeArrowheads="1" noChangeShapeType="1" noTextEdit="1"/>
              </p:cNvSpPr>
              <p:nvPr/>
            </p:nvSpPr>
            <p:spPr>
              <a:xfrm>
                <a:off x="1453742" y="123568"/>
                <a:ext cx="1204204" cy="92333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8" name="Ink 17">
                <a:extLst>
                  <a:ext uri="{FF2B5EF4-FFF2-40B4-BE49-F238E27FC236}">
                    <a16:creationId xmlns:a16="http://schemas.microsoft.com/office/drawing/2014/main" id="{74BF09E9-C2FC-6DE6-59A8-5122A273A86A}"/>
                  </a:ext>
                </a:extLst>
              </p14:cNvPr>
              <p14:cNvContentPartPr/>
              <p14:nvPr>
                <p:extLst>
                  <p:ext uri="{42D2F446-02D8-4167-A562-619A0277C38B}">
                    <p15:isNarration xmlns:p15="http://schemas.microsoft.com/office/powerpoint/2012/main" val="1"/>
                  </p:ext>
                </p:extLst>
              </p14:nvPr>
            </p14:nvContentPartPr>
            <p14:xfrm>
              <a:off x="2646000" y="125640"/>
              <a:ext cx="4365720" cy="6532920"/>
            </p14:xfrm>
          </p:contentPart>
        </mc:Choice>
        <mc:Fallback xmlns="">
          <p:pic>
            <p:nvPicPr>
              <p:cNvPr id="18" name="Ink 17">
                <a:extLst>
                  <a:ext uri="{FF2B5EF4-FFF2-40B4-BE49-F238E27FC236}">
                    <a16:creationId xmlns:a16="http://schemas.microsoft.com/office/drawing/2014/main" id="{74BF09E9-C2FC-6DE6-59A8-5122A273A86A}"/>
                  </a:ext>
                </a:extLst>
              </p:cNvPr>
              <p:cNvPicPr>
                <a:picLocks noGrp="1" noRot="1" noChangeAspect="1" noMove="1" noResize="1" noEditPoints="1" noAdjustHandles="1" noChangeArrowheads="1" noChangeShapeType="1"/>
              </p:cNvPicPr>
              <p:nvPr/>
            </p:nvPicPr>
            <p:blipFill>
              <a:blip r:embed="rId10"/>
              <a:stretch>
                <a:fillRect/>
              </a:stretch>
            </p:blipFill>
            <p:spPr>
              <a:xfrm>
                <a:off x="2636640" y="116280"/>
                <a:ext cx="4384440" cy="6551640"/>
              </a:xfrm>
              <a:prstGeom prst="rect">
                <a:avLst/>
              </a:prstGeom>
            </p:spPr>
          </p:pic>
        </mc:Fallback>
      </mc:AlternateContent>
    </p:spTree>
    <p:custDataLst>
      <p:tags r:id="rId1"/>
    </p:custDataLst>
    <p:extLst>
      <p:ext uri="{BB962C8B-B14F-4D97-AF65-F5344CB8AC3E}">
        <p14:creationId xmlns:p14="http://schemas.microsoft.com/office/powerpoint/2010/main" val="3650239656"/>
      </p:ext>
    </p:extLst>
  </p:cSld>
  <p:clrMapOvr>
    <a:masterClrMapping/>
  </p:clrMapOvr>
  <mc:AlternateContent xmlns:mc="http://schemas.openxmlformats.org/markup-compatibility/2006" xmlns:p14="http://schemas.microsoft.com/office/powerpoint/2010/main">
    <mc:Choice Requires="p14">
      <p:transition spd="slow" p14:dur="2000" advTm="46006"/>
    </mc:Choice>
    <mc:Fallback xmlns="">
      <p:transition spd="slow" advTm="46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md type="call" cmd="playFrom(0.0)">
                                      <p:cBhvr>
                                        <p:cTn id="7" dur="1" fill="hold"/>
                                        <p:tgtEl>
                                          <p:spTgt spid="18"/>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8E09605-A024-111D-2F9D-CB3CD16E56FC}"/>
              </a:ext>
            </a:extLst>
          </p:cNvPr>
          <p:cNvGrpSpPr/>
          <p:nvPr/>
        </p:nvGrpSpPr>
        <p:grpSpPr>
          <a:xfrm>
            <a:off x="242013" y="134198"/>
            <a:ext cx="5382932" cy="4356892"/>
            <a:chOff x="242013" y="130220"/>
            <a:chExt cx="3368822" cy="2726691"/>
          </a:xfrm>
        </p:grpSpPr>
        <p:grpSp>
          <p:nvGrpSpPr>
            <p:cNvPr id="4" name="Group 3">
              <a:extLst>
                <a:ext uri="{FF2B5EF4-FFF2-40B4-BE49-F238E27FC236}">
                  <a16:creationId xmlns:a16="http://schemas.microsoft.com/office/drawing/2014/main" id="{13928463-D342-A5A4-644A-1944464E7839}"/>
                </a:ext>
              </a:extLst>
            </p:cNvPr>
            <p:cNvGrpSpPr/>
            <p:nvPr/>
          </p:nvGrpSpPr>
          <p:grpSpPr>
            <a:xfrm>
              <a:off x="242013" y="1586052"/>
              <a:ext cx="3368822" cy="1270859"/>
              <a:chOff x="3985434" y="2736164"/>
              <a:chExt cx="5788997" cy="1392931"/>
            </a:xfrm>
            <a:effectLst>
              <a:glow rad="228600">
                <a:schemeClr val="accent4">
                  <a:satMod val="175000"/>
                  <a:alpha val="40000"/>
                </a:schemeClr>
              </a:glow>
            </a:effectLst>
          </p:grpSpPr>
          <p:grpSp>
            <p:nvGrpSpPr>
              <p:cNvPr id="5" name="Group 4">
                <a:extLst>
                  <a:ext uri="{FF2B5EF4-FFF2-40B4-BE49-F238E27FC236}">
                    <a16:creationId xmlns:a16="http://schemas.microsoft.com/office/drawing/2014/main" id="{933E6FB6-A9BA-7326-E4D2-794B427C05AA}"/>
                  </a:ext>
                </a:extLst>
              </p:cNvPr>
              <p:cNvGrpSpPr/>
              <p:nvPr/>
            </p:nvGrpSpPr>
            <p:grpSpPr>
              <a:xfrm>
                <a:off x="3992693" y="2736164"/>
                <a:ext cx="5781738" cy="1385672"/>
                <a:chOff x="8608236" y="4875155"/>
                <a:chExt cx="5781738" cy="1385672"/>
              </a:xfrm>
            </p:grpSpPr>
            <p:sp>
              <p:nvSpPr>
                <p:cNvPr id="9" name="Freeform: Shape 8">
                  <a:extLst>
                    <a:ext uri="{FF2B5EF4-FFF2-40B4-BE49-F238E27FC236}">
                      <a16:creationId xmlns:a16="http://schemas.microsoft.com/office/drawing/2014/main" id="{3C1F21E1-3159-B15E-F8EE-2DD15A65ED53}"/>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0" dirty="0"/>
                </a:p>
              </p:txBody>
            </p:sp>
            <p:sp>
              <p:nvSpPr>
                <p:cNvPr id="10" name="Freeform: Shape 9">
                  <a:extLst>
                    <a:ext uri="{FF2B5EF4-FFF2-40B4-BE49-F238E27FC236}">
                      <a16:creationId xmlns:a16="http://schemas.microsoft.com/office/drawing/2014/main" id="{845F17DA-34F3-D784-226E-48353A7B2FA3}"/>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0" dirty="0"/>
                </a:p>
              </p:txBody>
            </p:sp>
          </p:grpSp>
          <p:grpSp>
            <p:nvGrpSpPr>
              <p:cNvPr id="6" name="Group 5">
                <a:extLst>
                  <a:ext uri="{FF2B5EF4-FFF2-40B4-BE49-F238E27FC236}">
                    <a16:creationId xmlns:a16="http://schemas.microsoft.com/office/drawing/2014/main" id="{6B9A3540-885C-B667-3E70-6173DF0F18D5}"/>
                  </a:ext>
                </a:extLst>
              </p:cNvPr>
              <p:cNvGrpSpPr/>
              <p:nvPr/>
            </p:nvGrpSpPr>
            <p:grpSpPr>
              <a:xfrm rot="10800000">
                <a:off x="3985434" y="2743423"/>
                <a:ext cx="5781740" cy="1385672"/>
                <a:chOff x="5717365" y="4875155"/>
                <a:chExt cx="5781740" cy="1385672"/>
              </a:xfrm>
            </p:grpSpPr>
            <p:sp>
              <p:nvSpPr>
                <p:cNvPr id="7" name="Freeform: Shape 6">
                  <a:extLst>
                    <a:ext uri="{FF2B5EF4-FFF2-40B4-BE49-F238E27FC236}">
                      <a16:creationId xmlns:a16="http://schemas.microsoft.com/office/drawing/2014/main" id="{71B418FF-8FDD-EC41-937F-7CE347A36920}"/>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0" dirty="0"/>
                </a:p>
              </p:txBody>
            </p:sp>
            <p:sp>
              <p:nvSpPr>
                <p:cNvPr id="8" name="Freeform: Shape 7">
                  <a:extLst>
                    <a:ext uri="{FF2B5EF4-FFF2-40B4-BE49-F238E27FC236}">
                      <a16:creationId xmlns:a16="http://schemas.microsoft.com/office/drawing/2014/main" id="{C554D3D0-BB23-2DAF-5E40-9C511C675783}"/>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4000" dirty="0"/>
                </a:p>
              </p:txBody>
            </p:sp>
          </p:grpSp>
        </p:grpSp>
        <p:grpSp>
          <p:nvGrpSpPr>
            <p:cNvPr id="11" name="Group 10">
              <a:extLst>
                <a:ext uri="{FF2B5EF4-FFF2-40B4-BE49-F238E27FC236}">
                  <a16:creationId xmlns:a16="http://schemas.microsoft.com/office/drawing/2014/main" id="{D7C49C68-6C1C-CDCD-5FD4-5ECFBB9EA007}"/>
                </a:ext>
              </a:extLst>
            </p:cNvPr>
            <p:cNvGrpSpPr/>
            <p:nvPr/>
          </p:nvGrpSpPr>
          <p:grpSpPr>
            <a:xfrm>
              <a:off x="668147" y="130220"/>
              <a:ext cx="1687759" cy="1258211"/>
              <a:chOff x="668147" y="130220"/>
              <a:chExt cx="1687759" cy="1258211"/>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35F676-F2DA-DBA6-B709-4557C32DEAC6}"/>
                      </a:ext>
                    </a:extLst>
                  </p:cNvPr>
                  <p:cNvSpPr txBox="1"/>
                  <p:nvPr/>
                </p:nvSpPr>
                <p:spPr>
                  <a:xfrm>
                    <a:off x="782411" y="130220"/>
                    <a:ext cx="609950" cy="828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8000" i="1">
                                  <a:solidFill>
                                    <a:srgbClr val="FFC000"/>
                                  </a:solidFill>
                                  <a:latin typeface="Cambria Math" panose="02040503050406030204" pitchFamily="18" charset="0"/>
                                </a:rPr>
                              </m:ctrlPr>
                            </m:sSubPr>
                            <m:e>
                              <m:r>
                                <a:rPr lang="en-CA" sz="8000" i="1">
                                  <a:solidFill>
                                    <a:srgbClr val="FFC000"/>
                                  </a:solidFill>
                                  <a:latin typeface="Cambria Math" panose="02040503050406030204" pitchFamily="18" charset="0"/>
                                </a:rPr>
                                <m:t>𝐿</m:t>
                              </m:r>
                            </m:e>
                            <m:sub>
                              <m:r>
                                <a:rPr lang="en-CA" sz="8000" i="1">
                                  <a:solidFill>
                                    <a:srgbClr val="FFC000"/>
                                  </a:solidFill>
                                  <a:latin typeface="Cambria Math" panose="02040503050406030204" pitchFamily="18" charset="0"/>
                                </a:rPr>
                                <m:t>0</m:t>
                              </m:r>
                            </m:sub>
                          </m:sSub>
                        </m:oMath>
                      </m:oMathPara>
                    </a14:m>
                    <a:endParaRPr lang="en-CA" sz="8000" dirty="0"/>
                  </a:p>
                </p:txBody>
              </p:sp>
            </mc:Choice>
            <mc:Fallback xmlns="">
              <p:sp>
                <p:nvSpPr>
                  <p:cNvPr id="12" name="TextBox 11">
                    <a:extLst>
                      <a:ext uri="{FF2B5EF4-FFF2-40B4-BE49-F238E27FC236}">
                        <a16:creationId xmlns:a16="http://schemas.microsoft.com/office/drawing/2014/main" id="{CD35F676-F2DA-DBA6-B709-4557C32DEAC6}"/>
                      </a:ext>
                    </a:extLst>
                  </p:cNvPr>
                  <p:cNvSpPr txBox="1">
                    <a:spLocks noRot="1" noChangeAspect="1" noMove="1" noResize="1" noEditPoints="1" noAdjustHandles="1" noChangeArrowheads="1" noChangeShapeType="1" noTextEdit="1"/>
                  </p:cNvSpPr>
                  <p:nvPr/>
                </p:nvSpPr>
                <p:spPr>
                  <a:xfrm>
                    <a:off x="782411" y="130220"/>
                    <a:ext cx="609950" cy="828253"/>
                  </a:xfrm>
                  <a:prstGeom prst="rect">
                    <a:avLst/>
                  </a:prstGeom>
                  <a:blipFill>
                    <a:blip r:embed="rId3"/>
                    <a:stretch>
                      <a:fillRect r="-4375"/>
                    </a:stretch>
                  </a:blipFill>
                </p:spPr>
                <p:txBody>
                  <a:bodyPr/>
                  <a:lstStyle/>
                  <a:p>
                    <a:r>
                      <a:rPr lang="en-CA">
                        <a:noFill/>
                      </a:rPr>
                      <a:t> </a:t>
                    </a:r>
                  </a:p>
                </p:txBody>
              </p:sp>
            </mc:Fallback>
          </mc:AlternateContent>
          <p:sp>
            <p:nvSpPr>
              <p:cNvPr id="13" name="Right Brace 12">
                <a:extLst>
                  <a:ext uri="{FF2B5EF4-FFF2-40B4-BE49-F238E27FC236}">
                    <a16:creationId xmlns:a16="http://schemas.microsoft.com/office/drawing/2014/main" id="{6587FF51-D8BB-0EB7-D8BB-DD0D8F273E20}"/>
                  </a:ext>
                </a:extLst>
              </p:cNvPr>
              <p:cNvSpPr/>
              <p:nvPr/>
            </p:nvSpPr>
            <p:spPr>
              <a:xfrm rot="16200000">
                <a:off x="1311094" y="343619"/>
                <a:ext cx="401865" cy="1687759"/>
              </a:xfrm>
              <a:prstGeom prst="rightBrace">
                <a:avLst>
                  <a:gd name="adj1" fmla="val 8333"/>
                  <a:gd name="adj2" fmla="val 2969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4000"/>
              </a:p>
            </p:txBody>
          </p:sp>
        </p:gr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F9DF393-117E-7ABE-D356-8FC8E7E61A20}"/>
                  </a:ext>
                </a:extLst>
              </p:cNvPr>
              <p:cNvSpPr txBox="1"/>
              <p:nvPr/>
            </p:nvSpPr>
            <p:spPr>
              <a:xfrm>
                <a:off x="4433816" y="260374"/>
                <a:ext cx="4600427" cy="1015663"/>
              </a:xfrm>
              <a:prstGeom prst="rect">
                <a:avLst/>
              </a:prstGeom>
              <a:noFill/>
            </p:spPr>
            <p:txBody>
              <a:bodyPr wrap="none" rtlCol="0">
                <a:spAutoFit/>
              </a:bodyPr>
              <a:lstStyle/>
              <a:p>
                <a14:m>
                  <m:oMath xmlns:m="http://schemas.openxmlformats.org/officeDocument/2006/math">
                    <m:r>
                      <a:rPr lang="en-CA" sz="6000" b="0" i="1" smtClean="0">
                        <a:solidFill>
                          <a:srgbClr val="0070C0"/>
                        </a:solidFill>
                        <a:latin typeface="Cambria Math" panose="02040503050406030204" pitchFamily="18" charset="0"/>
                      </a:rPr>
                      <m:t>←</m:t>
                    </m:r>
                  </m:oMath>
                </a14:m>
                <a:r>
                  <a:rPr lang="en-CA" sz="6000" dirty="0">
                    <a:solidFill>
                      <a:srgbClr val="0070C0"/>
                    </a:solidFill>
                  </a:rPr>
                  <a:t> wavelength</a:t>
                </a:r>
              </a:p>
            </p:txBody>
          </p:sp>
        </mc:Choice>
        <mc:Fallback xmlns="">
          <p:sp>
            <p:nvSpPr>
              <p:cNvPr id="17" name="TextBox 16">
                <a:extLst>
                  <a:ext uri="{FF2B5EF4-FFF2-40B4-BE49-F238E27FC236}">
                    <a16:creationId xmlns:a16="http://schemas.microsoft.com/office/drawing/2014/main" id="{3F9DF393-117E-7ABE-D356-8FC8E7E61A20}"/>
                  </a:ext>
                </a:extLst>
              </p:cNvPr>
              <p:cNvSpPr txBox="1">
                <a:spLocks noRot="1" noChangeAspect="1" noMove="1" noResize="1" noEditPoints="1" noAdjustHandles="1" noChangeArrowheads="1" noChangeShapeType="1" noTextEdit="1"/>
              </p:cNvSpPr>
              <p:nvPr/>
            </p:nvSpPr>
            <p:spPr>
              <a:xfrm>
                <a:off x="4433816" y="260374"/>
                <a:ext cx="4600427" cy="1015663"/>
              </a:xfrm>
              <a:prstGeom prst="rect">
                <a:avLst/>
              </a:prstGeom>
              <a:blipFill>
                <a:blip r:embed="rId4"/>
                <a:stretch>
                  <a:fillRect t="-18675" r="-7152" b="-4036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7D514E8-1209-3964-830D-739454E4D090}"/>
                  </a:ext>
                </a:extLst>
              </p:cNvPr>
              <p:cNvSpPr txBox="1"/>
              <p:nvPr/>
            </p:nvSpPr>
            <p:spPr>
              <a:xfrm>
                <a:off x="6096000" y="2105561"/>
                <a:ext cx="5884174" cy="1323439"/>
              </a:xfrm>
              <a:prstGeom prst="rect">
                <a:avLst/>
              </a:prstGeom>
              <a:noFill/>
            </p:spPr>
            <p:txBody>
              <a:bodyPr wrap="square">
                <a:spAutoFit/>
              </a:bodyPr>
              <a:lstStyle/>
              <a:p>
                <a14:m>
                  <m:oMath xmlns:m="http://schemas.openxmlformats.org/officeDocument/2006/math">
                    <m:sSub>
                      <m:sSubPr>
                        <m:ctrlPr>
                          <a:rPr lang="en-CA" sz="8000" i="1" smtClean="0">
                            <a:solidFill>
                              <a:srgbClr val="FFC000"/>
                            </a:solidFill>
                            <a:latin typeface="Cambria Math" panose="02040503050406030204" pitchFamily="18" charset="0"/>
                          </a:rPr>
                        </m:ctrlPr>
                      </m:sSubPr>
                      <m:e>
                        <m:r>
                          <a:rPr lang="en-CA" sz="8000" i="1">
                            <a:solidFill>
                              <a:srgbClr val="FFC000"/>
                            </a:solidFill>
                            <a:latin typeface="Cambria Math" panose="02040503050406030204" pitchFamily="18" charset="0"/>
                          </a:rPr>
                          <m:t>𝐿</m:t>
                        </m:r>
                      </m:e>
                      <m:sub>
                        <m:r>
                          <a:rPr lang="en-CA" sz="8000" i="1">
                            <a:solidFill>
                              <a:srgbClr val="FFC000"/>
                            </a:solidFill>
                            <a:latin typeface="Cambria Math" panose="02040503050406030204" pitchFamily="18" charset="0"/>
                          </a:rPr>
                          <m:t>0</m:t>
                        </m:r>
                      </m:sub>
                    </m:sSub>
                    <m:r>
                      <a:rPr lang="en-CA" sz="8000" b="0" i="1" smtClean="0">
                        <a:solidFill>
                          <a:schemeClr val="tx1"/>
                        </a:solidFill>
                        <a:latin typeface="Cambria Math" panose="02040503050406030204" pitchFamily="18" charset="0"/>
                      </a:rPr>
                      <m:t>=</m:t>
                    </m:r>
                    <m:r>
                      <m:rPr>
                        <m:sty m:val="p"/>
                      </m:rPr>
                      <a:rPr lang="en-CA" sz="8000" b="0" i="0" smtClean="0">
                        <a:solidFill>
                          <a:schemeClr val="tx1"/>
                        </a:solidFill>
                        <a:latin typeface="Cambria Math" panose="02040503050406030204" pitchFamily="18" charset="0"/>
                      </a:rPr>
                      <m:t>Δ</m:t>
                    </m:r>
                    <m:r>
                      <a:rPr lang="en-CA" sz="8000" b="0" i="1" smtClean="0">
                        <a:solidFill>
                          <a:srgbClr val="0070C0"/>
                        </a:solidFill>
                        <a:latin typeface="Cambria Math" panose="02040503050406030204" pitchFamily="18" charset="0"/>
                      </a:rPr>
                      <m:t>𝑟</m:t>
                    </m:r>
                    <m:r>
                      <a:rPr lang="en-CA" sz="8000" b="0" i="1" smtClean="0">
                        <a:solidFill>
                          <a:schemeClr val="tx1"/>
                        </a:solidFill>
                        <a:latin typeface="Cambria Math" panose="02040503050406030204" pitchFamily="18" charset="0"/>
                      </a:rPr>
                      <m:t> </m:t>
                    </m:r>
                    <m:r>
                      <a:rPr lang="en-CA" sz="8000" b="0" i="1" smtClean="0">
                        <a:solidFill>
                          <a:srgbClr val="FF0000"/>
                        </a:solidFill>
                        <a:latin typeface="Cambria Math" panose="02040503050406030204" pitchFamily="18" charset="0"/>
                      </a:rPr>
                      <m:t>𝑎</m:t>
                    </m:r>
                    <m:r>
                      <a:rPr lang="en-CA" sz="8000" b="0" i="1" smtClean="0">
                        <a:solidFill>
                          <a:srgbClr val="FF0000"/>
                        </a:solidFill>
                        <a:latin typeface="Cambria Math" panose="02040503050406030204" pitchFamily="18" charset="0"/>
                      </a:rPr>
                      <m:t>(</m:t>
                    </m:r>
                    <m:r>
                      <a:rPr lang="en-CA" sz="8000" b="0" i="1" smtClean="0">
                        <a:solidFill>
                          <a:srgbClr val="FF0000"/>
                        </a:solidFill>
                        <a:latin typeface="Cambria Math" panose="02040503050406030204" pitchFamily="18" charset="0"/>
                      </a:rPr>
                      <m:t>𝑡</m:t>
                    </m:r>
                    <m:r>
                      <a:rPr lang="en-CA" sz="8000" b="0" i="1" smtClean="0">
                        <a:solidFill>
                          <a:srgbClr val="FF0000"/>
                        </a:solidFill>
                        <a:latin typeface="Cambria Math" panose="02040503050406030204" pitchFamily="18" charset="0"/>
                      </a:rPr>
                      <m:t>)</m:t>
                    </m:r>
                  </m:oMath>
                </a14:m>
                <a:r>
                  <a:rPr lang="en-CA" sz="8000" dirty="0">
                    <a:solidFill>
                      <a:srgbClr val="FF0000"/>
                    </a:solidFill>
                  </a:rPr>
                  <a:t> </a:t>
                </a:r>
                <a:endParaRPr lang="en-CA" sz="8000" dirty="0"/>
              </a:p>
            </p:txBody>
          </p:sp>
        </mc:Choice>
        <mc:Fallback xmlns="">
          <p:sp>
            <p:nvSpPr>
              <p:cNvPr id="18" name="TextBox 17">
                <a:extLst>
                  <a:ext uri="{FF2B5EF4-FFF2-40B4-BE49-F238E27FC236}">
                    <a16:creationId xmlns:a16="http://schemas.microsoft.com/office/drawing/2014/main" id="{07D514E8-1209-3964-830D-739454E4D090}"/>
                  </a:ext>
                </a:extLst>
              </p:cNvPr>
              <p:cNvSpPr txBox="1">
                <a:spLocks noRot="1" noChangeAspect="1" noMove="1" noResize="1" noEditPoints="1" noAdjustHandles="1" noChangeArrowheads="1" noChangeShapeType="1" noTextEdit="1"/>
              </p:cNvSpPr>
              <p:nvPr/>
            </p:nvSpPr>
            <p:spPr>
              <a:xfrm>
                <a:off x="6096000" y="2105561"/>
                <a:ext cx="5884174" cy="132343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1281F07-83A6-5EA0-B1EA-7516AFF1240E}"/>
                  </a:ext>
                </a:extLst>
              </p:cNvPr>
              <p:cNvSpPr txBox="1"/>
              <p:nvPr/>
            </p:nvSpPr>
            <p:spPr>
              <a:xfrm>
                <a:off x="6065813" y="4480507"/>
                <a:ext cx="5884174" cy="1323439"/>
              </a:xfrm>
              <a:prstGeom prst="rect">
                <a:avLst/>
              </a:prstGeom>
              <a:noFill/>
            </p:spPr>
            <p:txBody>
              <a:bodyPr wrap="square">
                <a:spAutoFit/>
              </a:bodyPr>
              <a:lstStyle/>
              <a:p>
                <a:r>
                  <a:rPr lang="en-CA" sz="8000" dirty="0">
                    <a:solidFill>
                      <a:srgbClr val="0070C0"/>
                    </a:solidFill>
                  </a:rPr>
                  <a:t> </a:t>
                </a:r>
                <a14:m>
                  <m:oMath xmlns:m="http://schemas.openxmlformats.org/officeDocument/2006/math">
                    <m:r>
                      <a:rPr lang="en-CA" sz="8000" i="1">
                        <a:solidFill>
                          <a:srgbClr val="0070C0"/>
                        </a:solidFill>
                        <a:latin typeface="Cambria Math" panose="02040503050406030204" pitchFamily="18" charset="0"/>
                      </a:rPr>
                      <m:t>𝜆</m:t>
                    </m:r>
                    <m:r>
                      <a:rPr lang="en-CA" sz="8000" b="0" i="1" smtClean="0">
                        <a:solidFill>
                          <a:srgbClr val="0070C0"/>
                        </a:solidFill>
                        <a:latin typeface="Cambria Math" panose="02040503050406030204" pitchFamily="18" charset="0"/>
                      </a:rPr>
                      <m:t> </m:t>
                    </m:r>
                    <m:r>
                      <a:rPr lang="en-CA" sz="8000" b="0" i="1" smtClean="0">
                        <a:solidFill>
                          <a:schemeClr val="tx1"/>
                        </a:solidFill>
                        <a:latin typeface="Cambria Math" panose="02040503050406030204" pitchFamily="18" charset="0"/>
                      </a:rPr>
                      <m:t>=</m:t>
                    </m:r>
                    <m:r>
                      <m:rPr>
                        <m:sty m:val="p"/>
                      </m:rPr>
                      <a:rPr lang="en-CA" sz="8000" b="0" i="0" smtClean="0">
                        <a:solidFill>
                          <a:schemeClr val="tx1"/>
                        </a:solidFill>
                        <a:latin typeface="Cambria Math" panose="02040503050406030204" pitchFamily="18" charset="0"/>
                      </a:rPr>
                      <m:t>Δ</m:t>
                    </m:r>
                    <m:r>
                      <a:rPr lang="en-CA" sz="8000" b="0" i="1" smtClean="0">
                        <a:solidFill>
                          <a:srgbClr val="0070C0"/>
                        </a:solidFill>
                        <a:latin typeface="Cambria Math" panose="02040503050406030204" pitchFamily="18" charset="0"/>
                      </a:rPr>
                      <m:t>𝑟</m:t>
                    </m:r>
                    <m:r>
                      <a:rPr lang="en-CA" sz="8000" b="0" i="1" smtClean="0">
                        <a:solidFill>
                          <a:schemeClr val="tx1"/>
                        </a:solidFill>
                        <a:latin typeface="Cambria Math" panose="02040503050406030204" pitchFamily="18" charset="0"/>
                      </a:rPr>
                      <m:t> </m:t>
                    </m:r>
                    <m:r>
                      <a:rPr lang="en-CA" sz="8000" b="0" i="1" smtClean="0">
                        <a:solidFill>
                          <a:srgbClr val="FF0000"/>
                        </a:solidFill>
                        <a:latin typeface="Cambria Math" panose="02040503050406030204" pitchFamily="18" charset="0"/>
                      </a:rPr>
                      <m:t>𝑎</m:t>
                    </m:r>
                    <m:r>
                      <a:rPr lang="en-CA" sz="8000" b="0" i="1" smtClean="0">
                        <a:solidFill>
                          <a:srgbClr val="FF0000"/>
                        </a:solidFill>
                        <a:latin typeface="Cambria Math" panose="02040503050406030204" pitchFamily="18" charset="0"/>
                      </a:rPr>
                      <m:t>(</m:t>
                    </m:r>
                    <m:r>
                      <a:rPr lang="en-CA" sz="8000" b="0" i="1" smtClean="0">
                        <a:solidFill>
                          <a:srgbClr val="FF0000"/>
                        </a:solidFill>
                        <a:latin typeface="Cambria Math" panose="02040503050406030204" pitchFamily="18" charset="0"/>
                      </a:rPr>
                      <m:t>𝑡</m:t>
                    </m:r>
                    <m:r>
                      <a:rPr lang="en-CA" sz="8000" b="0" i="1" smtClean="0">
                        <a:solidFill>
                          <a:srgbClr val="FF0000"/>
                        </a:solidFill>
                        <a:latin typeface="Cambria Math" panose="02040503050406030204" pitchFamily="18" charset="0"/>
                      </a:rPr>
                      <m:t>)</m:t>
                    </m:r>
                  </m:oMath>
                </a14:m>
                <a:r>
                  <a:rPr lang="en-CA" sz="8000" dirty="0">
                    <a:solidFill>
                      <a:srgbClr val="FF0000"/>
                    </a:solidFill>
                  </a:rPr>
                  <a:t> </a:t>
                </a:r>
                <a:endParaRPr lang="en-CA" sz="8000" dirty="0"/>
              </a:p>
            </p:txBody>
          </p:sp>
        </mc:Choice>
        <mc:Fallback xmlns="">
          <p:sp>
            <p:nvSpPr>
              <p:cNvPr id="19" name="TextBox 18">
                <a:extLst>
                  <a:ext uri="{FF2B5EF4-FFF2-40B4-BE49-F238E27FC236}">
                    <a16:creationId xmlns:a16="http://schemas.microsoft.com/office/drawing/2014/main" id="{91281F07-83A6-5EA0-B1EA-7516AFF1240E}"/>
                  </a:ext>
                </a:extLst>
              </p:cNvPr>
              <p:cNvSpPr txBox="1">
                <a:spLocks noRot="1" noChangeAspect="1" noMove="1" noResize="1" noEditPoints="1" noAdjustHandles="1" noChangeArrowheads="1" noChangeShapeType="1" noTextEdit="1"/>
              </p:cNvSpPr>
              <p:nvPr/>
            </p:nvSpPr>
            <p:spPr>
              <a:xfrm>
                <a:off x="6065813" y="4480507"/>
                <a:ext cx="5884174" cy="1323439"/>
              </a:xfrm>
              <a:prstGeom prst="rect">
                <a:avLst/>
              </a:prstGeom>
              <a:blipFill>
                <a:blip r:embed="rId6"/>
                <a:stretch>
                  <a:fillRect/>
                </a:stretch>
              </a:blipFill>
            </p:spPr>
            <p:txBody>
              <a:bodyPr/>
              <a:lstStyle/>
              <a:p>
                <a:r>
                  <a:rPr lang="en-CA">
                    <a:noFill/>
                  </a:rPr>
                  <a:t> </a:t>
                </a:r>
              </a:p>
            </p:txBody>
          </p:sp>
        </mc:Fallback>
      </mc:AlternateContent>
      <p:sp>
        <p:nvSpPr>
          <p:cNvPr id="20" name="Arrow: Down 19">
            <a:extLst>
              <a:ext uri="{FF2B5EF4-FFF2-40B4-BE49-F238E27FC236}">
                <a16:creationId xmlns:a16="http://schemas.microsoft.com/office/drawing/2014/main" id="{295744B6-E140-D271-6ED1-5B170E09BEB6}"/>
              </a:ext>
            </a:extLst>
          </p:cNvPr>
          <p:cNvSpPr/>
          <p:nvPr/>
        </p:nvSpPr>
        <p:spPr>
          <a:xfrm>
            <a:off x="7487126" y="3510545"/>
            <a:ext cx="796413" cy="999459"/>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B452DF2-BADA-86A9-CF4F-2EBBA34A26EA}"/>
                  </a:ext>
                </a:extLst>
              </p:cNvPr>
              <p:cNvSpPr txBox="1"/>
              <p:nvPr/>
            </p:nvSpPr>
            <p:spPr>
              <a:xfrm>
                <a:off x="2253324" y="11085"/>
                <a:ext cx="1924159" cy="156966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9600" b="0" i="1" smtClean="0">
                          <a:solidFill>
                            <a:schemeClr val="tx1"/>
                          </a:solidFill>
                          <a:latin typeface="Cambria Math" panose="02040503050406030204" pitchFamily="18" charset="0"/>
                        </a:rPr>
                        <m:t>=</m:t>
                      </m:r>
                      <m:r>
                        <a:rPr lang="en-CA" sz="9600" i="1">
                          <a:solidFill>
                            <a:srgbClr val="0070C0"/>
                          </a:solidFill>
                          <a:latin typeface="Cambria Math" panose="02040503050406030204" pitchFamily="18" charset="0"/>
                        </a:rPr>
                        <m:t>𝜆</m:t>
                      </m:r>
                    </m:oMath>
                  </m:oMathPara>
                </a14:m>
                <a:endParaRPr lang="en-CA" sz="9600" dirty="0"/>
              </a:p>
            </p:txBody>
          </p:sp>
        </mc:Choice>
        <mc:Fallback xmlns="">
          <p:sp>
            <p:nvSpPr>
              <p:cNvPr id="21" name="TextBox 20">
                <a:extLst>
                  <a:ext uri="{FF2B5EF4-FFF2-40B4-BE49-F238E27FC236}">
                    <a16:creationId xmlns:a16="http://schemas.microsoft.com/office/drawing/2014/main" id="{EB452DF2-BADA-86A9-CF4F-2EBBA34A26EA}"/>
                  </a:ext>
                </a:extLst>
              </p:cNvPr>
              <p:cNvSpPr txBox="1">
                <a:spLocks noRot="1" noChangeAspect="1" noMove="1" noResize="1" noEditPoints="1" noAdjustHandles="1" noChangeArrowheads="1" noChangeShapeType="1" noTextEdit="1"/>
              </p:cNvSpPr>
              <p:nvPr/>
            </p:nvSpPr>
            <p:spPr>
              <a:xfrm>
                <a:off x="2253324" y="11085"/>
                <a:ext cx="1924159" cy="1569661"/>
              </a:xfrm>
              <a:prstGeom prst="rect">
                <a:avLst/>
              </a:prstGeom>
              <a:blipFill>
                <a:blip r:embed="rId7"/>
                <a:stretch>
                  <a:fillRect r="-2222"/>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2" name="Ink 21">
                <a:extLst>
                  <a:ext uri="{FF2B5EF4-FFF2-40B4-BE49-F238E27FC236}">
                    <a16:creationId xmlns:a16="http://schemas.microsoft.com/office/drawing/2014/main" id="{15954421-723B-1C4F-C155-18F51FEAA70B}"/>
                  </a:ext>
                </a:extLst>
              </p14:cNvPr>
              <p14:cNvContentPartPr/>
              <p14:nvPr>
                <p:extLst>
                  <p:ext uri="{42D2F446-02D8-4167-A562-619A0277C38B}">
                    <p15:isNarration xmlns:p15="http://schemas.microsoft.com/office/powerpoint/2012/main" val="1"/>
                  </p:ext>
                </p:extLst>
              </p14:nvPr>
            </p14:nvContentPartPr>
            <p14:xfrm>
              <a:off x="3405600" y="1321200"/>
              <a:ext cx="807120" cy="132120"/>
            </p14:xfrm>
          </p:contentPart>
        </mc:Choice>
        <mc:Fallback xmlns="">
          <p:pic>
            <p:nvPicPr>
              <p:cNvPr id="22" name="Ink 21">
                <a:extLst>
                  <a:ext uri="{FF2B5EF4-FFF2-40B4-BE49-F238E27FC236}">
                    <a16:creationId xmlns:a16="http://schemas.microsoft.com/office/drawing/2014/main" id="{15954421-723B-1C4F-C155-18F51FEAA70B}"/>
                  </a:ext>
                </a:extLst>
              </p:cNvPr>
              <p:cNvPicPr>
                <a:picLocks noGrp="1" noRot="1" noChangeAspect="1" noMove="1" noResize="1" noEditPoints="1" noAdjustHandles="1" noChangeArrowheads="1" noChangeShapeType="1"/>
              </p:cNvPicPr>
              <p:nvPr/>
            </p:nvPicPr>
            <p:blipFill>
              <a:blip r:embed="rId9"/>
              <a:stretch>
                <a:fillRect/>
              </a:stretch>
            </p:blipFill>
            <p:spPr>
              <a:xfrm>
                <a:off x="3396240" y="1311840"/>
                <a:ext cx="825840" cy="150840"/>
              </a:xfrm>
              <a:prstGeom prst="rect">
                <a:avLst/>
              </a:prstGeom>
            </p:spPr>
          </p:pic>
        </mc:Fallback>
      </mc:AlternateContent>
    </p:spTree>
    <p:custDataLst>
      <p:tags r:id="rId1"/>
    </p:custDataLst>
    <p:extLst>
      <p:ext uri="{BB962C8B-B14F-4D97-AF65-F5344CB8AC3E}">
        <p14:creationId xmlns:p14="http://schemas.microsoft.com/office/powerpoint/2010/main" val="89062048"/>
      </p:ext>
    </p:extLst>
  </p:cSld>
  <p:clrMapOvr>
    <a:masterClrMapping/>
  </p:clrMapOvr>
  <mc:AlternateContent xmlns:mc="http://schemas.openxmlformats.org/markup-compatibility/2006" xmlns:p14="http://schemas.microsoft.com/office/powerpoint/2010/main">
    <mc:Choice Requires="p14">
      <p:transition spd="slow" p14:dur="2000" advTm="18348"/>
    </mc:Choice>
    <mc:Fallback xmlns="">
      <p:transition spd="slow" advTm="18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md type="call" cmd="playFrom(0.0)">
                                      <p:cBhvr>
                                        <p:cTn id="7" dur="1" fill="hold"/>
                                        <p:tgtEl>
                                          <p:spTgt spid="2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animBg="1"/>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4" name="TextBox 263">
                <a:extLst>
                  <a:ext uri="{FF2B5EF4-FFF2-40B4-BE49-F238E27FC236}">
                    <a16:creationId xmlns:a16="http://schemas.microsoft.com/office/drawing/2014/main" id="{D4919896-D201-114B-593D-A1EEB6D773EE}"/>
                  </a:ext>
                </a:extLst>
              </p:cNvPr>
              <p:cNvSpPr txBox="1"/>
              <p:nvPr/>
            </p:nvSpPr>
            <p:spPr>
              <a:xfrm>
                <a:off x="8634080" y="4206260"/>
                <a:ext cx="3678710" cy="1600438"/>
              </a:xfrm>
              <a:prstGeom prst="rect">
                <a:avLst/>
              </a:prstGeom>
              <a:noFill/>
              <a:ln w="38100">
                <a:noFill/>
              </a:ln>
            </p:spPr>
            <p:txBody>
              <a:bodyPr wrap="square">
                <a:spAutoFit/>
              </a:bodyPr>
              <a:lstStyle/>
              <a:p>
                <a:pPr>
                  <a:spcAft>
                    <a:spcPts val="1200"/>
                  </a:spcAft>
                </a:pPr>
                <a:r>
                  <a:rPr lang="en-CA" sz="4400" dirty="0">
                    <a:solidFill>
                      <a:schemeClr val="tx1"/>
                    </a:solidFill>
                  </a:rPr>
                  <a:t>Time: </a:t>
                </a:r>
                <a14:m>
                  <m:oMath xmlns:m="http://schemas.openxmlformats.org/officeDocument/2006/math">
                    <m:sSub>
                      <m:sSubPr>
                        <m:ctrlPr>
                          <a:rPr lang="en-CA" sz="4400" b="0" i="1" smtClean="0">
                            <a:solidFill>
                              <a:srgbClr val="0070C0"/>
                            </a:solidFill>
                            <a:latin typeface="Cambria Math" panose="02040503050406030204" pitchFamily="18" charset="0"/>
                          </a:rPr>
                        </m:ctrlPr>
                      </m:sSubPr>
                      <m:e>
                        <m:r>
                          <a:rPr lang="en-CA" sz="4400" b="0" i="1" smtClean="0">
                            <a:solidFill>
                              <a:srgbClr val="0070C0"/>
                            </a:solidFill>
                            <a:latin typeface="Cambria Math" panose="02040503050406030204" pitchFamily="18" charset="0"/>
                          </a:rPr>
                          <m:t>𝑡</m:t>
                        </m:r>
                      </m:e>
                      <m:sub>
                        <m:r>
                          <a:rPr lang="en-CA" sz="4400" b="0" i="1" smtClean="0">
                            <a:solidFill>
                              <a:srgbClr val="0070C0"/>
                            </a:solidFill>
                            <a:latin typeface="Cambria Math" panose="02040503050406030204" pitchFamily="18" charset="0"/>
                          </a:rPr>
                          <m:t>𝑒𝑚𝑖𝑡</m:t>
                        </m:r>
                      </m:sub>
                    </m:sSub>
                  </m:oMath>
                </a14:m>
                <a:endParaRPr lang="en-CA" sz="4400" dirty="0">
                  <a:solidFill>
                    <a:schemeClr val="tx1"/>
                  </a:solidFill>
                </a:endParaRPr>
              </a:p>
              <a:p>
                <a:pPr>
                  <a:spcAft>
                    <a:spcPts val="1200"/>
                  </a:spcAft>
                </a:pPr>
                <a:r>
                  <a:rPr lang="en-CA" sz="4400" dirty="0"/>
                  <a:t>Scale: </a:t>
                </a:r>
                <a14:m>
                  <m:oMath xmlns:m="http://schemas.openxmlformats.org/officeDocument/2006/math">
                    <m:r>
                      <a:rPr lang="en-CA" sz="4400" b="0" i="1" smtClean="0">
                        <a:solidFill>
                          <a:srgbClr val="FF0000"/>
                        </a:solidFill>
                        <a:latin typeface="Cambria Math" panose="02040503050406030204" pitchFamily="18" charset="0"/>
                      </a:rPr>
                      <m:t>𝑎</m:t>
                    </m:r>
                    <m:d>
                      <m:dPr>
                        <m:ctrlPr>
                          <a:rPr lang="en-CA" sz="4400" b="0" i="1" smtClean="0">
                            <a:solidFill>
                              <a:srgbClr val="FF0000"/>
                            </a:solidFill>
                            <a:latin typeface="Cambria Math" panose="02040503050406030204" pitchFamily="18" charset="0"/>
                          </a:rPr>
                        </m:ctrlPr>
                      </m:dPr>
                      <m:e>
                        <m:sSub>
                          <m:sSubPr>
                            <m:ctrlPr>
                              <a:rPr lang="en-CA" sz="4400" i="1">
                                <a:solidFill>
                                  <a:srgbClr val="FF0000"/>
                                </a:solidFill>
                                <a:latin typeface="Cambria Math" panose="02040503050406030204" pitchFamily="18" charset="0"/>
                              </a:rPr>
                            </m:ctrlPr>
                          </m:sSubPr>
                          <m:e>
                            <m:r>
                              <a:rPr lang="en-CA" sz="4400" i="1">
                                <a:solidFill>
                                  <a:srgbClr val="FF0000"/>
                                </a:solidFill>
                                <a:latin typeface="Cambria Math" panose="02040503050406030204" pitchFamily="18" charset="0"/>
                              </a:rPr>
                              <m:t>𝑡</m:t>
                            </m:r>
                          </m:e>
                          <m:sub>
                            <m:r>
                              <a:rPr lang="en-CA" sz="4400" i="1">
                                <a:solidFill>
                                  <a:srgbClr val="FF0000"/>
                                </a:solidFill>
                                <a:latin typeface="Cambria Math" panose="02040503050406030204" pitchFamily="18" charset="0"/>
                              </a:rPr>
                              <m:t>𝑒𝑚𝑖𝑡</m:t>
                            </m:r>
                          </m:sub>
                        </m:sSub>
                      </m:e>
                    </m:d>
                  </m:oMath>
                </a14:m>
                <a:endParaRPr lang="en-CA" sz="4400" dirty="0">
                  <a:solidFill>
                    <a:schemeClr val="tx1"/>
                  </a:solidFill>
                </a:endParaRPr>
              </a:p>
            </p:txBody>
          </p:sp>
        </mc:Choice>
        <mc:Fallback xmlns="">
          <p:sp>
            <p:nvSpPr>
              <p:cNvPr id="264" name="TextBox 263">
                <a:extLst>
                  <a:ext uri="{FF2B5EF4-FFF2-40B4-BE49-F238E27FC236}">
                    <a16:creationId xmlns:a16="http://schemas.microsoft.com/office/drawing/2014/main" id="{D4919896-D201-114B-593D-A1EEB6D773EE}"/>
                  </a:ext>
                </a:extLst>
              </p:cNvPr>
              <p:cNvSpPr txBox="1">
                <a:spLocks noRot="1" noChangeAspect="1" noMove="1" noResize="1" noEditPoints="1" noAdjustHandles="1" noChangeArrowheads="1" noChangeShapeType="1" noTextEdit="1"/>
              </p:cNvSpPr>
              <p:nvPr/>
            </p:nvSpPr>
            <p:spPr>
              <a:xfrm>
                <a:off x="8634080" y="4206260"/>
                <a:ext cx="3678710" cy="1600438"/>
              </a:xfrm>
              <a:prstGeom prst="rect">
                <a:avLst/>
              </a:prstGeom>
              <a:blipFill>
                <a:blip r:embed="rId3"/>
                <a:stretch>
                  <a:fillRect l="-6623" t="-7605" b="-17110"/>
                </a:stretch>
              </a:blipFill>
              <a:ln w="38100">
                <a:noFill/>
              </a:ln>
            </p:spPr>
            <p:txBody>
              <a:bodyPr/>
              <a:lstStyle/>
              <a:p>
                <a:r>
                  <a:rPr lang="en-CA">
                    <a:noFill/>
                  </a:rPr>
                  <a:t> </a:t>
                </a:r>
              </a:p>
            </p:txBody>
          </p:sp>
        </mc:Fallback>
      </mc:AlternateContent>
      <p:grpSp>
        <p:nvGrpSpPr>
          <p:cNvPr id="270" name="Group 269">
            <a:extLst>
              <a:ext uri="{FF2B5EF4-FFF2-40B4-BE49-F238E27FC236}">
                <a16:creationId xmlns:a16="http://schemas.microsoft.com/office/drawing/2014/main" id="{D49A2555-A47A-C134-D088-EBD745095FCF}"/>
              </a:ext>
            </a:extLst>
          </p:cNvPr>
          <p:cNvGrpSpPr/>
          <p:nvPr/>
        </p:nvGrpSpPr>
        <p:grpSpPr>
          <a:xfrm>
            <a:off x="2248416" y="253637"/>
            <a:ext cx="8688223" cy="6511363"/>
            <a:chOff x="2248416" y="253637"/>
            <a:chExt cx="8688223" cy="6511363"/>
          </a:xfrm>
        </p:grpSpPr>
        <p:grpSp>
          <p:nvGrpSpPr>
            <p:cNvPr id="211" name="Group 210">
              <a:extLst>
                <a:ext uri="{FF2B5EF4-FFF2-40B4-BE49-F238E27FC236}">
                  <a16:creationId xmlns:a16="http://schemas.microsoft.com/office/drawing/2014/main" id="{3FC28438-0B60-7FD6-E479-D01D62CBAEE5}"/>
                </a:ext>
              </a:extLst>
            </p:cNvPr>
            <p:cNvGrpSpPr/>
            <p:nvPr/>
          </p:nvGrpSpPr>
          <p:grpSpPr>
            <a:xfrm>
              <a:off x="2248416" y="288000"/>
              <a:ext cx="8688223" cy="6477000"/>
              <a:chOff x="3095624" y="342900"/>
              <a:chExt cx="6278563" cy="6477000"/>
            </a:xfrm>
          </p:grpSpPr>
          <p:grpSp>
            <p:nvGrpSpPr>
              <p:cNvPr id="212" name="Group 211">
                <a:extLst>
                  <a:ext uri="{FF2B5EF4-FFF2-40B4-BE49-F238E27FC236}">
                    <a16:creationId xmlns:a16="http://schemas.microsoft.com/office/drawing/2014/main" id="{B87B7F4E-1959-73EB-754B-117947A7E0BC}"/>
                  </a:ext>
                </a:extLst>
              </p:cNvPr>
              <p:cNvGrpSpPr/>
              <p:nvPr/>
            </p:nvGrpSpPr>
            <p:grpSpPr>
              <a:xfrm>
                <a:off x="3095624" y="342900"/>
                <a:ext cx="6278563" cy="6477000"/>
                <a:chOff x="3105150" y="342900"/>
                <a:chExt cx="6278563" cy="6477000"/>
              </a:xfrm>
            </p:grpSpPr>
            <p:sp>
              <p:nvSpPr>
                <p:cNvPr id="226" name="Freeform: Shape 225">
                  <a:extLst>
                    <a:ext uri="{FF2B5EF4-FFF2-40B4-BE49-F238E27FC236}">
                      <a16:creationId xmlns:a16="http://schemas.microsoft.com/office/drawing/2014/main" id="{EF904A62-9F4E-5DF1-345A-67DE5E82BE89}"/>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7" name="Freeform: Shape 226">
                  <a:extLst>
                    <a:ext uri="{FF2B5EF4-FFF2-40B4-BE49-F238E27FC236}">
                      <a16:creationId xmlns:a16="http://schemas.microsoft.com/office/drawing/2014/main" id="{588DA468-9491-558A-AF8E-AF719DC3ADEB}"/>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13" name="Group 212">
                <a:extLst>
                  <a:ext uri="{FF2B5EF4-FFF2-40B4-BE49-F238E27FC236}">
                    <a16:creationId xmlns:a16="http://schemas.microsoft.com/office/drawing/2014/main" id="{3392287F-873B-2BD8-AA10-6FDD01730D32}"/>
                  </a:ext>
                </a:extLst>
              </p:cNvPr>
              <p:cNvGrpSpPr/>
              <p:nvPr/>
            </p:nvGrpSpPr>
            <p:grpSpPr>
              <a:xfrm>
                <a:off x="4007403" y="342900"/>
                <a:ext cx="4438650" cy="6477000"/>
                <a:chOff x="3105150" y="342900"/>
                <a:chExt cx="6278563" cy="6477000"/>
              </a:xfrm>
            </p:grpSpPr>
            <p:sp>
              <p:nvSpPr>
                <p:cNvPr id="224" name="Freeform: Shape 223">
                  <a:extLst>
                    <a:ext uri="{FF2B5EF4-FFF2-40B4-BE49-F238E27FC236}">
                      <a16:creationId xmlns:a16="http://schemas.microsoft.com/office/drawing/2014/main" id="{A7C36CF8-89A0-040F-1DE8-981EB50F2BB2}"/>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5" name="Freeform: Shape 224">
                  <a:extLst>
                    <a:ext uri="{FF2B5EF4-FFF2-40B4-BE49-F238E27FC236}">
                      <a16:creationId xmlns:a16="http://schemas.microsoft.com/office/drawing/2014/main" id="{A775AC05-C94D-2C54-E66E-D5E349503653}"/>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14" name="Group 213">
                <a:extLst>
                  <a:ext uri="{FF2B5EF4-FFF2-40B4-BE49-F238E27FC236}">
                    <a16:creationId xmlns:a16="http://schemas.microsoft.com/office/drawing/2014/main" id="{2B569B18-2F94-DC46-3307-C77E9660C40C}"/>
                  </a:ext>
                </a:extLst>
              </p:cNvPr>
              <p:cNvGrpSpPr/>
              <p:nvPr/>
            </p:nvGrpSpPr>
            <p:grpSpPr>
              <a:xfrm>
                <a:off x="5019674" y="342900"/>
                <a:ext cx="2438400" cy="6477000"/>
                <a:chOff x="3105150" y="342900"/>
                <a:chExt cx="6278563" cy="6477000"/>
              </a:xfrm>
            </p:grpSpPr>
            <p:sp>
              <p:nvSpPr>
                <p:cNvPr id="222" name="Freeform: Shape 221">
                  <a:extLst>
                    <a:ext uri="{FF2B5EF4-FFF2-40B4-BE49-F238E27FC236}">
                      <a16:creationId xmlns:a16="http://schemas.microsoft.com/office/drawing/2014/main" id="{F0778047-6089-DB83-75AF-89B5E9CA085B}"/>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3" name="Freeform: Shape 222">
                  <a:extLst>
                    <a:ext uri="{FF2B5EF4-FFF2-40B4-BE49-F238E27FC236}">
                      <a16:creationId xmlns:a16="http://schemas.microsoft.com/office/drawing/2014/main" id="{6B7B0A76-5F51-96C2-8565-82E7FE92F063}"/>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15" name="Straight Connector 214">
                <a:extLst>
                  <a:ext uri="{FF2B5EF4-FFF2-40B4-BE49-F238E27FC236}">
                    <a16:creationId xmlns:a16="http://schemas.microsoft.com/office/drawing/2014/main" id="{7FF12CBF-70F2-871F-412E-DE723519CD70}"/>
                  </a:ext>
                </a:extLst>
              </p:cNvPr>
              <p:cNvCxnSpPr>
                <a:stCxn id="223"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40A5CFD-362D-43B5-8D53-2BFCDB59FD1C}"/>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1F0D845-15AF-C283-045B-11EE052AAB82}"/>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B5C5571-AFBF-D243-F6BF-1F021263C3C8}"/>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C00261E-76B2-59EB-9FCE-3C22A28046FC}"/>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828037D-2886-C8DE-5F42-29F1D3D3A81B}"/>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E1CE1725-BF01-7968-130B-5094039A1CEB}"/>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228" name="Straight Connector 227">
              <a:extLst>
                <a:ext uri="{FF2B5EF4-FFF2-40B4-BE49-F238E27FC236}">
                  <a16:creationId xmlns:a16="http://schemas.microsoft.com/office/drawing/2014/main" id="{03741F36-30E9-B150-40C1-0C353E78AC02}"/>
                </a:ext>
              </a:extLst>
            </p:cNvPr>
            <p:cNvCxnSpPr>
              <a:cxnSpLocks/>
            </p:cNvCxnSpPr>
            <p:nvPr/>
          </p:nvCxnSpPr>
          <p:spPr>
            <a:xfrm flipH="1">
              <a:off x="6610350" y="4720537"/>
              <a:ext cx="731629"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88117E3-196E-337A-0B00-CE7743F794C9}"/>
                </a:ext>
              </a:extLst>
            </p:cNvPr>
            <p:cNvCxnSpPr>
              <a:cxnSpLocks/>
            </p:cNvCxnSpPr>
            <p:nvPr/>
          </p:nvCxnSpPr>
          <p:spPr>
            <a:xfrm flipH="1">
              <a:off x="6022523" y="3678900"/>
              <a:ext cx="1419016"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360F1583-4BDD-CFBB-2D3C-30C3D53518AD}"/>
                </a:ext>
              </a:extLst>
            </p:cNvPr>
            <p:cNvCxnSpPr>
              <a:cxnSpLocks/>
            </p:cNvCxnSpPr>
            <p:nvPr/>
          </p:nvCxnSpPr>
          <p:spPr>
            <a:xfrm flipH="1">
              <a:off x="5606812" y="2659725"/>
              <a:ext cx="1949629"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C4ED5B7-EE37-4F7D-D58F-B794886DEAA8}"/>
                </a:ext>
              </a:extLst>
            </p:cNvPr>
            <p:cNvCxnSpPr>
              <a:cxnSpLocks/>
            </p:cNvCxnSpPr>
            <p:nvPr/>
          </p:nvCxnSpPr>
          <p:spPr>
            <a:xfrm flipH="1">
              <a:off x="4502387" y="1621502"/>
              <a:ext cx="3198339"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32"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260F5D44-1995-F492-0807-5777E4094E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304622" y="5402342"/>
              <a:ext cx="703387" cy="70420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954B4BFB-C597-AD5D-51FD-85AF3D38D44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4964317" y="4392900"/>
              <a:ext cx="703387" cy="70420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BB5AFFF8-4390-D644-4ABB-1383E8A2329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4768850" y="3353096"/>
              <a:ext cx="703387" cy="70420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4FE5A2CC-C540-7458-A511-CC44D4B4D0B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4486187" y="2343072"/>
              <a:ext cx="703387" cy="70420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1B9E250E-1354-EE96-1108-49B3C8E789B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4188956" y="1277360"/>
              <a:ext cx="703387" cy="70420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F6455EAB-8C61-1C98-1034-096F147A035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3454588" y="253637"/>
              <a:ext cx="703387" cy="704202"/>
            </a:xfrm>
            <a:prstGeom prst="rect">
              <a:avLst/>
            </a:prstGeom>
            <a:noFill/>
            <a:extLst>
              <a:ext uri="{909E8E84-426E-40DD-AFC4-6F175D3DCCD1}">
                <a14:hiddenFill xmlns:a14="http://schemas.microsoft.com/office/drawing/2010/main">
                  <a:solidFill>
                    <a:srgbClr val="FFFFFF"/>
                  </a:solidFill>
                </a14:hiddenFill>
              </a:ext>
            </a:extLst>
          </p:spPr>
        </p:pic>
        <p:sp>
          <p:nvSpPr>
            <p:cNvPr id="238" name="Freeform: Shape 237">
              <a:extLst>
                <a:ext uri="{FF2B5EF4-FFF2-40B4-BE49-F238E27FC236}">
                  <a16:creationId xmlns:a16="http://schemas.microsoft.com/office/drawing/2014/main" id="{36F2B113-FA1D-85FE-C080-0286F7DF8661}"/>
                </a:ext>
              </a:extLst>
            </p:cNvPr>
            <p:cNvSpPr/>
            <p:nvPr/>
          </p:nvSpPr>
          <p:spPr>
            <a:xfrm flipH="1">
              <a:off x="6610350" y="285750"/>
              <a:ext cx="1660273"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01FF7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39" name="Group 238">
              <a:extLst>
                <a:ext uri="{FF2B5EF4-FFF2-40B4-BE49-F238E27FC236}">
                  <a16:creationId xmlns:a16="http://schemas.microsoft.com/office/drawing/2014/main" id="{843EFA72-3C21-9106-E44C-BCE3FC845DE4}"/>
                </a:ext>
              </a:extLst>
            </p:cNvPr>
            <p:cNvGrpSpPr/>
            <p:nvPr/>
          </p:nvGrpSpPr>
          <p:grpSpPr>
            <a:xfrm>
              <a:off x="6951065" y="4419599"/>
              <a:ext cx="706652" cy="639976"/>
              <a:chOff x="4047308" y="2710906"/>
              <a:chExt cx="899886" cy="814977"/>
            </a:xfrm>
            <a:solidFill>
              <a:srgbClr val="00B050"/>
            </a:solidFill>
          </p:grpSpPr>
          <p:sp>
            <p:nvSpPr>
              <p:cNvPr id="240" name="Oval 239">
                <a:extLst>
                  <a:ext uri="{FF2B5EF4-FFF2-40B4-BE49-F238E27FC236}">
                    <a16:creationId xmlns:a16="http://schemas.microsoft.com/office/drawing/2014/main" id="{D65F599C-19D4-2735-617B-F25365CA7C76}"/>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Moon 240">
                <a:extLst>
                  <a:ext uri="{FF2B5EF4-FFF2-40B4-BE49-F238E27FC236}">
                    <a16:creationId xmlns:a16="http://schemas.microsoft.com/office/drawing/2014/main" id="{19D3C2EB-E876-0032-D979-4326D41D72A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Moon 241">
                <a:extLst>
                  <a:ext uri="{FF2B5EF4-FFF2-40B4-BE49-F238E27FC236}">
                    <a16:creationId xmlns:a16="http://schemas.microsoft.com/office/drawing/2014/main" id="{DBE2D939-D690-81C8-77CD-33EF4F54CBE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43" name="Group 242">
              <a:extLst>
                <a:ext uri="{FF2B5EF4-FFF2-40B4-BE49-F238E27FC236}">
                  <a16:creationId xmlns:a16="http://schemas.microsoft.com/office/drawing/2014/main" id="{7E5B7455-A45F-1A8C-1342-DFC93CF9B0EA}"/>
                </a:ext>
              </a:extLst>
            </p:cNvPr>
            <p:cNvGrpSpPr/>
            <p:nvPr/>
          </p:nvGrpSpPr>
          <p:grpSpPr>
            <a:xfrm>
              <a:off x="7023822" y="3390899"/>
              <a:ext cx="706652" cy="639976"/>
              <a:chOff x="4047308" y="2710906"/>
              <a:chExt cx="899886" cy="814977"/>
            </a:xfrm>
            <a:solidFill>
              <a:srgbClr val="00B050"/>
            </a:solidFill>
          </p:grpSpPr>
          <p:sp>
            <p:nvSpPr>
              <p:cNvPr id="244" name="Oval 243">
                <a:extLst>
                  <a:ext uri="{FF2B5EF4-FFF2-40B4-BE49-F238E27FC236}">
                    <a16:creationId xmlns:a16="http://schemas.microsoft.com/office/drawing/2014/main" id="{8D51DB09-0F3F-97DE-AE42-C745B7C37BAB}"/>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Moon 244">
                <a:extLst>
                  <a:ext uri="{FF2B5EF4-FFF2-40B4-BE49-F238E27FC236}">
                    <a16:creationId xmlns:a16="http://schemas.microsoft.com/office/drawing/2014/main" id="{EB08E631-4637-63A6-CAE7-FBB1D30A99AA}"/>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Moon 245">
                <a:extLst>
                  <a:ext uri="{FF2B5EF4-FFF2-40B4-BE49-F238E27FC236}">
                    <a16:creationId xmlns:a16="http://schemas.microsoft.com/office/drawing/2014/main" id="{255B84F1-A8B5-1D0A-433D-2275C6A1B98C}"/>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47" name="Group 246">
              <a:extLst>
                <a:ext uri="{FF2B5EF4-FFF2-40B4-BE49-F238E27FC236}">
                  <a16:creationId xmlns:a16="http://schemas.microsoft.com/office/drawing/2014/main" id="{AF7906E1-624E-A9B5-FBF2-AFF66F05F781}"/>
                </a:ext>
              </a:extLst>
            </p:cNvPr>
            <p:cNvGrpSpPr/>
            <p:nvPr/>
          </p:nvGrpSpPr>
          <p:grpSpPr>
            <a:xfrm>
              <a:off x="7194371" y="2362197"/>
              <a:ext cx="706652" cy="639976"/>
              <a:chOff x="4047308" y="2710906"/>
              <a:chExt cx="899886" cy="814977"/>
            </a:xfrm>
            <a:solidFill>
              <a:srgbClr val="00B050"/>
            </a:solidFill>
          </p:grpSpPr>
          <p:sp>
            <p:nvSpPr>
              <p:cNvPr id="248" name="Oval 247">
                <a:extLst>
                  <a:ext uri="{FF2B5EF4-FFF2-40B4-BE49-F238E27FC236}">
                    <a16:creationId xmlns:a16="http://schemas.microsoft.com/office/drawing/2014/main" id="{E7E64355-ECC8-4525-255D-DB64D13A97DF}"/>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Moon 248">
                <a:extLst>
                  <a:ext uri="{FF2B5EF4-FFF2-40B4-BE49-F238E27FC236}">
                    <a16:creationId xmlns:a16="http://schemas.microsoft.com/office/drawing/2014/main" id="{E18E101E-B2BE-13FB-E08F-51069D0D02BB}"/>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Moon 249">
                <a:extLst>
                  <a:ext uri="{FF2B5EF4-FFF2-40B4-BE49-F238E27FC236}">
                    <a16:creationId xmlns:a16="http://schemas.microsoft.com/office/drawing/2014/main" id="{DBC8442A-38C5-3514-D926-46AE4A5413F2}"/>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51" name="Group 250">
              <a:extLst>
                <a:ext uri="{FF2B5EF4-FFF2-40B4-BE49-F238E27FC236}">
                  <a16:creationId xmlns:a16="http://schemas.microsoft.com/office/drawing/2014/main" id="{6E7E9FDE-AF45-61D4-1BB3-FF9BC355D4CA}"/>
                </a:ext>
              </a:extLst>
            </p:cNvPr>
            <p:cNvGrpSpPr/>
            <p:nvPr/>
          </p:nvGrpSpPr>
          <p:grpSpPr>
            <a:xfrm>
              <a:off x="7369571" y="1314449"/>
              <a:ext cx="706652" cy="639976"/>
              <a:chOff x="4047308" y="2710906"/>
              <a:chExt cx="899886" cy="814977"/>
            </a:xfrm>
            <a:solidFill>
              <a:srgbClr val="00B050"/>
            </a:solidFill>
          </p:grpSpPr>
          <p:sp>
            <p:nvSpPr>
              <p:cNvPr id="252" name="Oval 251">
                <a:extLst>
                  <a:ext uri="{FF2B5EF4-FFF2-40B4-BE49-F238E27FC236}">
                    <a16:creationId xmlns:a16="http://schemas.microsoft.com/office/drawing/2014/main" id="{66A2767C-87D7-9726-0BB9-280203A77A64}"/>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Moon 252">
                <a:extLst>
                  <a:ext uri="{FF2B5EF4-FFF2-40B4-BE49-F238E27FC236}">
                    <a16:creationId xmlns:a16="http://schemas.microsoft.com/office/drawing/2014/main" id="{982FB3B8-4534-754B-920D-C680EFDDBD1A}"/>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Moon 253">
                <a:extLst>
                  <a:ext uri="{FF2B5EF4-FFF2-40B4-BE49-F238E27FC236}">
                    <a16:creationId xmlns:a16="http://schemas.microsoft.com/office/drawing/2014/main" id="{C01A6FCD-11FF-4875-4B78-F78AB01A76D4}"/>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55" name="Group 254">
              <a:extLst>
                <a:ext uri="{FF2B5EF4-FFF2-40B4-BE49-F238E27FC236}">
                  <a16:creationId xmlns:a16="http://schemas.microsoft.com/office/drawing/2014/main" id="{4AF2398D-2DBE-5B29-95CE-E5968D7CEF80}"/>
                </a:ext>
              </a:extLst>
            </p:cNvPr>
            <p:cNvGrpSpPr/>
            <p:nvPr/>
          </p:nvGrpSpPr>
          <p:grpSpPr>
            <a:xfrm>
              <a:off x="7707612" y="285750"/>
              <a:ext cx="706652" cy="639976"/>
              <a:chOff x="4047308" y="2710906"/>
              <a:chExt cx="899886" cy="814977"/>
            </a:xfrm>
            <a:solidFill>
              <a:srgbClr val="00B050"/>
            </a:solidFill>
          </p:grpSpPr>
          <p:sp>
            <p:nvSpPr>
              <p:cNvPr id="256" name="Oval 255">
                <a:extLst>
                  <a:ext uri="{FF2B5EF4-FFF2-40B4-BE49-F238E27FC236}">
                    <a16:creationId xmlns:a16="http://schemas.microsoft.com/office/drawing/2014/main" id="{ED8A727C-4F28-F5C2-82B8-FF6969D4C84C}"/>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Moon 256">
                <a:extLst>
                  <a:ext uri="{FF2B5EF4-FFF2-40B4-BE49-F238E27FC236}">
                    <a16:creationId xmlns:a16="http://schemas.microsoft.com/office/drawing/2014/main" id="{2E1F6E40-531D-2A13-64A5-2E8F6F64DB39}"/>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Moon 257">
                <a:extLst>
                  <a:ext uri="{FF2B5EF4-FFF2-40B4-BE49-F238E27FC236}">
                    <a16:creationId xmlns:a16="http://schemas.microsoft.com/office/drawing/2014/main" id="{B4491F82-C2F7-3B62-7D10-A8B88DF651D7}"/>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59" name="Group 258">
              <a:extLst>
                <a:ext uri="{FF2B5EF4-FFF2-40B4-BE49-F238E27FC236}">
                  <a16:creationId xmlns:a16="http://schemas.microsoft.com/office/drawing/2014/main" id="{9E3FBB25-8A13-1560-2CDA-3EE4D59F4B9A}"/>
                </a:ext>
              </a:extLst>
            </p:cNvPr>
            <p:cNvGrpSpPr/>
            <p:nvPr/>
          </p:nvGrpSpPr>
          <p:grpSpPr>
            <a:xfrm>
              <a:off x="6766226" y="5429249"/>
              <a:ext cx="706652" cy="639976"/>
              <a:chOff x="4047308" y="2710906"/>
              <a:chExt cx="899886" cy="814977"/>
            </a:xfrm>
            <a:solidFill>
              <a:srgbClr val="00B050"/>
            </a:solidFill>
          </p:grpSpPr>
          <p:sp>
            <p:nvSpPr>
              <p:cNvPr id="260" name="Oval 259">
                <a:extLst>
                  <a:ext uri="{FF2B5EF4-FFF2-40B4-BE49-F238E27FC236}">
                    <a16:creationId xmlns:a16="http://schemas.microsoft.com/office/drawing/2014/main" id="{6F90E73B-27F1-7869-390B-2238982DE790}"/>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Moon 260">
                <a:extLst>
                  <a:ext uri="{FF2B5EF4-FFF2-40B4-BE49-F238E27FC236}">
                    <a16:creationId xmlns:a16="http://schemas.microsoft.com/office/drawing/2014/main" id="{BD141154-9945-F0BC-486F-21888DE19084}"/>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Moon 261">
                <a:extLst>
                  <a:ext uri="{FF2B5EF4-FFF2-40B4-BE49-F238E27FC236}">
                    <a16:creationId xmlns:a16="http://schemas.microsoft.com/office/drawing/2014/main" id="{B4A5189D-EAD6-7319-C5D2-D3E457FF6BEC}"/>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cxnSp>
        <p:nvCxnSpPr>
          <p:cNvPr id="274" name="Straight Arrow Connector 273">
            <a:extLst>
              <a:ext uri="{FF2B5EF4-FFF2-40B4-BE49-F238E27FC236}">
                <a16:creationId xmlns:a16="http://schemas.microsoft.com/office/drawing/2014/main" id="{B50B015A-6871-6DA5-11F2-8F0A31D745A5}"/>
              </a:ext>
            </a:extLst>
          </p:cNvPr>
          <p:cNvCxnSpPr>
            <a:cxnSpLocks/>
          </p:cNvCxnSpPr>
          <p:nvPr/>
        </p:nvCxnSpPr>
        <p:spPr>
          <a:xfrm flipH="1">
            <a:off x="7730474" y="4723564"/>
            <a:ext cx="739116"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B9B64AC3-2084-1A3A-A443-8C0D7EC70198}"/>
                  </a:ext>
                </a:extLst>
              </p:cNvPr>
              <p:cNvSpPr txBox="1"/>
              <p:nvPr/>
            </p:nvSpPr>
            <p:spPr>
              <a:xfrm>
                <a:off x="80883" y="1028504"/>
                <a:ext cx="4210904" cy="1600438"/>
              </a:xfrm>
              <a:prstGeom prst="rect">
                <a:avLst/>
              </a:prstGeom>
              <a:solidFill>
                <a:schemeClr val="bg1"/>
              </a:solidFill>
              <a:ln w="38100">
                <a:noFill/>
              </a:ln>
              <a:effectLst>
                <a:softEdge rad="127000"/>
              </a:effectLst>
            </p:spPr>
            <p:txBody>
              <a:bodyPr wrap="square">
                <a:spAutoFit/>
              </a:bodyPr>
              <a:lstStyle/>
              <a:p>
                <a:pPr>
                  <a:spcAft>
                    <a:spcPts val="1200"/>
                  </a:spcAft>
                </a:pPr>
                <a:r>
                  <a:rPr lang="en-CA" sz="4400" dirty="0">
                    <a:solidFill>
                      <a:schemeClr val="tx1"/>
                    </a:solidFill>
                  </a:rPr>
                  <a:t>Time: </a:t>
                </a:r>
                <a14:m>
                  <m:oMath xmlns:m="http://schemas.openxmlformats.org/officeDocument/2006/math">
                    <m:sSub>
                      <m:sSubPr>
                        <m:ctrlPr>
                          <a:rPr lang="en-CA" sz="4400" b="0" i="1" smtClean="0">
                            <a:solidFill>
                              <a:srgbClr val="0070C0"/>
                            </a:solidFill>
                            <a:latin typeface="Cambria Math" panose="02040503050406030204" pitchFamily="18" charset="0"/>
                          </a:rPr>
                        </m:ctrlPr>
                      </m:sSubPr>
                      <m:e>
                        <m:r>
                          <a:rPr lang="en-CA" sz="4400" b="0" i="1" smtClean="0">
                            <a:solidFill>
                              <a:srgbClr val="0070C0"/>
                            </a:solidFill>
                            <a:latin typeface="Cambria Math" panose="02040503050406030204" pitchFamily="18" charset="0"/>
                          </a:rPr>
                          <m:t>𝑡</m:t>
                        </m:r>
                      </m:e>
                      <m:sub>
                        <m:r>
                          <a:rPr lang="en-CA" sz="4400" b="0" i="1" smtClean="0">
                            <a:solidFill>
                              <a:srgbClr val="0070C0"/>
                            </a:solidFill>
                            <a:latin typeface="Cambria Math" panose="02040503050406030204" pitchFamily="18" charset="0"/>
                          </a:rPr>
                          <m:t>𝑟𝑒𝑐𝑒𝑖𝑣𝑒</m:t>
                        </m:r>
                      </m:sub>
                    </m:sSub>
                  </m:oMath>
                </a14:m>
                <a:endParaRPr lang="en-CA" sz="4400" dirty="0">
                  <a:solidFill>
                    <a:schemeClr val="tx1"/>
                  </a:solidFill>
                </a:endParaRPr>
              </a:p>
              <a:p>
                <a:pPr>
                  <a:spcAft>
                    <a:spcPts val="1200"/>
                  </a:spcAft>
                </a:pPr>
                <a:r>
                  <a:rPr lang="en-CA" sz="4400" dirty="0"/>
                  <a:t>Scale: </a:t>
                </a:r>
                <a14:m>
                  <m:oMath xmlns:m="http://schemas.openxmlformats.org/officeDocument/2006/math">
                    <m:r>
                      <a:rPr lang="en-CA" sz="4400" b="0" i="1" smtClean="0">
                        <a:solidFill>
                          <a:srgbClr val="FF0000"/>
                        </a:solidFill>
                        <a:latin typeface="Cambria Math" panose="02040503050406030204" pitchFamily="18" charset="0"/>
                      </a:rPr>
                      <m:t>𝑎</m:t>
                    </m:r>
                    <m:d>
                      <m:dPr>
                        <m:ctrlPr>
                          <a:rPr lang="en-CA" sz="4400" b="0" i="1" smtClean="0">
                            <a:solidFill>
                              <a:srgbClr val="FF0000"/>
                            </a:solidFill>
                            <a:latin typeface="Cambria Math" panose="02040503050406030204" pitchFamily="18" charset="0"/>
                          </a:rPr>
                        </m:ctrlPr>
                      </m:dPr>
                      <m:e>
                        <m:sSub>
                          <m:sSubPr>
                            <m:ctrlPr>
                              <a:rPr lang="en-CA" sz="4400" i="1">
                                <a:solidFill>
                                  <a:srgbClr val="FF0000"/>
                                </a:solidFill>
                                <a:latin typeface="Cambria Math" panose="02040503050406030204" pitchFamily="18" charset="0"/>
                              </a:rPr>
                            </m:ctrlPr>
                          </m:sSubPr>
                          <m:e>
                            <m:r>
                              <a:rPr lang="en-CA" sz="4400" i="1">
                                <a:solidFill>
                                  <a:srgbClr val="FF0000"/>
                                </a:solidFill>
                                <a:latin typeface="Cambria Math" panose="02040503050406030204" pitchFamily="18" charset="0"/>
                              </a:rPr>
                              <m:t>𝑡</m:t>
                            </m:r>
                          </m:e>
                          <m:sub>
                            <m:r>
                              <a:rPr lang="en-CA" sz="4400" b="0" i="1" smtClean="0">
                                <a:solidFill>
                                  <a:srgbClr val="FF0000"/>
                                </a:solidFill>
                                <a:latin typeface="Cambria Math" panose="02040503050406030204" pitchFamily="18" charset="0"/>
                              </a:rPr>
                              <m:t>𝑟𝑒𝑐𝑒𝑖𝑣𝑒</m:t>
                            </m:r>
                          </m:sub>
                        </m:sSub>
                      </m:e>
                    </m:d>
                  </m:oMath>
                </a14:m>
                <a:endParaRPr lang="en-CA" sz="4400" dirty="0">
                  <a:solidFill>
                    <a:schemeClr val="tx1"/>
                  </a:solidFill>
                </a:endParaRPr>
              </a:p>
            </p:txBody>
          </p:sp>
        </mc:Choice>
        <mc:Fallback xmlns="">
          <p:sp>
            <p:nvSpPr>
              <p:cNvPr id="267" name="TextBox 266">
                <a:extLst>
                  <a:ext uri="{FF2B5EF4-FFF2-40B4-BE49-F238E27FC236}">
                    <a16:creationId xmlns:a16="http://schemas.microsoft.com/office/drawing/2014/main" id="{B9B64AC3-2084-1A3A-A443-8C0D7EC70198}"/>
                  </a:ext>
                </a:extLst>
              </p:cNvPr>
              <p:cNvSpPr txBox="1">
                <a:spLocks noRot="1" noChangeAspect="1" noMove="1" noResize="1" noEditPoints="1" noAdjustHandles="1" noChangeArrowheads="1" noChangeShapeType="1" noTextEdit="1"/>
              </p:cNvSpPr>
              <p:nvPr/>
            </p:nvSpPr>
            <p:spPr>
              <a:xfrm>
                <a:off x="80883" y="1028504"/>
                <a:ext cx="4210904" cy="1600438"/>
              </a:xfrm>
              <a:prstGeom prst="rect">
                <a:avLst/>
              </a:prstGeom>
              <a:blipFill>
                <a:blip r:embed="rId6"/>
                <a:stretch>
                  <a:fillRect l="-5789" t="-8015" b="-17557"/>
                </a:stretch>
              </a:blipFill>
              <a:ln w="38100">
                <a:noFill/>
              </a:ln>
              <a:effectLst>
                <a:softEdge rad="127000"/>
              </a:effectLst>
            </p:spPr>
            <p:txBody>
              <a:bodyPr/>
              <a:lstStyle/>
              <a:p>
                <a:r>
                  <a:rPr lang="en-CA">
                    <a:noFill/>
                  </a:rPr>
                  <a:t> </a:t>
                </a:r>
              </a:p>
            </p:txBody>
          </p:sp>
        </mc:Fallback>
      </mc:AlternateContent>
      <p:cxnSp>
        <p:nvCxnSpPr>
          <p:cNvPr id="273" name="Straight Arrow Connector 272">
            <a:extLst>
              <a:ext uri="{FF2B5EF4-FFF2-40B4-BE49-F238E27FC236}">
                <a16:creationId xmlns:a16="http://schemas.microsoft.com/office/drawing/2014/main" id="{54FE646F-B51A-FD6E-86AB-F3EB33B7CBA1}"/>
              </a:ext>
            </a:extLst>
          </p:cNvPr>
          <p:cNvCxnSpPr>
            <a:cxnSpLocks/>
          </p:cNvCxnSpPr>
          <p:nvPr/>
        </p:nvCxnSpPr>
        <p:spPr>
          <a:xfrm flipH="1">
            <a:off x="3454588" y="1583402"/>
            <a:ext cx="683051" cy="0"/>
          </a:xfrm>
          <a:prstGeom prst="straightConnector1">
            <a:avLst/>
          </a:prstGeom>
          <a:ln w="1270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8346801"/>
      </p:ext>
    </p:extLst>
  </p:cSld>
  <p:clrMapOvr>
    <a:masterClrMapping/>
  </p:clrMapOvr>
  <mc:AlternateContent xmlns:mc="http://schemas.openxmlformats.org/markup-compatibility/2006" xmlns:p14="http://schemas.microsoft.com/office/powerpoint/2010/main">
    <mc:Choice Requires="p14">
      <p:transition spd="slow" p14:dur="2000" advTm="21592"/>
    </mc:Choice>
    <mc:Fallback xmlns="">
      <p:transition spd="slow" advTm="215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wipe(down)">
                                      <p:cBhvr>
                                        <p:cTn id="7" dur="40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7">
                                            <p:bg/>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7">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uiExpand="1" build="p"/>
      <p:bldP spid="267"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9F240D-D8EE-DB5B-E52D-66416D02E28C}"/>
                  </a:ext>
                </a:extLst>
              </p:cNvPr>
              <p:cNvSpPr txBox="1"/>
              <p:nvPr/>
            </p:nvSpPr>
            <p:spPr>
              <a:xfrm>
                <a:off x="4204357" y="2668207"/>
                <a:ext cx="7251848" cy="1864485"/>
              </a:xfrm>
              <a:prstGeom prst="rect">
                <a:avLst/>
              </a:prstGeom>
              <a:noFill/>
            </p:spPr>
            <p:txBody>
              <a:bodyPr wrap="square">
                <a:spAutoFit/>
              </a:bodyPr>
              <a:lstStyle/>
              <a:p>
                <a14:m>
                  <m:oMath xmlns:m="http://schemas.openxmlformats.org/officeDocument/2006/math">
                    <m:f>
                      <m:fPr>
                        <m:ctrlPr>
                          <a:rPr lang="en-CA" sz="7200" i="1" smtClean="0">
                            <a:latin typeface="Cambria Math" panose="02040503050406030204" pitchFamily="18" charset="0"/>
                          </a:rPr>
                        </m:ctrlPr>
                      </m:fPr>
                      <m:num>
                        <m:sSub>
                          <m:sSubPr>
                            <m:ctrlPr>
                              <a:rPr lang="en-CA" sz="7200" i="1" smtClean="0">
                                <a:solidFill>
                                  <a:srgbClr val="0070C0"/>
                                </a:solidFill>
                                <a:latin typeface="Cambria Math" panose="02040503050406030204" pitchFamily="18" charset="0"/>
                              </a:rPr>
                            </m:ctrlPr>
                          </m:sSubPr>
                          <m:e>
                            <m:r>
                              <a:rPr lang="en-CA" sz="7200" b="0" i="1" smtClean="0">
                                <a:solidFill>
                                  <a:srgbClr val="0070C0"/>
                                </a:solidFill>
                                <a:latin typeface="Cambria Math" panose="02040503050406030204" pitchFamily="18" charset="0"/>
                              </a:rPr>
                              <m:t>𝜆</m:t>
                            </m:r>
                          </m:e>
                          <m:sub>
                            <m:r>
                              <a:rPr lang="en-CA" sz="7200" i="1" smtClean="0">
                                <a:solidFill>
                                  <a:srgbClr val="0070C0"/>
                                </a:solidFill>
                                <a:latin typeface="Cambria Math" panose="02040503050406030204" pitchFamily="18" charset="0"/>
                              </a:rPr>
                              <m:t>𝑒𝑚𝑖𝑡</m:t>
                            </m:r>
                          </m:sub>
                        </m:sSub>
                      </m:num>
                      <m:den>
                        <m:sSub>
                          <m:sSubPr>
                            <m:ctrlPr>
                              <a:rPr lang="en-CA" sz="7200" i="1" smtClean="0">
                                <a:solidFill>
                                  <a:srgbClr val="0070C0"/>
                                </a:solidFill>
                                <a:latin typeface="Cambria Math" panose="02040503050406030204" pitchFamily="18" charset="0"/>
                              </a:rPr>
                            </m:ctrlPr>
                          </m:sSubPr>
                          <m:e>
                            <m:r>
                              <a:rPr lang="en-CA" sz="7200" b="0" i="1" smtClean="0">
                                <a:solidFill>
                                  <a:srgbClr val="0070C0"/>
                                </a:solidFill>
                                <a:latin typeface="Cambria Math" panose="02040503050406030204" pitchFamily="18" charset="0"/>
                              </a:rPr>
                              <m:t>𝜆</m:t>
                            </m:r>
                          </m:e>
                          <m:sub>
                            <m:r>
                              <a:rPr lang="en-CA" sz="7200" i="1" smtClean="0">
                                <a:solidFill>
                                  <a:srgbClr val="0070C0"/>
                                </a:solidFill>
                                <a:latin typeface="Cambria Math" panose="02040503050406030204" pitchFamily="18" charset="0"/>
                              </a:rPr>
                              <m:t>𝑟𝑒𝑐𝑒𝑖𝑣𝑒</m:t>
                            </m:r>
                          </m:sub>
                        </m:sSub>
                      </m:den>
                    </m:f>
                    <m:r>
                      <a:rPr lang="en-CA" sz="7200" b="0" i="1" smtClean="0">
                        <a:solidFill>
                          <a:schemeClr val="tx1"/>
                        </a:solidFill>
                        <a:latin typeface="Cambria Math" panose="02040503050406030204" pitchFamily="18" charset="0"/>
                      </a:rPr>
                      <m:t>=</m:t>
                    </m:r>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sSub>
                          <m:sSubPr>
                            <m:ctrlPr>
                              <a:rPr lang="en-CA" sz="7200" i="1">
                                <a:solidFill>
                                  <a:srgbClr val="FF0000"/>
                                </a:solidFill>
                                <a:latin typeface="Cambria Math" panose="02040503050406030204" pitchFamily="18" charset="0"/>
                              </a:rPr>
                            </m:ctrlPr>
                          </m:sSubPr>
                          <m:e>
                            <m:r>
                              <a:rPr lang="en-CA" sz="7200" i="1">
                                <a:solidFill>
                                  <a:srgbClr val="FF0000"/>
                                </a:solidFill>
                                <a:latin typeface="Cambria Math" panose="02040503050406030204" pitchFamily="18" charset="0"/>
                              </a:rPr>
                              <m:t>𝑡</m:t>
                            </m:r>
                          </m:e>
                          <m:sub>
                            <m:r>
                              <a:rPr lang="en-CA" sz="7200" b="0" i="1" smtClean="0">
                                <a:solidFill>
                                  <a:srgbClr val="FF0000"/>
                                </a:solidFill>
                                <a:latin typeface="Cambria Math" panose="02040503050406030204" pitchFamily="18" charset="0"/>
                              </a:rPr>
                              <m:t>𝑒𝑚𝑖𝑡</m:t>
                            </m:r>
                          </m:sub>
                        </m:sSub>
                        <m:r>
                          <a:rPr lang="en-CA" sz="7200" i="1">
                            <a:solidFill>
                              <a:srgbClr val="FF0000"/>
                            </a:solidFill>
                            <a:latin typeface="Cambria Math" panose="02040503050406030204" pitchFamily="18" charset="0"/>
                          </a:rPr>
                          <m:t>)</m:t>
                        </m:r>
                      </m:num>
                      <m:den>
                        <m:r>
                          <a:rPr lang="en-CA"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sSub>
                          <m:sSubPr>
                            <m:ctrlPr>
                              <a:rPr lang="en-CA" sz="7200" i="1">
                                <a:solidFill>
                                  <a:srgbClr val="FF0000"/>
                                </a:solidFill>
                                <a:latin typeface="Cambria Math" panose="02040503050406030204" pitchFamily="18" charset="0"/>
                              </a:rPr>
                            </m:ctrlPr>
                          </m:sSubPr>
                          <m:e>
                            <m:r>
                              <a:rPr lang="en-CA" sz="7200" i="1">
                                <a:solidFill>
                                  <a:srgbClr val="FF0000"/>
                                </a:solidFill>
                                <a:latin typeface="Cambria Math" panose="02040503050406030204" pitchFamily="18" charset="0"/>
                              </a:rPr>
                              <m:t>𝑡</m:t>
                            </m:r>
                          </m:e>
                          <m:sub>
                            <m:r>
                              <a:rPr lang="en-CA" sz="7200" i="1">
                                <a:solidFill>
                                  <a:srgbClr val="FF0000"/>
                                </a:solidFill>
                                <a:latin typeface="Cambria Math" panose="02040503050406030204" pitchFamily="18" charset="0"/>
                              </a:rPr>
                              <m:t>𝑟𝑒𝑐𝑒𝑖𝑣𝑒</m:t>
                            </m:r>
                          </m:sub>
                        </m:sSub>
                        <m:r>
                          <a:rPr lang="en-CA" sz="7200" i="1">
                            <a:solidFill>
                              <a:srgbClr val="FF0000"/>
                            </a:solidFill>
                            <a:latin typeface="Cambria Math" panose="02040503050406030204" pitchFamily="18" charset="0"/>
                          </a:rPr>
                          <m:t>)</m:t>
                        </m:r>
                      </m:den>
                    </m:f>
                  </m:oMath>
                </a14:m>
                <a:r>
                  <a:rPr lang="en-CA" sz="7200" dirty="0"/>
                  <a:t> </a:t>
                </a:r>
              </a:p>
            </p:txBody>
          </p:sp>
        </mc:Choice>
        <mc:Fallback xmlns="">
          <p:sp>
            <p:nvSpPr>
              <p:cNvPr id="5" name="TextBox 4">
                <a:extLst>
                  <a:ext uri="{FF2B5EF4-FFF2-40B4-BE49-F238E27FC236}">
                    <a16:creationId xmlns:a16="http://schemas.microsoft.com/office/drawing/2014/main" id="{059F240D-D8EE-DB5B-E52D-66416D02E28C}"/>
                  </a:ext>
                </a:extLst>
              </p:cNvPr>
              <p:cNvSpPr txBox="1">
                <a:spLocks noRot="1" noChangeAspect="1" noMove="1" noResize="1" noEditPoints="1" noAdjustHandles="1" noChangeArrowheads="1" noChangeShapeType="1" noTextEdit="1"/>
              </p:cNvSpPr>
              <p:nvPr/>
            </p:nvSpPr>
            <p:spPr>
              <a:xfrm>
                <a:off x="4204357" y="2668207"/>
                <a:ext cx="7251848" cy="186448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7A503B-83AA-D16B-CD85-84CCBE758661}"/>
                  </a:ext>
                </a:extLst>
              </p:cNvPr>
              <p:cNvSpPr txBox="1"/>
              <p:nvPr/>
            </p:nvSpPr>
            <p:spPr>
              <a:xfrm>
                <a:off x="1314868" y="3928596"/>
                <a:ext cx="2342731" cy="1700017"/>
              </a:xfrm>
              <a:prstGeom prst="rect">
                <a:avLst/>
              </a:prstGeom>
              <a:noFill/>
              <a:ln w="38100">
                <a:solidFill>
                  <a:schemeClr val="tx1"/>
                </a:solidFill>
              </a:ln>
            </p:spPr>
            <p:txBody>
              <a:bodyPr wrap="square">
                <a:spAutoFit/>
              </a:bodyPr>
              <a:lstStyle/>
              <a:p>
                <a14:m>
                  <m:oMath xmlns:m="http://schemas.openxmlformats.org/officeDocument/2006/math">
                    <m:r>
                      <a:rPr lang="en-CA" sz="7200" b="0" i="1" smtClean="0">
                        <a:solidFill>
                          <a:srgbClr val="0070C0"/>
                        </a:solidFill>
                        <a:latin typeface="Cambria Math" panose="02040503050406030204" pitchFamily="18" charset="0"/>
                      </a:rPr>
                      <m:t>𝜆</m:t>
                    </m:r>
                    <m:r>
                      <a:rPr lang="en-CA" sz="7200" b="0" i="1" smtClean="0">
                        <a:latin typeface="Cambria Math" panose="02040503050406030204" pitchFamily="18" charset="0"/>
                      </a:rPr>
                      <m:t>=</m:t>
                    </m:r>
                    <m:f>
                      <m:fPr>
                        <m:ctrlPr>
                          <a:rPr lang="en-CA" sz="7200" b="0" i="1" smtClean="0">
                            <a:latin typeface="Cambria Math" panose="02040503050406030204" pitchFamily="18" charset="0"/>
                          </a:rPr>
                        </m:ctrlPr>
                      </m:fPr>
                      <m:num>
                        <m:r>
                          <a:rPr lang="en-CA" sz="7200" b="0" i="1" smtClean="0">
                            <a:latin typeface="Cambria Math" panose="02040503050406030204" pitchFamily="18" charset="0"/>
                          </a:rPr>
                          <m:t>𝑐</m:t>
                        </m:r>
                      </m:num>
                      <m:den>
                        <m:r>
                          <a:rPr lang="en-CA" sz="7200" b="0" i="1" smtClean="0">
                            <a:solidFill>
                              <a:srgbClr val="0070C0"/>
                            </a:solidFill>
                            <a:latin typeface="Cambria Math" panose="02040503050406030204" pitchFamily="18" charset="0"/>
                          </a:rPr>
                          <m:t>𝑓</m:t>
                        </m:r>
                      </m:den>
                    </m:f>
                  </m:oMath>
                </a14:m>
                <a:r>
                  <a:rPr lang="en-CA" sz="7200" dirty="0"/>
                  <a:t> </a:t>
                </a:r>
              </a:p>
            </p:txBody>
          </p:sp>
        </mc:Choice>
        <mc:Fallback xmlns="">
          <p:sp>
            <p:nvSpPr>
              <p:cNvPr id="6" name="TextBox 5">
                <a:extLst>
                  <a:ext uri="{FF2B5EF4-FFF2-40B4-BE49-F238E27FC236}">
                    <a16:creationId xmlns:a16="http://schemas.microsoft.com/office/drawing/2014/main" id="{207A503B-83AA-D16B-CD85-84CCBE758661}"/>
                  </a:ext>
                </a:extLst>
              </p:cNvPr>
              <p:cNvSpPr txBox="1">
                <a:spLocks noRot="1" noChangeAspect="1" noMove="1" noResize="1" noEditPoints="1" noAdjustHandles="1" noChangeArrowheads="1" noChangeShapeType="1" noTextEdit="1"/>
              </p:cNvSpPr>
              <p:nvPr/>
            </p:nvSpPr>
            <p:spPr>
              <a:xfrm>
                <a:off x="1314868" y="3928596"/>
                <a:ext cx="2342731" cy="1700017"/>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CB77E2-6110-63C4-CEB4-8FCCA0DB5190}"/>
                  </a:ext>
                </a:extLst>
              </p:cNvPr>
              <p:cNvSpPr txBox="1"/>
              <p:nvPr/>
            </p:nvSpPr>
            <p:spPr>
              <a:xfrm>
                <a:off x="4204357" y="4981127"/>
                <a:ext cx="7805048" cy="1858586"/>
              </a:xfrm>
              <a:prstGeom prst="rect">
                <a:avLst/>
              </a:prstGeom>
              <a:noFill/>
            </p:spPr>
            <p:txBody>
              <a:bodyPr wrap="square">
                <a:spAutoFit/>
              </a:bodyPr>
              <a:lstStyle/>
              <a:p>
                <a14:m>
                  <m:oMath xmlns:m="http://schemas.openxmlformats.org/officeDocument/2006/math">
                    <m:f>
                      <m:fPr>
                        <m:ctrlPr>
                          <a:rPr lang="en-CA" sz="7200" i="1" smtClean="0">
                            <a:latin typeface="Cambria Math" panose="02040503050406030204" pitchFamily="18" charset="0"/>
                          </a:rPr>
                        </m:ctrlPr>
                      </m:fPr>
                      <m:num>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𝑓</m:t>
                            </m:r>
                          </m:e>
                          <m:sub>
                            <m:r>
                              <a:rPr lang="en-CA" sz="7200" i="1">
                                <a:solidFill>
                                  <a:srgbClr val="0070C0"/>
                                </a:solidFill>
                                <a:latin typeface="Cambria Math" panose="02040503050406030204" pitchFamily="18" charset="0"/>
                              </a:rPr>
                              <m:t>𝑟𝑒𝑐𝑒𝑖𝑣𝑒</m:t>
                            </m:r>
                          </m:sub>
                        </m:sSub>
                      </m:num>
                      <m:den>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𝑓</m:t>
                            </m:r>
                          </m:e>
                          <m:sub>
                            <m:r>
                              <a:rPr lang="en-CA" sz="7200" i="1">
                                <a:solidFill>
                                  <a:srgbClr val="0070C0"/>
                                </a:solidFill>
                                <a:latin typeface="Cambria Math" panose="02040503050406030204" pitchFamily="18" charset="0"/>
                              </a:rPr>
                              <m:t>𝑒𝑚𝑖𝑡</m:t>
                            </m:r>
                          </m:sub>
                        </m:sSub>
                      </m:den>
                    </m:f>
                    <m:r>
                      <a:rPr lang="en-CA" sz="7200" b="0" i="1" smtClean="0">
                        <a:solidFill>
                          <a:schemeClr val="tx1"/>
                        </a:solidFill>
                        <a:latin typeface="Cambria Math" panose="02040503050406030204" pitchFamily="18" charset="0"/>
                      </a:rPr>
                      <m:t>=</m:t>
                    </m:r>
                    <m:f>
                      <m:fPr>
                        <m:ctrlPr>
                          <a:rPr lang="en-CA" sz="7200" i="1">
                            <a:latin typeface="Cambria Math" panose="02040503050406030204" pitchFamily="18" charset="0"/>
                          </a:rPr>
                        </m:ctrlPr>
                      </m:fPr>
                      <m:num>
                        <m:r>
                          <a:rPr lang="en-CA"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sSub>
                          <m:sSubPr>
                            <m:ctrlPr>
                              <a:rPr lang="en-CA" sz="7200" i="1">
                                <a:solidFill>
                                  <a:srgbClr val="FF0000"/>
                                </a:solidFill>
                                <a:latin typeface="Cambria Math" panose="02040503050406030204" pitchFamily="18" charset="0"/>
                              </a:rPr>
                            </m:ctrlPr>
                          </m:sSubPr>
                          <m:e>
                            <m:r>
                              <a:rPr lang="en-CA" sz="7200" i="1">
                                <a:solidFill>
                                  <a:srgbClr val="FF0000"/>
                                </a:solidFill>
                                <a:latin typeface="Cambria Math" panose="02040503050406030204" pitchFamily="18" charset="0"/>
                              </a:rPr>
                              <m:t>𝑡</m:t>
                            </m:r>
                          </m:e>
                          <m:sub>
                            <m:r>
                              <a:rPr lang="en-CA" sz="7200" b="0" i="1" smtClean="0">
                                <a:solidFill>
                                  <a:srgbClr val="FF0000"/>
                                </a:solidFill>
                                <a:latin typeface="Cambria Math" panose="02040503050406030204" pitchFamily="18" charset="0"/>
                              </a:rPr>
                              <m:t>𝑒𝑚𝑖𝑡</m:t>
                            </m:r>
                          </m:sub>
                        </m:sSub>
                        <m:r>
                          <a:rPr lang="en-CA" sz="7200" i="1">
                            <a:solidFill>
                              <a:srgbClr val="FF0000"/>
                            </a:solidFill>
                            <a:latin typeface="Cambria Math" panose="02040503050406030204" pitchFamily="18" charset="0"/>
                          </a:rPr>
                          <m:t>)</m:t>
                        </m:r>
                      </m:num>
                      <m:den>
                        <m:r>
                          <a:rPr lang="en-CA"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sSub>
                          <m:sSubPr>
                            <m:ctrlPr>
                              <a:rPr lang="en-CA" sz="7200" i="1">
                                <a:solidFill>
                                  <a:srgbClr val="FF0000"/>
                                </a:solidFill>
                                <a:latin typeface="Cambria Math" panose="02040503050406030204" pitchFamily="18" charset="0"/>
                              </a:rPr>
                            </m:ctrlPr>
                          </m:sSubPr>
                          <m:e>
                            <m:r>
                              <a:rPr lang="en-CA" sz="7200" i="1">
                                <a:solidFill>
                                  <a:srgbClr val="FF0000"/>
                                </a:solidFill>
                                <a:latin typeface="Cambria Math" panose="02040503050406030204" pitchFamily="18" charset="0"/>
                              </a:rPr>
                              <m:t>𝑡</m:t>
                            </m:r>
                          </m:e>
                          <m:sub>
                            <m:r>
                              <a:rPr lang="en-CA" sz="7200" i="1">
                                <a:solidFill>
                                  <a:srgbClr val="FF0000"/>
                                </a:solidFill>
                                <a:latin typeface="Cambria Math" panose="02040503050406030204" pitchFamily="18" charset="0"/>
                              </a:rPr>
                              <m:t>𝑟𝑒𝑐𝑒𝑖𝑣𝑒</m:t>
                            </m:r>
                          </m:sub>
                        </m:sSub>
                        <m:r>
                          <a:rPr lang="en-CA" sz="7200" i="1">
                            <a:solidFill>
                              <a:srgbClr val="FF0000"/>
                            </a:solidFill>
                            <a:latin typeface="Cambria Math" panose="02040503050406030204" pitchFamily="18" charset="0"/>
                          </a:rPr>
                          <m:t>)</m:t>
                        </m:r>
                      </m:den>
                    </m:f>
                  </m:oMath>
                </a14:m>
                <a:r>
                  <a:rPr lang="en-CA" sz="7200" dirty="0"/>
                  <a:t> </a:t>
                </a:r>
              </a:p>
            </p:txBody>
          </p:sp>
        </mc:Choice>
        <mc:Fallback xmlns="">
          <p:sp>
            <p:nvSpPr>
              <p:cNvPr id="7" name="TextBox 6">
                <a:extLst>
                  <a:ext uri="{FF2B5EF4-FFF2-40B4-BE49-F238E27FC236}">
                    <a16:creationId xmlns:a16="http://schemas.microsoft.com/office/drawing/2014/main" id="{0FCB77E2-6110-63C4-CEB4-8FCCA0DB5190}"/>
                  </a:ext>
                </a:extLst>
              </p:cNvPr>
              <p:cNvSpPr txBox="1">
                <a:spLocks noRot="1" noChangeAspect="1" noMove="1" noResize="1" noEditPoints="1" noAdjustHandles="1" noChangeArrowheads="1" noChangeShapeType="1" noTextEdit="1"/>
              </p:cNvSpPr>
              <p:nvPr/>
            </p:nvSpPr>
            <p:spPr>
              <a:xfrm>
                <a:off x="4204357" y="4981127"/>
                <a:ext cx="7805048" cy="1858586"/>
              </a:xfrm>
              <a:prstGeom prst="rect">
                <a:avLst/>
              </a:prstGeom>
              <a:blipFill>
                <a:blip r:embed="rId6"/>
                <a:stretch>
                  <a:fillRect/>
                </a:stretch>
              </a:blipFill>
            </p:spPr>
            <p:txBody>
              <a:bodyPr/>
              <a:lstStyle/>
              <a:p>
                <a:r>
                  <a:rPr lang="en-CA">
                    <a:noFill/>
                  </a:rPr>
                  <a:t> </a:t>
                </a:r>
              </a:p>
            </p:txBody>
          </p:sp>
        </mc:Fallback>
      </mc:AlternateContent>
      <p:grpSp>
        <p:nvGrpSpPr>
          <p:cNvPr id="23" name="Group 22">
            <a:extLst>
              <a:ext uri="{FF2B5EF4-FFF2-40B4-BE49-F238E27FC236}">
                <a16:creationId xmlns:a16="http://schemas.microsoft.com/office/drawing/2014/main" id="{B228D434-6D85-952D-BA9F-CA08FE3D5459}"/>
              </a:ext>
            </a:extLst>
          </p:cNvPr>
          <p:cNvGrpSpPr/>
          <p:nvPr/>
        </p:nvGrpSpPr>
        <p:grpSpPr>
          <a:xfrm>
            <a:off x="242013" y="186343"/>
            <a:ext cx="3473993" cy="2670568"/>
            <a:chOff x="242013" y="186343"/>
            <a:chExt cx="3473993" cy="2670568"/>
          </a:xfrm>
        </p:grpSpPr>
        <p:grpSp>
          <p:nvGrpSpPr>
            <p:cNvPr id="9" name="Group 8">
              <a:extLst>
                <a:ext uri="{FF2B5EF4-FFF2-40B4-BE49-F238E27FC236}">
                  <a16:creationId xmlns:a16="http://schemas.microsoft.com/office/drawing/2014/main" id="{D451E3CE-63CD-183A-B834-64174AB044D3}"/>
                </a:ext>
              </a:extLst>
            </p:cNvPr>
            <p:cNvGrpSpPr/>
            <p:nvPr/>
          </p:nvGrpSpPr>
          <p:grpSpPr>
            <a:xfrm>
              <a:off x="242013" y="1586052"/>
              <a:ext cx="3368822" cy="1270859"/>
              <a:chOff x="3985434" y="2736164"/>
              <a:chExt cx="5788997" cy="1392931"/>
            </a:xfrm>
            <a:effectLst>
              <a:glow rad="228600">
                <a:schemeClr val="accent4">
                  <a:satMod val="175000"/>
                  <a:alpha val="40000"/>
                </a:schemeClr>
              </a:glow>
            </a:effectLst>
          </p:grpSpPr>
          <p:grpSp>
            <p:nvGrpSpPr>
              <p:cNvPr id="10" name="Group 9">
                <a:extLst>
                  <a:ext uri="{FF2B5EF4-FFF2-40B4-BE49-F238E27FC236}">
                    <a16:creationId xmlns:a16="http://schemas.microsoft.com/office/drawing/2014/main" id="{34539758-78A0-3400-FFC1-7AF6AC4EFFCF}"/>
                  </a:ext>
                </a:extLst>
              </p:cNvPr>
              <p:cNvGrpSpPr/>
              <p:nvPr/>
            </p:nvGrpSpPr>
            <p:grpSpPr>
              <a:xfrm>
                <a:off x="3992693" y="2736164"/>
                <a:ext cx="5781738" cy="1385672"/>
                <a:chOff x="8608236" y="4875155"/>
                <a:chExt cx="5781738" cy="1385672"/>
              </a:xfrm>
            </p:grpSpPr>
            <p:sp>
              <p:nvSpPr>
                <p:cNvPr id="14" name="Freeform: Shape 13">
                  <a:extLst>
                    <a:ext uri="{FF2B5EF4-FFF2-40B4-BE49-F238E27FC236}">
                      <a16:creationId xmlns:a16="http://schemas.microsoft.com/office/drawing/2014/main" id="{706FF66E-0DC1-14DA-8B94-C6300025EF72}"/>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Freeform: Shape 14">
                  <a:extLst>
                    <a:ext uri="{FF2B5EF4-FFF2-40B4-BE49-F238E27FC236}">
                      <a16:creationId xmlns:a16="http://schemas.microsoft.com/office/drawing/2014/main" id="{74580385-1856-A065-4855-7DE111428BF9}"/>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1" name="Group 10">
                <a:extLst>
                  <a:ext uri="{FF2B5EF4-FFF2-40B4-BE49-F238E27FC236}">
                    <a16:creationId xmlns:a16="http://schemas.microsoft.com/office/drawing/2014/main" id="{D339177C-360F-6A21-F34A-0247B57B11F7}"/>
                  </a:ext>
                </a:extLst>
              </p:cNvPr>
              <p:cNvGrpSpPr/>
              <p:nvPr/>
            </p:nvGrpSpPr>
            <p:grpSpPr>
              <a:xfrm rot="10800000">
                <a:off x="3985434" y="2743423"/>
                <a:ext cx="5781740" cy="1385672"/>
                <a:chOff x="5717365" y="4875155"/>
                <a:chExt cx="5781740" cy="1385672"/>
              </a:xfrm>
            </p:grpSpPr>
            <p:sp>
              <p:nvSpPr>
                <p:cNvPr id="12" name="Freeform: Shape 11">
                  <a:extLst>
                    <a:ext uri="{FF2B5EF4-FFF2-40B4-BE49-F238E27FC236}">
                      <a16:creationId xmlns:a16="http://schemas.microsoft.com/office/drawing/2014/main" id="{211AE4DB-6364-EDC8-7CEF-0877E1D06E32}"/>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2E912F71-48B2-E8B2-BA32-226E1DF84213}"/>
                    </a:ext>
                  </a:extLst>
                </p:cNvPr>
                <p:cNvSpPr/>
                <p:nvPr/>
              </p:nvSpPr>
              <p:spPr>
                <a:xfrm>
                  <a:off x="571736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3" name="Group 2">
              <a:extLst>
                <a:ext uri="{FF2B5EF4-FFF2-40B4-BE49-F238E27FC236}">
                  <a16:creationId xmlns:a16="http://schemas.microsoft.com/office/drawing/2014/main" id="{52D7C3C5-96FD-19FE-D785-08DA857DE679}"/>
                </a:ext>
              </a:extLst>
            </p:cNvPr>
            <p:cNvGrpSpPr/>
            <p:nvPr/>
          </p:nvGrpSpPr>
          <p:grpSpPr>
            <a:xfrm>
              <a:off x="668147" y="186343"/>
              <a:ext cx="3047859" cy="1202088"/>
              <a:chOff x="668147" y="186343"/>
              <a:chExt cx="3047859" cy="120208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2110A5-9872-7507-03C4-79CB441D3D51}"/>
                      </a:ext>
                    </a:extLst>
                  </p:cNvPr>
                  <p:cNvSpPr txBox="1"/>
                  <p:nvPr/>
                </p:nvSpPr>
                <p:spPr>
                  <a:xfrm>
                    <a:off x="679653" y="186343"/>
                    <a:ext cx="3036353" cy="769441"/>
                  </a:xfrm>
                  <a:prstGeom prst="rect">
                    <a:avLst/>
                  </a:prstGeom>
                  <a:noFill/>
                </p:spPr>
                <p:txBody>
                  <a:bodyPr wrap="square">
                    <a:spAutoFit/>
                  </a:bodyPr>
                  <a:lstStyle/>
                  <a:p>
                    <a:r>
                      <a:rPr lang="en-CA" sz="4400" dirty="0"/>
                      <a:t>constant </a:t>
                    </a:r>
                    <a14:m>
                      <m:oMath xmlns:m="http://schemas.openxmlformats.org/officeDocument/2006/math">
                        <m:r>
                          <m:rPr>
                            <m:sty m:val="p"/>
                          </m:rPr>
                          <a:rPr lang="en-CA" sz="4400">
                            <a:latin typeface="Cambria Math" panose="02040503050406030204" pitchFamily="18" charset="0"/>
                          </a:rPr>
                          <m:t>Δ</m:t>
                        </m:r>
                        <m:r>
                          <a:rPr lang="en-CA" sz="4400" i="1">
                            <a:solidFill>
                              <a:srgbClr val="0070C0"/>
                            </a:solidFill>
                            <a:latin typeface="Cambria Math" panose="02040503050406030204" pitchFamily="18" charset="0"/>
                          </a:rPr>
                          <m:t>𝑟</m:t>
                        </m:r>
                      </m:oMath>
                    </a14:m>
                    <a:endParaRPr lang="en-CA" sz="4400" dirty="0"/>
                  </a:p>
                </p:txBody>
              </p:sp>
            </mc:Choice>
            <mc:Fallback xmlns="">
              <p:sp>
                <p:nvSpPr>
                  <p:cNvPr id="8" name="TextBox 7">
                    <a:extLst>
                      <a:ext uri="{FF2B5EF4-FFF2-40B4-BE49-F238E27FC236}">
                        <a16:creationId xmlns:a16="http://schemas.microsoft.com/office/drawing/2014/main" id="{032110A5-9872-7507-03C4-79CB441D3D51}"/>
                      </a:ext>
                    </a:extLst>
                  </p:cNvPr>
                  <p:cNvSpPr txBox="1">
                    <a:spLocks noRot="1" noChangeAspect="1" noMove="1" noResize="1" noEditPoints="1" noAdjustHandles="1" noChangeArrowheads="1" noChangeShapeType="1" noTextEdit="1"/>
                  </p:cNvSpPr>
                  <p:nvPr/>
                </p:nvSpPr>
                <p:spPr>
                  <a:xfrm>
                    <a:off x="679653" y="186343"/>
                    <a:ext cx="3036353" cy="769441"/>
                  </a:xfrm>
                  <a:prstGeom prst="rect">
                    <a:avLst/>
                  </a:prstGeom>
                  <a:blipFill>
                    <a:blip r:embed="rId7"/>
                    <a:stretch>
                      <a:fillRect l="-8016" t="-16667" b="-37302"/>
                    </a:stretch>
                  </a:blipFill>
                </p:spPr>
                <p:txBody>
                  <a:bodyPr/>
                  <a:lstStyle/>
                  <a:p>
                    <a:r>
                      <a:rPr lang="en-CA">
                        <a:noFill/>
                      </a:rPr>
                      <a:t> </a:t>
                    </a:r>
                  </a:p>
                </p:txBody>
              </p:sp>
            </mc:Fallback>
          </mc:AlternateContent>
          <p:sp>
            <p:nvSpPr>
              <p:cNvPr id="16" name="Right Brace 15">
                <a:extLst>
                  <a:ext uri="{FF2B5EF4-FFF2-40B4-BE49-F238E27FC236}">
                    <a16:creationId xmlns:a16="http://schemas.microsoft.com/office/drawing/2014/main" id="{FA1B2053-EA4D-85B2-2349-9FA67CCB003F}"/>
                  </a:ext>
                </a:extLst>
              </p:cNvPr>
              <p:cNvSpPr/>
              <p:nvPr/>
            </p:nvSpPr>
            <p:spPr>
              <a:xfrm rot="16200000">
                <a:off x="1311094" y="343619"/>
                <a:ext cx="401865" cy="1687759"/>
              </a:xfrm>
              <a:prstGeom prst="rightBrace">
                <a:avLst>
                  <a:gd name="adj1" fmla="val 8333"/>
                  <a:gd name="adj2" fmla="val 2969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8E825C-07FA-1CF8-6614-8298296E5575}"/>
                  </a:ext>
                </a:extLst>
              </p:cNvPr>
              <p:cNvSpPr txBox="1"/>
              <p:nvPr/>
            </p:nvSpPr>
            <p:spPr>
              <a:xfrm>
                <a:off x="5198193" y="51483"/>
                <a:ext cx="6011570" cy="9233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CA" sz="5400" i="1" smtClean="0">
                              <a:solidFill>
                                <a:srgbClr val="0070C0"/>
                              </a:solidFill>
                              <a:latin typeface="Cambria Math" panose="02040503050406030204" pitchFamily="18" charset="0"/>
                            </a:rPr>
                          </m:ctrlPr>
                        </m:sSubPr>
                        <m:e>
                          <m:r>
                            <a:rPr lang="en-CA" sz="5400" i="1">
                              <a:solidFill>
                                <a:srgbClr val="0070C0"/>
                              </a:solidFill>
                              <a:latin typeface="Cambria Math" panose="02040503050406030204" pitchFamily="18" charset="0"/>
                            </a:rPr>
                            <m:t>𝜆</m:t>
                          </m:r>
                        </m:e>
                        <m:sub>
                          <m:r>
                            <a:rPr lang="en-CA" sz="5400" i="1">
                              <a:solidFill>
                                <a:srgbClr val="0070C0"/>
                              </a:solidFill>
                              <a:latin typeface="Cambria Math" panose="02040503050406030204" pitchFamily="18" charset="0"/>
                            </a:rPr>
                            <m:t>𝑒𝑚𝑖𝑡</m:t>
                          </m:r>
                        </m:sub>
                      </m:sSub>
                      <m:r>
                        <a:rPr lang="en-CA" sz="5400" b="0" i="1" smtClean="0">
                          <a:solidFill>
                            <a:schemeClr val="tx1"/>
                          </a:solidFill>
                          <a:latin typeface="Cambria Math" panose="02040503050406030204" pitchFamily="18" charset="0"/>
                        </a:rPr>
                        <m:t>=</m:t>
                      </m:r>
                      <m:r>
                        <m:rPr>
                          <m:sty m:val="p"/>
                        </m:rPr>
                        <a:rPr lang="en-CA" sz="5400">
                          <a:latin typeface="Cambria Math" panose="02040503050406030204" pitchFamily="18" charset="0"/>
                        </a:rPr>
                        <m:t>Δ</m:t>
                      </m:r>
                      <m:r>
                        <a:rPr lang="en-CA" sz="5400" i="1">
                          <a:solidFill>
                            <a:srgbClr val="0070C0"/>
                          </a:solidFill>
                          <a:latin typeface="Cambria Math" panose="02040503050406030204" pitchFamily="18" charset="0"/>
                        </a:rPr>
                        <m:t>𝑟</m:t>
                      </m:r>
                      <m:r>
                        <a:rPr lang="en-CA" sz="5400" b="0" i="1" smtClean="0">
                          <a:solidFill>
                            <a:srgbClr val="0070C0"/>
                          </a:solidFill>
                          <a:latin typeface="Cambria Math" panose="02040503050406030204" pitchFamily="18" charset="0"/>
                        </a:rPr>
                        <m:t> </m:t>
                      </m:r>
                      <m:r>
                        <a:rPr lang="en-CA" sz="5400" i="1">
                          <a:solidFill>
                            <a:srgbClr val="FF0000"/>
                          </a:solidFill>
                          <a:latin typeface="Cambria Math" panose="02040503050406030204" pitchFamily="18" charset="0"/>
                        </a:rPr>
                        <m:t>𝑎</m:t>
                      </m:r>
                      <m:r>
                        <a:rPr lang="en-CA" sz="5400" i="1">
                          <a:solidFill>
                            <a:srgbClr val="FF0000"/>
                          </a:solidFill>
                          <a:latin typeface="Cambria Math" panose="02040503050406030204" pitchFamily="18" charset="0"/>
                        </a:rPr>
                        <m:t>(</m:t>
                      </m:r>
                      <m:sSub>
                        <m:sSubPr>
                          <m:ctrlPr>
                            <a:rPr lang="en-CA" sz="5400" i="1">
                              <a:solidFill>
                                <a:srgbClr val="FF0000"/>
                              </a:solidFill>
                              <a:latin typeface="Cambria Math" panose="02040503050406030204" pitchFamily="18" charset="0"/>
                            </a:rPr>
                          </m:ctrlPr>
                        </m:sSubPr>
                        <m:e>
                          <m:r>
                            <a:rPr lang="en-CA" sz="5400" i="1">
                              <a:solidFill>
                                <a:srgbClr val="FF0000"/>
                              </a:solidFill>
                              <a:latin typeface="Cambria Math" panose="02040503050406030204" pitchFamily="18" charset="0"/>
                            </a:rPr>
                            <m:t>𝑡</m:t>
                          </m:r>
                        </m:e>
                        <m:sub>
                          <m:r>
                            <a:rPr lang="en-CA" sz="5400" i="1">
                              <a:solidFill>
                                <a:srgbClr val="FF0000"/>
                              </a:solidFill>
                              <a:latin typeface="Cambria Math" panose="02040503050406030204" pitchFamily="18" charset="0"/>
                            </a:rPr>
                            <m:t>𝑒𝑚𝑖𝑡</m:t>
                          </m:r>
                        </m:sub>
                      </m:sSub>
                      <m:r>
                        <a:rPr lang="en-CA" sz="5400" i="1">
                          <a:solidFill>
                            <a:srgbClr val="FF0000"/>
                          </a:solidFill>
                          <a:latin typeface="Cambria Math" panose="02040503050406030204" pitchFamily="18" charset="0"/>
                        </a:rPr>
                        <m:t>)</m:t>
                      </m:r>
                    </m:oMath>
                  </m:oMathPara>
                </a14:m>
                <a:endParaRPr lang="en-CA" sz="6000" dirty="0"/>
              </a:p>
            </p:txBody>
          </p:sp>
        </mc:Choice>
        <mc:Fallback xmlns="">
          <p:sp>
            <p:nvSpPr>
              <p:cNvPr id="20" name="TextBox 19">
                <a:extLst>
                  <a:ext uri="{FF2B5EF4-FFF2-40B4-BE49-F238E27FC236}">
                    <a16:creationId xmlns:a16="http://schemas.microsoft.com/office/drawing/2014/main" id="{7A8E825C-07FA-1CF8-6614-8298296E5575}"/>
                  </a:ext>
                </a:extLst>
              </p:cNvPr>
              <p:cNvSpPr txBox="1">
                <a:spLocks noRot="1" noChangeAspect="1" noMove="1" noResize="1" noEditPoints="1" noAdjustHandles="1" noChangeArrowheads="1" noChangeShapeType="1" noTextEdit="1"/>
              </p:cNvSpPr>
              <p:nvPr/>
            </p:nvSpPr>
            <p:spPr>
              <a:xfrm>
                <a:off x="5198193" y="51483"/>
                <a:ext cx="6011570" cy="92333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113B3AD-704D-D715-4B51-39457EB9ED4D}"/>
                  </a:ext>
                </a:extLst>
              </p:cNvPr>
              <p:cNvSpPr txBox="1"/>
              <p:nvPr/>
            </p:nvSpPr>
            <p:spPr>
              <a:xfrm>
                <a:off x="4568916" y="1031963"/>
                <a:ext cx="7440489" cy="923330"/>
              </a:xfrm>
              <a:prstGeom prst="rect">
                <a:avLst/>
              </a:prstGeom>
              <a:noFill/>
            </p:spPr>
            <p:txBody>
              <a:bodyPr wrap="square">
                <a:spAutoFit/>
              </a:bodyPr>
              <a:lstStyle/>
              <a:p>
                <a14:m>
                  <m:oMath xmlns:m="http://schemas.openxmlformats.org/officeDocument/2006/math">
                    <m:sSub>
                      <m:sSubPr>
                        <m:ctrlPr>
                          <a:rPr lang="en-CA" sz="5400" i="1" smtClean="0">
                            <a:solidFill>
                              <a:srgbClr val="0070C0"/>
                            </a:solidFill>
                            <a:latin typeface="Cambria Math" panose="02040503050406030204" pitchFamily="18" charset="0"/>
                          </a:rPr>
                        </m:ctrlPr>
                      </m:sSubPr>
                      <m:e>
                        <m:r>
                          <a:rPr lang="en-CA" sz="5400" i="1">
                            <a:solidFill>
                              <a:srgbClr val="0070C0"/>
                            </a:solidFill>
                            <a:latin typeface="Cambria Math" panose="02040503050406030204" pitchFamily="18" charset="0"/>
                          </a:rPr>
                          <m:t>𝜆</m:t>
                        </m:r>
                      </m:e>
                      <m:sub>
                        <m:r>
                          <a:rPr lang="en-CA" sz="5400" i="1">
                            <a:solidFill>
                              <a:srgbClr val="0070C0"/>
                            </a:solidFill>
                            <a:latin typeface="Cambria Math" panose="02040503050406030204" pitchFamily="18" charset="0"/>
                          </a:rPr>
                          <m:t>𝑟𝑒𝑐𝑒𝑖𝑣𝑒</m:t>
                        </m:r>
                      </m:sub>
                    </m:sSub>
                    <m:r>
                      <a:rPr lang="en-CA" sz="5400" b="0" i="1" smtClean="0">
                        <a:solidFill>
                          <a:schemeClr val="tx1"/>
                        </a:solidFill>
                        <a:latin typeface="Cambria Math" panose="02040503050406030204" pitchFamily="18" charset="0"/>
                      </a:rPr>
                      <m:t>=</m:t>
                    </m:r>
                    <m:r>
                      <m:rPr>
                        <m:sty m:val="p"/>
                      </m:rPr>
                      <a:rPr lang="en-CA" sz="5400">
                        <a:latin typeface="Cambria Math" panose="02040503050406030204" pitchFamily="18" charset="0"/>
                      </a:rPr>
                      <m:t>Δ</m:t>
                    </m:r>
                    <m:r>
                      <a:rPr lang="en-CA" sz="5400" i="1">
                        <a:solidFill>
                          <a:srgbClr val="0070C0"/>
                        </a:solidFill>
                        <a:latin typeface="Cambria Math" panose="02040503050406030204" pitchFamily="18" charset="0"/>
                      </a:rPr>
                      <m:t>𝑟</m:t>
                    </m:r>
                    <m:r>
                      <a:rPr lang="en-CA" sz="5400" b="0" i="1" smtClean="0">
                        <a:solidFill>
                          <a:srgbClr val="0070C0"/>
                        </a:solidFill>
                        <a:latin typeface="Cambria Math" panose="02040503050406030204" pitchFamily="18" charset="0"/>
                      </a:rPr>
                      <m:t> </m:t>
                    </m:r>
                    <m:r>
                      <a:rPr lang="en-CA" sz="5400" i="1">
                        <a:solidFill>
                          <a:srgbClr val="FF0000"/>
                        </a:solidFill>
                        <a:latin typeface="Cambria Math" panose="02040503050406030204" pitchFamily="18" charset="0"/>
                      </a:rPr>
                      <m:t>𝑎</m:t>
                    </m:r>
                    <m:r>
                      <a:rPr lang="en-CA" sz="5400" i="1">
                        <a:solidFill>
                          <a:srgbClr val="FF0000"/>
                        </a:solidFill>
                        <a:latin typeface="Cambria Math" panose="02040503050406030204" pitchFamily="18" charset="0"/>
                      </a:rPr>
                      <m:t>(</m:t>
                    </m:r>
                    <m:sSub>
                      <m:sSubPr>
                        <m:ctrlPr>
                          <a:rPr lang="en-CA" sz="5400" i="1">
                            <a:solidFill>
                              <a:srgbClr val="FF0000"/>
                            </a:solidFill>
                            <a:latin typeface="Cambria Math" panose="02040503050406030204" pitchFamily="18" charset="0"/>
                          </a:rPr>
                        </m:ctrlPr>
                      </m:sSubPr>
                      <m:e>
                        <m:r>
                          <a:rPr lang="en-CA" sz="5400" i="1">
                            <a:solidFill>
                              <a:srgbClr val="FF0000"/>
                            </a:solidFill>
                            <a:latin typeface="Cambria Math" panose="02040503050406030204" pitchFamily="18" charset="0"/>
                          </a:rPr>
                          <m:t>𝑡</m:t>
                        </m:r>
                      </m:e>
                      <m:sub>
                        <m:r>
                          <a:rPr lang="en-CA" sz="5400" i="1">
                            <a:solidFill>
                              <a:srgbClr val="FF0000"/>
                            </a:solidFill>
                            <a:latin typeface="Cambria Math" panose="02040503050406030204" pitchFamily="18" charset="0"/>
                          </a:rPr>
                          <m:t>𝑟𝑒𝑐𝑒𝑖𝑣𝑒</m:t>
                        </m:r>
                      </m:sub>
                    </m:sSub>
                    <m:r>
                      <a:rPr lang="en-CA" sz="5400" i="1">
                        <a:solidFill>
                          <a:srgbClr val="FF0000"/>
                        </a:solidFill>
                        <a:latin typeface="Cambria Math" panose="02040503050406030204" pitchFamily="18" charset="0"/>
                      </a:rPr>
                      <m:t>)</m:t>
                    </m:r>
                  </m:oMath>
                </a14:m>
                <a:r>
                  <a:rPr lang="en-CA" sz="5400" dirty="0"/>
                  <a:t> </a:t>
                </a:r>
              </a:p>
            </p:txBody>
          </p:sp>
        </mc:Choice>
        <mc:Fallback xmlns="">
          <p:sp>
            <p:nvSpPr>
              <p:cNvPr id="21" name="TextBox 20">
                <a:extLst>
                  <a:ext uri="{FF2B5EF4-FFF2-40B4-BE49-F238E27FC236}">
                    <a16:creationId xmlns:a16="http://schemas.microsoft.com/office/drawing/2014/main" id="{7113B3AD-704D-D715-4B51-39457EB9ED4D}"/>
                  </a:ext>
                </a:extLst>
              </p:cNvPr>
              <p:cNvSpPr txBox="1">
                <a:spLocks noRot="1" noChangeAspect="1" noMove="1" noResize="1" noEditPoints="1" noAdjustHandles="1" noChangeArrowheads="1" noChangeShapeType="1" noTextEdit="1"/>
              </p:cNvSpPr>
              <p:nvPr/>
            </p:nvSpPr>
            <p:spPr>
              <a:xfrm>
                <a:off x="4568916" y="1031963"/>
                <a:ext cx="7440489" cy="923330"/>
              </a:xfrm>
              <a:prstGeom prst="rect">
                <a:avLst/>
              </a:prstGeom>
              <a:blipFill>
                <a:blip r:embed="rId9"/>
                <a:stretch>
                  <a:fillRect/>
                </a:stretch>
              </a:blipFill>
            </p:spPr>
            <p:txBody>
              <a:bodyPr/>
              <a:lstStyle/>
              <a:p>
                <a:r>
                  <a:rPr lang="en-CA">
                    <a:noFill/>
                  </a:rPr>
                  <a:t> </a:t>
                </a:r>
              </a:p>
            </p:txBody>
          </p:sp>
        </mc:Fallback>
      </mc:AlternateContent>
      <p:sp>
        <p:nvSpPr>
          <p:cNvPr id="22" name="Right Brace 21">
            <a:extLst>
              <a:ext uri="{FF2B5EF4-FFF2-40B4-BE49-F238E27FC236}">
                <a16:creationId xmlns:a16="http://schemas.microsoft.com/office/drawing/2014/main" id="{ADBB6A0B-1EC4-CA8C-8557-C269FCB9C112}"/>
              </a:ext>
            </a:extLst>
          </p:cNvPr>
          <p:cNvSpPr/>
          <p:nvPr/>
        </p:nvSpPr>
        <p:spPr>
          <a:xfrm rot="5400000">
            <a:off x="7849512" y="-1365446"/>
            <a:ext cx="576351" cy="7251847"/>
          </a:xfrm>
          <a:prstGeom prst="rightBrace">
            <a:avLst>
              <a:gd name="adj1" fmla="val 8333"/>
              <a:gd name="adj2" fmla="val 6050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4" name="Ink 23">
                <a:extLst>
                  <a:ext uri="{FF2B5EF4-FFF2-40B4-BE49-F238E27FC236}">
                    <a16:creationId xmlns:a16="http://schemas.microsoft.com/office/drawing/2014/main" id="{791E6E25-DBFA-C414-EE8C-83A151C1496A}"/>
                  </a:ext>
                </a:extLst>
              </p14:cNvPr>
              <p14:cNvContentPartPr/>
              <p14:nvPr>
                <p:extLst>
                  <p:ext uri="{42D2F446-02D8-4167-A562-619A0277C38B}">
                    <p15:isNarration xmlns:p15="http://schemas.microsoft.com/office/powerpoint/2012/main" val="1"/>
                  </p:ext>
                </p:extLst>
              </p14:nvPr>
            </p14:nvContentPartPr>
            <p14:xfrm>
              <a:off x="2794680" y="249480"/>
              <a:ext cx="5733000" cy="6558480"/>
            </p14:xfrm>
          </p:contentPart>
        </mc:Choice>
        <mc:Fallback xmlns="">
          <p:pic>
            <p:nvPicPr>
              <p:cNvPr id="24" name="Ink 23">
                <a:extLst>
                  <a:ext uri="{FF2B5EF4-FFF2-40B4-BE49-F238E27FC236}">
                    <a16:creationId xmlns:a16="http://schemas.microsoft.com/office/drawing/2014/main" id="{791E6E25-DBFA-C414-EE8C-83A151C1496A}"/>
                  </a:ext>
                </a:extLst>
              </p:cNvPr>
              <p:cNvPicPr>
                <a:picLocks noGrp="1" noRot="1" noChangeAspect="1" noMove="1" noResize="1" noEditPoints="1" noAdjustHandles="1" noChangeArrowheads="1" noChangeShapeType="1"/>
              </p:cNvPicPr>
              <p:nvPr/>
            </p:nvPicPr>
            <p:blipFill>
              <a:blip r:embed="rId11"/>
              <a:stretch>
                <a:fillRect/>
              </a:stretch>
            </p:blipFill>
            <p:spPr>
              <a:xfrm>
                <a:off x="2785320" y="240120"/>
                <a:ext cx="5751720" cy="6577200"/>
              </a:xfrm>
              <a:prstGeom prst="rect">
                <a:avLst/>
              </a:prstGeom>
            </p:spPr>
          </p:pic>
        </mc:Fallback>
      </mc:AlternateContent>
    </p:spTree>
    <p:custDataLst>
      <p:tags r:id="rId1"/>
    </p:custDataLst>
    <p:extLst>
      <p:ext uri="{BB962C8B-B14F-4D97-AF65-F5344CB8AC3E}">
        <p14:creationId xmlns:p14="http://schemas.microsoft.com/office/powerpoint/2010/main" val="2166974935"/>
      </p:ext>
    </p:extLst>
  </p:cSld>
  <p:clrMapOvr>
    <a:masterClrMapping/>
  </p:clrMapOvr>
  <mc:AlternateContent xmlns:mc="http://schemas.openxmlformats.org/markup-compatibility/2006" xmlns:p14="http://schemas.microsoft.com/office/powerpoint/2010/main">
    <mc:Choice Requires="p14">
      <p:transition spd="slow" p14:dur="2000" advTm="76427"/>
    </mc:Choice>
    <mc:Fallback xmlns="">
      <p:transition spd="slow" advTm="76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md type="call" cmd="playFrom(0.0)">
                                      <p:cBhvr>
                                        <p:cTn id="7" dur="1" fill="hold"/>
                                        <p:tgtEl>
                                          <p:spTgt spid="24"/>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20" grpId="0"/>
      <p:bldP spid="21" grpId="0"/>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D9A08C-C738-9BD3-BDA9-F9BBEDA8A408}"/>
                  </a:ext>
                </a:extLst>
              </p:cNvPr>
              <p:cNvSpPr txBox="1"/>
              <p:nvPr/>
            </p:nvSpPr>
            <p:spPr>
              <a:xfrm>
                <a:off x="1563463" y="672816"/>
                <a:ext cx="10380887" cy="2215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13800" i="1" smtClean="0">
                              <a:solidFill>
                                <a:srgbClr val="0070C0"/>
                              </a:solidFill>
                              <a:latin typeface="Cambria Math" panose="02040503050406030204" pitchFamily="18" charset="0"/>
                            </a:rPr>
                          </m:ctrlPr>
                        </m:sSubPr>
                        <m:e>
                          <m:r>
                            <a:rPr lang="en-CA" sz="13800" b="0" i="1" smtClean="0">
                              <a:solidFill>
                                <a:srgbClr val="0070C0"/>
                              </a:solidFill>
                              <a:latin typeface="Cambria Math" panose="02040503050406030204" pitchFamily="18" charset="0"/>
                            </a:rPr>
                            <m:t>𝑡</m:t>
                          </m:r>
                        </m:e>
                        <m:sub>
                          <m:r>
                            <a:rPr lang="en-CA" sz="13800" i="1">
                              <a:solidFill>
                                <a:srgbClr val="0070C0"/>
                              </a:solidFill>
                              <a:latin typeface="Cambria Math" panose="02040503050406030204" pitchFamily="18" charset="0"/>
                            </a:rPr>
                            <m:t>𝑒𝑚𝑖𝑡</m:t>
                          </m:r>
                        </m:sub>
                      </m:sSub>
                      <m:r>
                        <a:rPr lang="en-CA" sz="13800" b="0" i="1" smtClean="0">
                          <a:solidFill>
                            <a:schemeClr val="tx1"/>
                          </a:solidFill>
                          <a:latin typeface="Cambria Math" panose="02040503050406030204" pitchFamily="18" charset="0"/>
                        </a:rPr>
                        <m:t>≡</m:t>
                      </m:r>
                      <m:sSub>
                        <m:sSubPr>
                          <m:ctrlPr>
                            <a:rPr lang="en-CA" sz="13800" i="1" smtClean="0">
                              <a:solidFill>
                                <a:srgbClr val="0070C0"/>
                              </a:solidFill>
                              <a:latin typeface="Cambria Math" panose="02040503050406030204" pitchFamily="18" charset="0"/>
                            </a:rPr>
                          </m:ctrlPr>
                        </m:sSubPr>
                        <m:e>
                          <m:r>
                            <a:rPr lang="en-CA" sz="13800" b="0" i="1" smtClean="0">
                              <a:solidFill>
                                <a:srgbClr val="0070C0"/>
                              </a:solidFill>
                              <a:latin typeface="Cambria Math" panose="02040503050406030204" pitchFamily="18" charset="0"/>
                            </a:rPr>
                            <m:t>𝑡</m:t>
                          </m:r>
                        </m:e>
                        <m:sub>
                          <m:r>
                            <a:rPr lang="en-CA" sz="13800" i="1">
                              <a:solidFill>
                                <a:srgbClr val="0070C0"/>
                              </a:solidFill>
                              <a:latin typeface="Cambria Math" panose="02040503050406030204" pitchFamily="18" charset="0"/>
                            </a:rPr>
                            <m:t>𝑡h𝑒𝑛</m:t>
                          </m:r>
                        </m:sub>
                      </m:sSub>
                    </m:oMath>
                  </m:oMathPara>
                </a14:m>
                <a:endParaRPr lang="en-CA" sz="13800" dirty="0"/>
              </a:p>
            </p:txBody>
          </p:sp>
        </mc:Choice>
        <mc:Fallback xmlns="">
          <p:sp>
            <p:nvSpPr>
              <p:cNvPr id="7" name="TextBox 6">
                <a:extLst>
                  <a:ext uri="{FF2B5EF4-FFF2-40B4-BE49-F238E27FC236}">
                    <a16:creationId xmlns:a16="http://schemas.microsoft.com/office/drawing/2014/main" id="{38D9A08C-C738-9BD3-BDA9-F9BBEDA8A408}"/>
                  </a:ext>
                </a:extLst>
              </p:cNvPr>
              <p:cNvSpPr txBox="1">
                <a:spLocks noRot="1" noChangeAspect="1" noMove="1" noResize="1" noEditPoints="1" noAdjustHandles="1" noChangeArrowheads="1" noChangeShapeType="1" noTextEdit="1"/>
              </p:cNvSpPr>
              <p:nvPr/>
            </p:nvSpPr>
            <p:spPr>
              <a:xfrm>
                <a:off x="1563463" y="672816"/>
                <a:ext cx="10380887" cy="221599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3FFF90-AFD5-2B1D-A1B6-17EDC6FD27D2}"/>
                  </a:ext>
                </a:extLst>
              </p:cNvPr>
              <p:cNvSpPr txBox="1"/>
              <p:nvPr/>
            </p:nvSpPr>
            <p:spPr>
              <a:xfrm>
                <a:off x="0" y="3969193"/>
                <a:ext cx="12192000" cy="22159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13800" i="1" smtClean="0">
                              <a:solidFill>
                                <a:srgbClr val="0070C0"/>
                              </a:solidFill>
                              <a:latin typeface="Cambria Math" panose="02040503050406030204" pitchFamily="18" charset="0"/>
                            </a:rPr>
                          </m:ctrlPr>
                        </m:sSubPr>
                        <m:e>
                          <m:r>
                            <a:rPr lang="en-CA" sz="13800" b="0" i="1" smtClean="0">
                              <a:solidFill>
                                <a:srgbClr val="0070C0"/>
                              </a:solidFill>
                              <a:latin typeface="Cambria Math" panose="02040503050406030204" pitchFamily="18" charset="0"/>
                            </a:rPr>
                            <m:t>𝑡</m:t>
                          </m:r>
                        </m:e>
                        <m:sub>
                          <m:r>
                            <a:rPr lang="en-CA" sz="13800" i="1">
                              <a:solidFill>
                                <a:srgbClr val="0070C0"/>
                              </a:solidFill>
                              <a:latin typeface="Cambria Math" panose="02040503050406030204" pitchFamily="18" charset="0"/>
                            </a:rPr>
                            <m:t>𝑟𝑒𝑐𝑒𝑖𝑣𝑒</m:t>
                          </m:r>
                        </m:sub>
                      </m:sSub>
                      <m:r>
                        <a:rPr lang="en-CA" sz="13800" b="0" i="1" smtClean="0">
                          <a:solidFill>
                            <a:schemeClr val="tx1"/>
                          </a:solidFill>
                          <a:latin typeface="Cambria Math" panose="02040503050406030204" pitchFamily="18" charset="0"/>
                        </a:rPr>
                        <m:t>≡</m:t>
                      </m:r>
                      <m:sSub>
                        <m:sSubPr>
                          <m:ctrlPr>
                            <a:rPr lang="en-CA" sz="13800" i="1">
                              <a:solidFill>
                                <a:srgbClr val="0070C0"/>
                              </a:solidFill>
                              <a:latin typeface="Cambria Math" panose="02040503050406030204" pitchFamily="18" charset="0"/>
                            </a:rPr>
                          </m:ctrlPr>
                        </m:sSubPr>
                        <m:e>
                          <m:r>
                            <a:rPr lang="en-CA" sz="13800" b="0" i="1" smtClean="0">
                              <a:solidFill>
                                <a:srgbClr val="0070C0"/>
                              </a:solidFill>
                              <a:latin typeface="Cambria Math" panose="02040503050406030204" pitchFamily="18" charset="0"/>
                            </a:rPr>
                            <m:t>𝑡</m:t>
                          </m:r>
                        </m:e>
                        <m:sub>
                          <m:r>
                            <a:rPr lang="en-CA" sz="13800" i="1">
                              <a:solidFill>
                                <a:srgbClr val="0070C0"/>
                              </a:solidFill>
                              <a:latin typeface="Cambria Math" panose="02040503050406030204" pitchFamily="18" charset="0"/>
                            </a:rPr>
                            <m:t>𝑛𝑜𝑤</m:t>
                          </m:r>
                        </m:sub>
                      </m:sSub>
                    </m:oMath>
                  </m:oMathPara>
                </a14:m>
                <a:endParaRPr lang="en-CA" sz="13800" dirty="0"/>
              </a:p>
            </p:txBody>
          </p:sp>
        </mc:Choice>
        <mc:Fallback xmlns="">
          <p:sp>
            <p:nvSpPr>
              <p:cNvPr id="8" name="TextBox 7">
                <a:extLst>
                  <a:ext uri="{FF2B5EF4-FFF2-40B4-BE49-F238E27FC236}">
                    <a16:creationId xmlns:a16="http://schemas.microsoft.com/office/drawing/2014/main" id="{B33FFF90-AFD5-2B1D-A1B6-17EDC6FD27D2}"/>
                  </a:ext>
                </a:extLst>
              </p:cNvPr>
              <p:cNvSpPr txBox="1">
                <a:spLocks noRot="1" noChangeAspect="1" noMove="1" noResize="1" noEditPoints="1" noAdjustHandles="1" noChangeArrowheads="1" noChangeShapeType="1" noTextEdit="1"/>
              </p:cNvSpPr>
              <p:nvPr/>
            </p:nvSpPr>
            <p:spPr>
              <a:xfrm>
                <a:off x="0" y="3969193"/>
                <a:ext cx="12192000" cy="2215991"/>
              </a:xfrm>
              <a:prstGeom prst="rect">
                <a:avLst/>
              </a:prstGeom>
              <a:blipFill>
                <a:blip r:embed="rId4"/>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835967874"/>
      </p:ext>
    </p:extLst>
  </p:cSld>
  <p:clrMapOvr>
    <a:masterClrMapping/>
  </p:clrMapOvr>
  <mc:AlternateContent xmlns:mc="http://schemas.openxmlformats.org/markup-compatibility/2006" xmlns:p14="http://schemas.microsoft.com/office/powerpoint/2010/main">
    <mc:Choice Requires="p14">
      <p:transition spd="slow" p14:dur="2000" advTm="9758"/>
    </mc:Choice>
    <mc:Fallback xmlns="">
      <p:transition spd="slow" advTm="97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D3260C-E3EA-4BB8-A897-7BECBB709655}"/>
              </a:ext>
            </a:extLst>
          </p:cNvPr>
          <p:cNvSpPr>
            <a:spLocks noGrp="1"/>
          </p:cNvSpPr>
          <p:nvPr>
            <p:ph type="ctrTitle"/>
          </p:nvPr>
        </p:nvSpPr>
        <p:spPr>
          <a:xfrm>
            <a:off x="0" y="0"/>
            <a:ext cx="12192000" cy="2114550"/>
          </a:xfrm>
        </p:spPr>
        <p:txBody>
          <a:bodyPr>
            <a:normAutofit/>
          </a:bodyPr>
          <a:lstStyle/>
          <a:p>
            <a:pPr algn="l"/>
            <a:r>
              <a:rPr lang="en-US" b="1">
                <a:solidFill>
                  <a:srgbClr val="0070C0"/>
                </a:solidFill>
              </a:rPr>
              <a:t>Relativity 110:</a:t>
            </a:r>
            <a:br>
              <a:rPr lang="en-US" b="1" dirty="0">
                <a:solidFill>
                  <a:srgbClr val="0070C0"/>
                </a:solidFill>
              </a:rPr>
            </a:br>
            <a:r>
              <a:rPr lang="en-US" sz="8000" b="1" dirty="0">
                <a:solidFill>
                  <a:srgbClr val="0070C0"/>
                </a:solidFill>
              </a:rPr>
              <a:t>Cosmology</a:t>
            </a:r>
            <a:endParaRPr lang="en-CA" b="1" dirty="0">
              <a:solidFill>
                <a:srgbClr val="0070C0"/>
              </a:solidFill>
            </a:endParaRPr>
          </a:p>
        </p:txBody>
      </p:sp>
      <p:sp>
        <p:nvSpPr>
          <p:cNvPr id="9" name="TextBox 8">
            <a:extLst>
              <a:ext uri="{FF2B5EF4-FFF2-40B4-BE49-F238E27FC236}">
                <a16:creationId xmlns:a16="http://schemas.microsoft.com/office/drawing/2014/main" id="{3176724C-B4EE-4D59-9114-092AA7E8BAE3}"/>
              </a:ext>
            </a:extLst>
          </p:cNvPr>
          <p:cNvSpPr txBox="1"/>
          <p:nvPr/>
        </p:nvSpPr>
        <p:spPr>
          <a:xfrm>
            <a:off x="304000" y="2004188"/>
            <a:ext cx="11714094" cy="4770537"/>
          </a:xfrm>
          <a:prstGeom prst="rect">
            <a:avLst/>
          </a:prstGeom>
          <a:noFill/>
        </p:spPr>
        <p:txBody>
          <a:bodyPr wrap="square">
            <a:spAutoFit/>
          </a:bodyPr>
          <a:lstStyle/>
          <a:p>
            <a:pPr marL="857250" indent="-857250" algn="l">
              <a:buFont typeface="+mj-lt"/>
              <a:buAutoNum type="alphaLcPeriod"/>
            </a:pPr>
            <a:r>
              <a:rPr lang="en-US" sz="3800" dirty="0"/>
              <a:t>History of Cosmology</a:t>
            </a:r>
          </a:p>
          <a:p>
            <a:pPr marL="1314450" lvl="1" indent="-857250">
              <a:buFont typeface="Arial" panose="020B0604020202020204" pitchFamily="34" charset="0"/>
              <a:buChar char="•"/>
            </a:pPr>
            <a:r>
              <a:rPr lang="en-US" sz="3800" dirty="0"/>
              <a:t>Big Bang, Expansion of the universe, </a:t>
            </a:r>
            <a:br>
              <a:rPr lang="en-US" sz="3800" dirty="0"/>
            </a:br>
            <a:r>
              <a:rPr lang="en-US" sz="3800" dirty="0"/>
              <a:t>Cosmological Constant, Dark Energy</a:t>
            </a:r>
          </a:p>
          <a:p>
            <a:pPr marL="857250" indent="-857250" algn="l">
              <a:buFont typeface="+mj-lt"/>
              <a:buAutoNum type="alphaLcPeriod"/>
            </a:pPr>
            <a:r>
              <a:rPr lang="en-US" sz="3800" dirty="0"/>
              <a:t>Friedmann-</a:t>
            </a:r>
            <a:r>
              <a:rPr lang="en-US" sz="3800" dirty="0" err="1"/>
              <a:t>Lemaître</a:t>
            </a:r>
            <a:r>
              <a:rPr lang="en-US" sz="3800" dirty="0"/>
              <a:t>-Robertson-Walker (FLRW) metric</a:t>
            </a:r>
          </a:p>
          <a:p>
            <a:pPr marL="857250" indent="-857250" algn="l">
              <a:buFont typeface="+mj-lt"/>
              <a:buAutoNum type="alphaLcPeriod"/>
            </a:pPr>
            <a:r>
              <a:rPr lang="en-US" sz="3800" dirty="0"/>
              <a:t>FLRW Tensors</a:t>
            </a:r>
          </a:p>
          <a:p>
            <a:pPr marL="857250" indent="-857250" algn="l">
              <a:buFont typeface="+mj-lt"/>
              <a:buAutoNum type="alphaLcPeriod"/>
            </a:pPr>
            <a:r>
              <a:rPr lang="en-US" sz="3800" u="sng" dirty="0">
                <a:solidFill>
                  <a:srgbClr val="FF0000"/>
                </a:solidFill>
              </a:rPr>
              <a:t>Comoving Coordinates + FLRW Geodesics</a:t>
            </a:r>
          </a:p>
          <a:p>
            <a:pPr marL="857250" indent="-857250" algn="l">
              <a:buFont typeface="+mj-lt"/>
              <a:buAutoNum type="alphaLcPeriod"/>
            </a:pPr>
            <a:r>
              <a:rPr lang="en-US" sz="3800" dirty="0"/>
              <a:t>Universe as a perfect fluid + Cosmic Rest Frame</a:t>
            </a:r>
          </a:p>
          <a:p>
            <a:pPr marL="857250" indent="-857250" algn="l">
              <a:buFont typeface="+mj-lt"/>
              <a:buAutoNum type="alphaLcPeriod"/>
            </a:pPr>
            <a:r>
              <a:rPr lang="en-US" sz="3800" dirty="0"/>
              <a:t>Friedmann Equations Derivation + Interpretation</a:t>
            </a:r>
          </a:p>
        </p:txBody>
      </p:sp>
      <p:sp>
        <p:nvSpPr>
          <p:cNvPr id="6" name="TextBox 5">
            <a:extLst>
              <a:ext uri="{FF2B5EF4-FFF2-40B4-BE49-F238E27FC236}">
                <a16:creationId xmlns:a16="http://schemas.microsoft.com/office/drawing/2014/main" id="{1DCB3767-1DBB-4256-A6D3-F3BDB44FDB6C}"/>
              </a:ext>
            </a:extLst>
          </p:cNvPr>
          <p:cNvSpPr txBox="1"/>
          <p:nvPr/>
        </p:nvSpPr>
        <p:spPr>
          <a:xfrm>
            <a:off x="2020440" y="-1938992"/>
            <a:ext cx="10316702" cy="1938992"/>
          </a:xfrm>
          <a:prstGeom prst="rect">
            <a:avLst/>
          </a:prstGeom>
          <a:noFill/>
        </p:spPr>
        <p:txBody>
          <a:bodyPr wrap="square">
            <a:spAutoFit/>
          </a:bodyPr>
          <a:lstStyle/>
          <a:p>
            <a:r>
              <a:rPr lang="en-CA" sz="2400" dirty="0"/>
              <a:t>Sources:</a:t>
            </a:r>
          </a:p>
          <a:p>
            <a:pPr marL="457200" indent="-457200">
              <a:buFont typeface="Arial" panose="020B0604020202020204" pitchFamily="34" charset="0"/>
              <a:buChar char="•"/>
            </a:pPr>
            <a:r>
              <a:rPr lang="en-CA" sz="2400" dirty="0"/>
              <a:t>Einstein’s Static Universe Model</a:t>
            </a:r>
          </a:p>
          <a:p>
            <a:pPr marL="914400" lvl="1" indent="-457200">
              <a:buFont typeface="Arial" panose="020B0604020202020204" pitchFamily="34" charset="0"/>
              <a:buChar char="•"/>
            </a:pPr>
            <a:r>
              <a:rPr lang="en-CA" sz="2400" dirty="0">
                <a:hlinkClick r:id="rId3"/>
              </a:rPr>
              <a:t>https://arxiv.org/ftp/arxiv/papers/1701/1701.07261.pdf</a:t>
            </a:r>
            <a:endParaRPr lang="en-CA" sz="2400" dirty="0"/>
          </a:p>
          <a:p>
            <a:pPr marL="457200" indent="-457200">
              <a:buFont typeface="Arial" panose="020B0604020202020204" pitchFamily="34" charset="0"/>
              <a:buChar char="•"/>
            </a:pPr>
            <a:r>
              <a:rPr lang="en-CA" sz="2400" dirty="0"/>
              <a:t>1917: “Cosmological Considerations in the General Theory of Relativity” Paper</a:t>
            </a:r>
          </a:p>
          <a:p>
            <a:pPr marL="914400" lvl="1" indent="-457200">
              <a:buFont typeface="Arial" panose="020B0604020202020204" pitchFamily="34" charset="0"/>
              <a:buChar char="•"/>
            </a:pPr>
            <a:r>
              <a:rPr lang="en-CA" sz="2400" dirty="0">
                <a:hlinkClick r:id="rId4"/>
              </a:rPr>
              <a:t>https://einsteinpapers.press.princeton.edu/vol6-trans/433</a:t>
            </a:r>
            <a:endParaRPr lang="en-CA" sz="2400" dirty="0"/>
          </a:p>
        </p:txBody>
      </p:sp>
      <p:sp>
        <p:nvSpPr>
          <p:cNvPr id="5" name="TextBox 4">
            <a:extLst>
              <a:ext uri="{FF2B5EF4-FFF2-40B4-BE49-F238E27FC236}">
                <a16:creationId xmlns:a16="http://schemas.microsoft.com/office/drawing/2014/main" id="{5D6CCB29-4FD9-11A1-D00C-D98462DFB4F2}"/>
              </a:ext>
            </a:extLst>
          </p:cNvPr>
          <p:cNvSpPr txBox="1"/>
          <p:nvPr/>
        </p:nvSpPr>
        <p:spPr>
          <a:xfrm>
            <a:off x="9416715" y="4663241"/>
            <a:ext cx="2720415" cy="769441"/>
          </a:xfrm>
          <a:prstGeom prst="rect">
            <a:avLst/>
          </a:prstGeom>
          <a:noFill/>
          <a:ln w="38100">
            <a:solidFill>
              <a:srgbClr val="FF0000"/>
            </a:solidFill>
          </a:ln>
        </p:spPr>
        <p:txBody>
          <a:bodyPr wrap="square">
            <a:spAutoFit/>
          </a:bodyPr>
          <a:lstStyle/>
          <a:p>
            <a:r>
              <a:rPr lang="en-CA" sz="2200" dirty="0">
                <a:solidFill>
                  <a:srgbClr val="FF0000"/>
                </a:solidFill>
              </a:rPr>
              <a:t>Cosmological redshift</a:t>
            </a:r>
          </a:p>
          <a:p>
            <a:r>
              <a:rPr lang="en-CA" sz="2200" dirty="0">
                <a:solidFill>
                  <a:srgbClr val="FF0000"/>
                </a:solidFill>
              </a:rPr>
              <a:t>Cosmological horizons</a:t>
            </a:r>
          </a:p>
        </p:txBody>
      </p:sp>
    </p:spTree>
    <p:custDataLst>
      <p:tags r:id="rId1"/>
    </p:custDataLst>
    <p:extLst>
      <p:ext uri="{BB962C8B-B14F-4D97-AF65-F5344CB8AC3E}">
        <p14:creationId xmlns:p14="http://schemas.microsoft.com/office/powerpoint/2010/main" val="36560771"/>
      </p:ext>
    </p:extLst>
  </p:cSld>
  <p:clrMapOvr>
    <a:masterClrMapping/>
  </p:clrMapOvr>
  <mc:AlternateContent xmlns:mc="http://schemas.openxmlformats.org/markup-compatibility/2006" xmlns:p14="http://schemas.microsoft.com/office/powerpoint/2010/main">
    <mc:Choice Requires="p14">
      <p:transition spd="slow" p14:dur="2000" advTm="23938"/>
    </mc:Choice>
    <mc:Fallback xmlns="">
      <p:transition spd="slow" advTm="23938"/>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1AA255A-5213-95AA-7682-53137DD639A1}"/>
                  </a:ext>
                </a:extLst>
              </p:cNvPr>
              <p:cNvSpPr txBox="1"/>
              <p:nvPr/>
            </p:nvSpPr>
            <p:spPr>
              <a:xfrm>
                <a:off x="55075" y="1920550"/>
                <a:ext cx="8203553" cy="2445670"/>
              </a:xfrm>
              <a:prstGeom prst="rect">
                <a:avLst/>
              </a:prstGeom>
              <a:noFill/>
            </p:spPr>
            <p:txBody>
              <a:bodyPr wrap="square">
                <a:spAutoFit/>
              </a:bodyPr>
              <a:lstStyle/>
              <a:p>
                <a14:m>
                  <m:oMath xmlns:m="http://schemas.openxmlformats.org/officeDocument/2006/math">
                    <m:f>
                      <m:fPr>
                        <m:ctrlPr>
                          <a:rPr lang="en-CA" sz="9600" i="1" smtClean="0">
                            <a:latin typeface="Cambria Math" panose="02040503050406030204" pitchFamily="18" charset="0"/>
                          </a:rPr>
                        </m:ctrlPr>
                      </m:fPr>
                      <m:num>
                        <m:sSub>
                          <m:sSubPr>
                            <m:ctrlPr>
                              <a:rPr lang="en-CA" sz="9600" i="1">
                                <a:solidFill>
                                  <a:srgbClr val="0070C0"/>
                                </a:solidFill>
                                <a:latin typeface="Cambria Math" panose="02040503050406030204" pitchFamily="18" charset="0"/>
                              </a:rPr>
                            </m:ctrlPr>
                          </m:sSubPr>
                          <m:e>
                            <m:r>
                              <a:rPr lang="en-CA" sz="9600" i="1">
                                <a:solidFill>
                                  <a:srgbClr val="0070C0"/>
                                </a:solidFill>
                                <a:latin typeface="Cambria Math" panose="02040503050406030204" pitchFamily="18" charset="0"/>
                              </a:rPr>
                              <m:t>𝑓</m:t>
                            </m:r>
                          </m:e>
                          <m:sub>
                            <m:r>
                              <a:rPr lang="en-CA" sz="9600" b="0" i="1" smtClean="0">
                                <a:solidFill>
                                  <a:srgbClr val="0070C0"/>
                                </a:solidFill>
                                <a:latin typeface="Cambria Math" panose="02040503050406030204" pitchFamily="18" charset="0"/>
                              </a:rPr>
                              <m:t>𝑡h𝑒𝑛</m:t>
                            </m:r>
                          </m:sub>
                        </m:sSub>
                      </m:num>
                      <m:den>
                        <m:sSub>
                          <m:sSubPr>
                            <m:ctrlPr>
                              <a:rPr lang="en-CA" sz="9600" i="1">
                                <a:solidFill>
                                  <a:srgbClr val="0070C0"/>
                                </a:solidFill>
                                <a:latin typeface="Cambria Math" panose="02040503050406030204" pitchFamily="18" charset="0"/>
                              </a:rPr>
                            </m:ctrlPr>
                          </m:sSubPr>
                          <m:e>
                            <m:r>
                              <a:rPr lang="en-CA" sz="9600" i="1">
                                <a:solidFill>
                                  <a:srgbClr val="0070C0"/>
                                </a:solidFill>
                                <a:latin typeface="Cambria Math" panose="02040503050406030204" pitchFamily="18" charset="0"/>
                              </a:rPr>
                              <m:t>𝑓</m:t>
                            </m:r>
                          </m:e>
                          <m:sub>
                            <m:r>
                              <a:rPr lang="en-CA" sz="9600" b="0" i="1" smtClean="0">
                                <a:solidFill>
                                  <a:srgbClr val="0070C0"/>
                                </a:solidFill>
                                <a:latin typeface="Cambria Math" panose="02040503050406030204" pitchFamily="18" charset="0"/>
                              </a:rPr>
                              <m:t>𝑛𝑜𝑤</m:t>
                            </m:r>
                          </m:sub>
                        </m:sSub>
                      </m:den>
                    </m:f>
                    <m:r>
                      <a:rPr lang="en-CA" sz="9600" b="0" i="1" smtClean="0">
                        <a:solidFill>
                          <a:schemeClr val="tx1"/>
                        </a:solidFill>
                        <a:latin typeface="Cambria Math" panose="02040503050406030204" pitchFamily="18" charset="0"/>
                      </a:rPr>
                      <m:t>=</m:t>
                    </m:r>
                    <m:f>
                      <m:fPr>
                        <m:ctrlPr>
                          <a:rPr lang="en-CA" sz="9600" i="1">
                            <a:latin typeface="Cambria Math" panose="02040503050406030204" pitchFamily="18" charset="0"/>
                          </a:rPr>
                        </m:ctrlPr>
                      </m:fPr>
                      <m:num>
                        <m:r>
                          <a:rPr lang="en-CA" sz="9600" i="1">
                            <a:solidFill>
                              <a:srgbClr val="FF0000"/>
                            </a:solidFill>
                            <a:latin typeface="Cambria Math" panose="02040503050406030204" pitchFamily="18" charset="0"/>
                          </a:rPr>
                          <m:t>𝑎</m:t>
                        </m:r>
                        <m:r>
                          <a:rPr lang="en-CA" sz="9600" i="1">
                            <a:solidFill>
                              <a:srgbClr val="FF0000"/>
                            </a:solidFill>
                            <a:latin typeface="Cambria Math" panose="02040503050406030204" pitchFamily="18" charset="0"/>
                          </a:rPr>
                          <m:t>(</m:t>
                        </m:r>
                        <m:sSub>
                          <m:sSubPr>
                            <m:ctrlPr>
                              <a:rPr lang="en-CA" sz="9600" i="1">
                                <a:solidFill>
                                  <a:srgbClr val="FF0000"/>
                                </a:solidFill>
                                <a:latin typeface="Cambria Math" panose="02040503050406030204" pitchFamily="18" charset="0"/>
                              </a:rPr>
                            </m:ctrlPr>
                          </m:sSubPr>
                          <m:e>
                            <m:r>
                              <a:rPr lang="en-CA" sz="9600" i="1">
                                <a:solidFill>
                                  <a:srgbClr val="FF0000"/>
                                </a:solidFill>
                                <a:latin typeface="Cambria Math" panose="02040503050406030204" pitchFamily="18" charset="0"/>
                              </a:rPr>
                              <m:t>𝑡</m:t>
                            </m:r>
                          </m:e>
                          <m:sub>
                            <m:r>
                              <a:rPr lang="en-CA" sz="9600" b="0" i="1" smtClean="0">
                                <a:solidFill>
                                  <a:srgbClr val="FF0000"/>
                                </a:solidFill>
                                <a:latin typeface="Cambria Math" panose="02040503050406030204" pitchFamily="18" charset="0"/>
                              </a:rPr>
                              <m:t>𝑛𝑜𝑤</m:t>
                            </m:r>
                          </m:sub>
                        </m:sSub>
                        <m:r>
                          <a:rPr lang="en-CA" sz="9600" i="1">
                            <a:solidFill>
                              <a:srgbClr val="FF0000"/>
                            </a:solidFill>
                            <a:latin typeface="Cambria Math" panose="02040503050406030204" pitchFamily="18" charset="0"/>
                          </a:rPr>
                          <m:t>)</m:t>
                        </m:r>
                      </m:num>
                      <m:den>
                        <m:r>
                          <a:rPr lang="en-CA" sz="9600" i="1">
                            <a:solidFill>
                              <a:srgbClr val="FF0000"/>
                            </a:solidFill>
                            <a:latin typeface="Cambria Math" panose="02040503050406030204" pitchFamily="18" charset="0"/>
                          </a:rPr>
                          <m:t>𝑎</m:t>
                        </m:r>
                        <m:r>
                          <a:rPr lang="en-CA" sz="9600" i="1">
                            <a:solidFill>
                              <a:srgbClr val="FF0000"/>
                            </a:solidFill>
                            <a:latin typeface="Cambria Math" panose="02040503050406030204" pitchFamily="18" charset="0"/>
                          </a:rPr>
                          <m:t>(</m:t>
                        </m:r>
                        <m:sSub>
                          <m:sSubPr>
                            <m:ctrlPr>
                              <a:rPr lang="en-CA" sz="9600" i="1">
                                <a:solidFill>
                                  <a:srgbClr val="FF0000"/>
                                </a:solidFill>
                                <a:latin typeface="Cambria Math" panose="02040503050406030204" pitchFamily="18" charset="0"/>
                              </a:rPr>
                            </m:ctrlPr>
                          </m:sSubPr>
                          <m:e>
                            <m:r>
                              <a:rPr lang="en-CA" sz="9600" i="1">
                                <a:solidFill>
                                  <a:srgbClr val="FF0000"/>
                                </a:solidFill>
                                <a:latin typeface="Cambria Math" panose="02040503050406030204" pitchFamily="18" charset="0"/>
                              </a:rPr>
                              <m:t>𝑡</m:t>
                            </m:r>
                          </m:e>
                          <m:sub>
                            <m:r>
                              <a:rPr lang="en-CA" sz="9600" b="0" i="1" smtClean="0">
                                <a:solidFill>
                                  <a:srgbClr val="FF0000"/>
                                </a:solidFill>
                                <a:latin typeface="Cambria Math" panose="02040503050406030204" pitchFamily="18" charset="0"/>
                              </a:rPr>
                              <m:t>𝑡h𝑒𝑛</m:t>
                            </m:r>
                          </m:sub>
                        </m:sSub>
                        <m:r>
                          <a:rPr lang="en-CA" sz="9600" i="1">
                            <a:solidFill>
                              <a:srgbClr val="FF0000"/>
                            </a:solidFill>
                            <a:latin typeface="Cambria Math" panose="02040503050406030204" pitchFamily="18" charset="0"/>
                          </a:rPr>
                          <m:t>)</m:t>
                        </m:r>
                      </m:den>
                    </m:f>
                  </m:oMath>
                </a14:m>
                <a:r>
                  <a:rPr lang="en-CA" sz="9600" dirty="0"/>
                  <a:t> </a:t>
                </a:r>
              </a:p>
            </p:txBody>
          </p:sp>
        </mc:Choice>
        <mc:Fallback xmlns="">
          <p:sp>
            <p:nvSpPr>
              <p:cNvPr id="4" name="TextBox 3">
                <a:extLst>
                  <a:ext uri="{FF2B5EF4-FFF2-40B4-BE49-F238E27FC236}">
                    <a16:creationId xmlns:a16="http://schemas.microsoft.com/office/drawing/2014/main" id="{A1AA255A-5213-95AA-7682-53137DD639A1}"/>
                  </a:ext>
                </a:extLst>
              </p:cNvPr>
              <p:cNvSpPr txBox="1">
                <a:spLocks noRot="1" noChangeAspect="1" noMove="1" noResize="1" noEditPoints="1" noAdjustHandles="1" noChangeArrowheads="1" noChangeShapeType="1" noTextEdit="1"/>
              </p:cNvSpPr>
              <p:nvPr/>
            </p:nvSpPr>
            <p:spPr>
              <a:xfrm>
                <a:off x="55075" y="1920550"/>
                <a:ext cx="8203553" cy="2445670"/>
              </a:xfrm>
              <a:prstGeom prst="rect">
                <a:avLst/>
              </a:prstGeom>
              <a:blipFill>
                <a:blip r:embed="rId3"/>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BFDEDA78-13DD-B323-4375-333EBCB976D9}"/>
              </a:ext>
            </a:extLst>
          </p:cNvPr>
          <p:cNvSpPr txBox="1"/>
          <p:nvPr/>
        </p:nvSpPr>
        <p:spPr>
          <a:xfrm>
            <a:off x="595851" y="75592"/>
            <a:ext cx="11183831" cy="1200329"/>
          </a:xfrm>
          <a:prstGeom prst="rect">
            <a:avLst/>
          </a:prstGeom>
          <a:noFill/>
        </p:spPr>
        <p:txBody>
          <a:bodyPr wrap="none" rtlCol="0">
            <a:spAutoFit/>
          </a:bodyPr>
          <a:lstStyle/>
          <a:p>
            <a:r>
              <a:rPr lang="en-CA" sz="7200" dirty="0"/>
              <a:t>Cosmological Frequency Shift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C98AEA-DC44-D340-8762-B62439CDA373}"/>
                  </a:ext>
                </a:extLst>
              </p:cNvPr>
              <p:cNvSpPr txBox="1"/>
              <p:nvPr/>
            </p:nvSpPr>
            <p:spPr>
              <a:xfrm>
                <a:off x="7693790" y="2300113"/>
                <a:ext cx="4252404" cy="15696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9600" b="0" i="1" smtClean="0">
                          <a:solidFill>
                            <a:schemeClr val="tx1"/>
                          </a:solidFill>
                          <a:latin typeface="Cambria Math" panose="02040503050406030204" pitchFamily="18" charset="0"/>
                        </a:rPr>
                        <m:t>=1+</m:t>
                      </m:r>
                      <m:r>
                        <a:rPr lang="en-CA" sz="9600" b="0" i="1" smtClean="0">
                          <a:solidFill>
                            <a:srgbClr val="7030A0"/>
                          </a:solidFill>
                          <a:latin typeface="Cambria Math" panose="02040503050406030204" pitchFamily="18" charset="0"/>
                        </a:rPr>
                        <m:t>𝑧</m:t>
                      </m:r>
                    </m:oMath>
                  </m:oMathPara>
                </a14:m>
                <a:endParaRPr lang="en-CA" sz="9600" dirty="0"/>
              </a:p>
            </p:txBody>
          </p:sp>
        </mc:Choice>
        <mc:Fallback xmlns="">
          <p:sp>
            <p:nvSpPr>
              <p:cNvPr id="6" name="TextBox 5">
                <a:extLst>
                  <a:ext uri="{FF2B5EF4-FFF2-40B4-BE49-F238E27FC236}">
                    <a16:creationId xmlns:a16="http://schemas.microsoft.com/office/drawing/2014/main" id="{F8C98AEA-DC44-D340-8762-B62439CDA373}"/>
                  </a:ext>
                </a:extLst>
              </p:cNvPr>
              <p:cNvSpPr txBox="1">
                <a:spLocks noRot="1" noChangeAspect="1" noMove="1" noResize="1" noEditPoints="1" noAdjustHandles="1" noChangeArrowheads="1" noChangeShapeType="1" noTextEdit="1"/>
              </p:cNvSpPr>
              <p:nvPr/>
            </p:nvSpPr>
            <p:spPr>
              <a:xfrm>
                <a:off x="7693790" y="2300113"/>
                <a:ext cx="4252404" cy="156966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FE7F8BB-1372-34AD-FADD-F53D83188C09}"/>
                  </a:ext>
                </a:extLst>
              </p:cNvPr>
              <p:cNvSpPr txBox="1"/>
              <p:nvPr/>
            </p:nvSpPr>
            <p:spPr>
              <a:xfrm>
                <a:off x="5971138" y="4514402"/>
                <a:ext cx="5975056" cy="2123658"/>
              </a:xfrm>
              <a:prstGeom prst="rect">
                <a:avLst/>
              </a:prstGeom>
              <a:noFill/>
              <a:ln w="57150">
                <a:solidFill>
                  <a:srgbClr val="7030A0"/>
                </a:solidFill>
              </a:ln>
            </p:spPr>
            <p:txBody>
              <a:bodyPr wrap="square">
                <a:spAutoFit/>
              </a:bodyPr>
              <a:lstStyle/>
              <a:p>
                <a14:m>
                  <m:oMath xmlns:m="http://schemas.openxmlformats.org/officeDocument/2006/math">
                    <m:r>
                      <a:rPr lang="en-CA" sz="6600" b="0" i="1" smtClean="0">
                        <a:solidFill>
                          <a:schemeClr val="tx1"/>
                        </a:solidFill>
                        <a:latin typeface="Cambria Math" panose="02040503050406030204" pitchFamily="18" charset="0"/>
                      </a:rPr>
                      <m:t>&gt;0</m:t>
                    </m:r>
                  </m:oMath>
                </a14:m>
                <a:r>
                  <a:rPr lang="en-CA" sz="6600" dirty="0"/>
                  <a:t> for redshift</a:t>
                </a:r>
              </a:p>
              <a:p>
                <a14:m>
                  <m:oMath xmlns:m="http://schemas.openxmlformats.org/officeDocument/2006/math">
                    <m:r>
                      <a:rPr lang="en-CA" sz="6600" b="0" i="1" smtClean="0">
                        <a:latin typeface="Cambria Math" panose="02040503050406030204" pitchFamily="18" charset="0"/>
                      </a:rPr>
                      <m:t>&lt;0</m:t>
                    </m:r>
                  </m:oMath>
                </a14:m>
                <a:r>
                  <a:rPr lang="en-CA" sz="6600" dirty="0"/>
                  <a:t> for blueshift</a:t>
                </a:r>
              </a:p>
            </p:txBody>
          </p:sp>
        </mc:Choice>
        <mc:Fallback xmlns="">
          <p:sp>
            <p:nvSpPr>
              <p:cNvPr id="7" name="TextBox 6">
                <a:extLst>
                  <a:ext uri="{FF2B5EF4-FFF2-40B4-BE49-F238E27FC236}">
                    <a16:creationId xmlns:a16="http://schemas.microsoft.com/office/drawing/2014/main" id="{EFE7F8BB-1372-34AD-FADD-F53D83188C09}"/>
                  </a:ext>
                </a:extLst>
              </p:cNvPr>
              <p:cNvSpPr txBox="1">
                <a:spLocks noRot="1" noChangeAspect="1" noMove="1" noResize="1" noEditPoints="1" noAdjustHandles="1" noChangeArrowheads="1" noChangeShapeType="1" noTextEdit="1"/>
              </p:cNvSpPr>
              <p:nvPr/>
            </p:nvSpPr>
            <p:spPr>
              <a:xfrm>
                <a:off x="5971138" y="4514402"/>
                <a:ext cx="5975056" cy="2123658"/>
              </a:xfrm>
              <a:prstGeom prst="rect">
                <a:avLst/>
              </a:prstGeom>
              <a:blipFill>
                <a:blip r:embed="rId5"/>
                <a:stretch>
                  <a:fillRect t="-8683" r="-4449" b="-19328"/>
                </a:stretch>
              </a:blipFill>
              <a:ln w="57150">
                <a:solidFill>
                  <a:srgbClr val="7030A0"/>
                </a:solidFill>
              </a:ln>
            </p:spPr>
            <p:txBody>
              <a:bodyPr/>
              <a:lstStyle/>
              <a:p>
                <a:r>
                  <a:rPr lang="en-CA">
                    <a:noFill/>
                  </a:rPr>
                  <a:t> </a:t>
                </a:r>
              </a:p>
            </p:txBody>
          </p:sp>
        </mc:Fallback>
      </mc:AlternateContent>
      <p:cxnSp>
        <p:nvCxnSpPr>
          <p:cNvPr id="9" name="Straight Arrow Connector 8">
            <a:extLst>
              <a:ext uri="{FF2B5EF4-FFF2-40B4-BE49-F238E27FC236}">
                <a16:creationId xmlns:a16="http://schemas.microsoft.com/office/drawing/2014/main" id="{537465D1-5D39-D2B5-D092-FAF67B8EDFA2}"/>
              </a:ext>
            </a:extLst>
          </p:cNvPr>
          <p:cNvCxnSpPr>
            <a:cxnSpLocks/>
          </p:cNvCxnSpPr>
          <p:nvPr/>
        </p:nvCxnSpPr>
        <p:spPr>
          <a:xfrm flipV="1">
            <a:off x="10492867" y="3682339"/>
            <a:ext cx="770219" cy="832063"/>
          </a:xfrm>
          <a:prstGeom prst="straightConnector1">
            <a:avLst/>
          </a:prstGeom>
          <a:ln w="1270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37184294"/>
      </p:ext>
    </p:extLst>
  </p:cSld>
  <p:clrMapOvr>
    <a:masterClrMapping/>
  </p:clrMapOvr>
  <mc:AlternateContent xmlns:mc="http://schemas.openxmlformats.org/markup-compatibility/2006" xmlns:p14="http://schemas.microsoft.com/office/powerpoint/2010/main">
    <mc:Choice Requires="p14">
      <p:transition spd="slow" p14:dur="2000" advTm="20693"/>
    </mc:Choice>
    <mc:Fallback xmlns="">
      <p:transition spd="slow" advTm="20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bg/>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1AA255A-5213-95AA-7682-53137DD639A1}"/>
                  </a:ext>
                </a:extLst>
              </p:cNvPr>
              <p:cNvSpPr txBox="1"/>
              <p:nvPr/>
            </p:nvSpPr>
            <p:spPr>
              <a:xfrm>
                <a:off x="55075" y="926313"/>
                <a:ext cx="8203553" cy="2445670"/>
              </a:xfrm>
              <a:prstGeom prst="rect">
                <a:avLst/>
              </a:prstGeom>
              <a:noFill/>
            </p:spPr>
            <p:txBody>
              <a:bodyPr wrap="square">
                <a:spAutoFit/>
              </a:bodyPr>
              <a:lstStyle/>
              <a:p>
                <a14:m>
                  <m:oMath xmlns:m="http://schemas.openxmlformats.org/officeDocument/2006/math">
                    <m:f>
                      <m:fPr>
                        <m:ctrlPr>
                          <a:rPr lang="en-CA" sz="9600" i="1" smtClean="0">
                            <a:latin typeface="Cambria Math" panose="02040503050406030204" pitchFamily="18" charset="0"/>
                          </a:rPr>
                        </m:ctrlPr>
                      </m:fPr>
                      <m:num>
                        <m:sSub>
                          <m:sSubPr>
                            <m:ctrlPr>
                              <a:rPr lang="en-CA" sz="9600" i="1">
                                <a:solidFill>
                                  <a:srgbClr val="0070C0"/>
                                </a:solidFill>
                                <a:latin typeface="Cambria Math" panose="02040503050406030204" pitchFamily="18" charset="0"/>
                              </a:rPr>
                            </m:ctrlPr>
                          </m:sSubPr>
                          <m:e>
                            <m:r>
                              <a:rPr lang="en-CA" sz="9600" i="1">
                                <a:solidFill>
                                  <a:srgbClr val="0070C0"/>
                                </a:solidFill>
                                <a:latin typeface="Cambria Math" panose="02040503050406030204" pitchFamily="18" charset="0"/>
                              </a:rPr>
                              <m:t>𝑓</m:t>
                            </m:r>
                          </m:e>
                          <m:sub>
                            <m:r>
                              <a:rPr lang="en-CA" sz="9600" b="0" i="1" smtClean="0">
                                <a:solidFill>
                                  <a:srgbClr val="0070C0"/>
                                </a:solidFill>
                                <a:latin typeface="Cambria Math" panose="02040503050406030204" pitchFamily="18" charset="0"/>
                              </a:rPr>
                              <m:t>𝑡h𝑒𝑛</m:t>
                            </m:r>
                          </m:sub>
                        </m:sSub>
                      </m:num>
                      <m:den>
                        <m:sSub>
                          <m:sSubPr>
                            <m:ctrlPr>
                              <a:rPr lang="en-CA" sz="9600" i="1">
                                <a:solidFill>
                                  <a:srgbClr val="0070C0"/>
                                </a:solidFill>
                                <a:latin typeface="Cambria Math" panose="02040503050406030204" pitchFamily="18" charset="0"/>
                              </a:rPr>
                            </m:ctrlPr>
                          </m:sSubPr>
                          <m:e>
                            <m:r>
                              <a:rPr lang="en-CA" sz="9600" i="1">
                                <a:solidFill>
                                  <a:srgbClr val="0070C0"/>
                                </a:solidFill>
                                <a:latin typeface="Cambria Math" panose="02040503050406030204" pitchFamily="18" charset="0"/>
                              </a:rPr>
                              <m:t>𝑓</m:t>
                            </m:r>
                          </m:e>
                          <m:sub>
                            <m:r>
                              <a:rPr lang="en-CA" sz="9600" b="0" i="1" smtClean="0">
                                <a:solidFill>
                                  <a:srgbClr val="0070C0"/>
                                </a:solidFill>
                                <a:latin typeface="Cambria Math" panose="02040503050406030204" pitchFamily="18" charset="0"/>
                              </a:rPr>
                              <m:t>𝑛𝑜𝑤</m:t>
                            </m:r>
                          </m:sub>
                        </m:sSub>
                      </m:den>
                    </m:f>
                    <m:r>
                      <a:rPr lang="en-CA" sz="9600" b="0" i="1" smtClean="0">
                        <a:solidFill>
                          <a:schemeClr val="tx1"/>
                        </a:solidFill>
                        <a:latin typeface="Cambria Math" panose="02040503050406030204" pitchFamily="18" charset="0"/>
                      </a:rPr>
                      <m:t>=</m:t>
                    </m:r>
                    <m:f>
                      <m:fPr>
                        <m:ctrlPr>
                          <a:rPr lang="en-CA" sz="9600" i="1">
                            <a:latin typeface="Cambria Math" panose="02040503050406030204" pitchFamily="18" charset="0"/>
                          </a:rPr>
                        </m:ctrlPr>
                      </m:fPr>
                      <m:num>
                        <m:r>
                          <a:rPr lang="en-CA" sz="9600" i="1">
                            <a:solidFill>
                              <a:srgbClr val="FF0000"/>
                            </a:solidFill>
                            <a:latin typeface="Cambria Math" panose="02040503050406030204" pitchFamily="18" charset="0"/>
                          </a:rPr>
                          <m:t>𝑎</m:t>
                        </m:r>
                        <m:r>
                          <a:rPr lang="en-CA" sz="9600" i="1">
                            <a:solidFill>
                              <a:srgbClr val="FF0000"/>
                            </a:solidFill>
                            <a:latin typeface="Cambria Math" panose="02040503050406030204" pitchFamily="18" charset="0"/>
                          </a:rPr>
                          <m:t>(</m:t>
                        </m:r>
                        <m:sSub>
                          <m:sSubPr>
                            <m:ctrlPr>
                              <a:rPr lang="en-CA" sz="9600" i="1">
                                <a:solidFill>
                                  <a:srgbClr val="FF0000"/>
                                </a:solidFill>
                                <a:latin typeface="Cambria Math" panose="02040503050406030204" pitchFamily="18" charset="0"/>
                              </a:rPr>
                            </m:ctrlPr>
                          </m:sSubPr>
                          <m:e>
                            <m:r>
                              <a:rPr lang="en-CA" sz="9600" i="1">
                                <a:solidFill>
                                  <a:srgbClr val="FF0000"/>
                                </a:solidFill>
                                <a:latin typeface="Cambria Math" panose="02040503050406030204" pitchFamily="18" charset="0"/>
                              </a:rPr>
                              <m:t>𝑡</m:t>
                            </m:r>
                          </m:e>
                          <m:sub>
                            <m:r>
                              <a:rPr lang="en-CA" sz="9600" b="0" i="1" smtClean="0">
                                <a:solidFill>
                                  <a:srgbClr val="FF0000"/>
                                </a:solidFill>
                                <a:latin typeface="Cambria Math" panose="02040503050406030204" pitchFamily="18" charset="0"/>
                              </a:rPr>
                              <m:t>𝑛𝑜𝑤</m:t>
                            </m:r>
                          </m:sub>
                        </m:sSub>
                        <m:r>
                          <a:rPr lang="en-CA" sz="9600" i="1">
                            <a:solidFill>
                              <a:srgbClr val="FF0000"/>
                            </a:solidFill>
                            <a:latin typeface="Cambria Math" panose="02040503050406030204" pitchFamily="18" charset="0"/>
                          </a:rPr>
                          <m:t>)</m:t>
                        </m:r>
                      </m:num>
                      <m:den>
                        <m:r>
                          <a:rPr lang="en-CA" sz="9600" i="1">
                            <a:solidFill>
                              <a:srgbClr val="FF0000"/>
                            </a:solidFill>
                            <a:latin typeface="Cambria Math" panose="02040503050406030204" pitchFamily="18" charset="0"/>
                          </a:rPr>
                          <m:t>𝑎</m:t>
                        </m:r>
                        <m:r>
                          <a:rPr lang="en-CA" sz="9600" i="1">
                            <a:solidFill>
                              <a:srgbClr val="FF0000"/>
                            </a:solidFill>
                            <a:latin typeface="Cambria Math" panose="02040503050406030204" pitchFamily="18" charset="0"/>
                          </a:rPr>
                          <m:t>(</m:t>
                        </m:r>
                        <m:sSub>
                          <m:sSubPr>
                            <m:ctrlPr>
                              <a:rPr lang="en-CA" sz="9600" i="1">
                                <a:solidFill>
                                  <a:srgbClr val="FF0000"/>
                                </a:solidFill>
                                <a:latin typeface="Cambria Math" panose="02040503050406030204" pitchFamily="18" charset="0"/>
                              </a:rPr>
                            </m:ctrlPr>
                          </m:sSubPr>
                          <m:e>
                            <m:r>
                              <a:rPr lang="en-CA" sz="9600" i="1">
                                <a:solidFill>
                                  <a:srgbClr val="FF0000"/>
                                </a:solidFill>
                                <a:latin typeface="Cambria Math" panose="02040503050406030204" pitchFamily="18" charset="0"/>
                              </a:rPr>
                              <m:t>𝑡</m:t>
                            </m:r>
                          </m:e>
                          <m:sub>
                            <m:r>
                              <a:rPr lang="en-CA" sz="9600" b="0" i="1" smtClean="0">
                                <a:solidFill>
                                  <a:srgbClr val="FF0000"/>
                                </a:solidFill>
                                <a:latin typeface="Cambria Math" panose="02040503050406030204" pitchFamily="18" charset="0"/>
                              </a:rPr>
                              <m:t>𝑡h𝑒𝑛</m:t>
                            </m:r>
                          </m:sub>
                        </m:sSub>
                        <m:r>
                          <a:rPr lang="en-CA" sz="9600" i="1">
                            <a:solidFill>
                              <a:srgbClr val="FF0000"/>
                            </a:solidFill>
                            <a:latin typeface="Cambria Math" panose="02040503050406030204" pitchFamily="18" charset="0"/>
                          </a:rPr>
                          <m:t>)</m:t>
                        </m:r>
                      </m:den>
                    </m:f>
                  </m:oMath>
                </a14:m>
                <a:r>
                  <a:rPr lang="en-CA" sz="9600" dirty="0"/>
                  <a:t> </a:t>
                </a:r>
              </a:p>
            </p:txBody>
          </p:sp>
        </mc:Choice>
        <mc:Fallback xmlns="">
          <p:sp>
            <p:nvSpPr>
              <p:cNvPr id="4" name="TextBox 3">
                <a:extLst>
                  <a:ext uri="{FF2B5EF4-FFF2-40B4-BE49-F238E27FC236}">
                    <a16:creationId xmlns:a16="http://schemas.microsoft.com/office/drawing/2014/main" id="{A1AA255A-5213-95AA-7682-53137DD639A1}"/>
                  </a:ext>
                </a:extLst>
              </p:cNvPr>
              <p:cNvSpPr txBox="1">
                <a:spLocks noRot="1" noChangeAspect="1" noMove="1" noResize="1" noEditPoints="1" noAdjustHandles="1" noChangeArrowheads="1" noChangeShapeType="1" noTextEdit="1"/>
              </p:cNvSpPr>
              <p:nvPr/>
            </p:nvSpPr>
            <p:spPr>
              <a:xfrm>
                <a:off x="55075" y="926313"/>
                <a:ext cx="8203553" cy="2445670"/>
              </a:xfrm>
              <a:prstGeom prst="rect">
                <a:avLst/>
              </a:prstGeom>
              <a:blipFill>
                <a:blip r:embed="rId3"/>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BFDEDA78-13DD-B323-4375-333EBCB976D9}"/>
              </a:ext>
            </a:extLst>
          </p:cNvPr>
          <p:cNvSpPr txBox="1"/>
          <p:nvPr/>
        </p:nvSpPr>
        <p:spPr>
          <a:xfrm>
            <a:off x="595851" y="-121883"/>
            <a:ext cx="11183831" cy="1200329"/>
          </a:xfrm>
          <a:prstGeom prst="rect">
            <a:avLst/>
          </a:prstGeom>
          <a:noFill/>
        </p:spPr>
        <p:txBody>
          <a:bodyPr wrap="none" rtlCol="0">
            <a:spAutoFit/>
          </a:bodyPr>
          <a:lstStyle/>
          <a:p>
            <a:r>
              <a:rPr lang="en-CA" sz="7200" dirty="0"/>
              <a:t>Cosmological Frequency Shift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C98AEA-DC44-D340-8762-B62439CDA373}"/>
                  </a:ext>
                </a:extLst>
              </p:cNvPr>
              <p:cNvSpPr txBox="1"/>
              <p:nvPr/>
            </p:nvSpPr>
            <p:spPr>
              <a:xfrm>
                <a:off x="7693790" y="1305876"/>
                <a:ext cx="4252404" cy="15696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9600" b="0" i="1" smtClean="0">
                          <a:solidFill>
                            <a:schemeClr val="tx1"/>
                          </a:solidFill>
                          <a:latin typeface="Cambria Math" panose="02040503050406030204" pitchFamily="18" charset="0"/>
                        </a:rPr>
                        <m:t>=1+</m:t>
                      </m:r>
                      <m:r>
                        <a:rPr lang="en-CA" sz="9600" b="0" i="1" smtClean="0">
                          <a:solidFill>
                            <a:srgbClr val="7030A0"/>
                          </a:solidFill>
                          <a:latin typeface="Cambria Math" panose="02040503050406030204" pitchFamily="18" charset="0"/>
                        </a:rPr>
                        <m:t>𝑧</m:t>
                      </m:r>
                    </m:oMath>
                  </m:oMathPara>
                </a14:m>
                <a:endParaRPr lang="en-CA" sz="9600" dirty="0"/>
              </a:p>
            </p:txBody>
          </p:sp>
        </mc:Choice>
        <mc:Fallback xmlns="">
          <p:sp>
            <p:nvSpPr>
              <p:cNvPr id="6" name="TextBox 5">
                <a:extLst>
                  <a:ext uri="{FF2B5EF4-FFF2-40B4-BE49-F238E27FC236}">
                    <a16:creationId xmlns:a16="http://schemas.microsoft.com/office/drawing/2014/main" id="{F8C98AEA-DC44-D340-8762-B62439CDA373}"/>
                  </a:ext>
                </a:extLst>
              </p:cNvPr>
              <p:cNvSpPr txBox="1">
                <a:spLocks noRot="1" noChangeAspect="1" noMove="1" noResize="1" noEditPoints="1" noAdjustHandles="1" noChangeArrowheads="1" noChangeShapeType="1" noTextEdit="1"/>
              </p:cNvSpPr>
              <p:nvPr/>
            </p:nvSpPr>
            <p:spPr>
              <a:xfrm>
                <a:off x="7693790" y="1305876"/>
                <a:ext cx="4252404" cy="156966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9AFA218-D885-2486-CC36-2973139813FB}"/>
                  </a:ext>
                </a:extLst>
              </p:cNvPr>
              <p:cNvSpPr txBox="1"/>
              <p:nvPr/>
            </p:nvSpPr>
            <p:spPr>
              <a:xfrm>
                <a:off x="255218" y="4337462"/>
                <a:ext cx="3199182" cy="15696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9600" b="0" i="1" smtClean="0">
                          <a:solidFill>
                            <a:srgbClr val="7030A0"/>
                          </a:solidFill>
                          <a:latin typeface="Cambria Math" panose="02040503050406030204" pitchFamily="18" charset="0"/>
                        </a:rPr>
                        <m:t>𝑧</m:t>
                      </m:r>
                      <m:r>
                        <a:rPr lang="en-GB" sz="9600" b="0" i="1" smtClean="0">
                          <a:latin typeface="Cambria Math" panose="02040503050406030204" pitchFamily="18" charset="0"/>
                        </a:rPr>
                        <m:t>=0</m:t>
                      </m:r>
                    </m:oMath>
                  </m:oMathPara>
                </a14:m>
                <a:endParaRPr lang="en-CA" sz="9600" dirty="0"/>
              </a:p>
            </p:txBody>
          </p:sp>
        </mc:Choice>
        <mc:Fallback xmlns="">
          <p:sp>
            <p:nvSpPr>
              <p:cNvPr id="17" name="TextBox 16">
                <a:extLst>
                  <a:ext uri="{FF2B5EF4-FFF2-40B4-BE49-F238E27FC236}">
                    <a16:creationId xmlns:a16="http://schemas.microsoft.com/office/drawing/2014/main" id="{49AFA218-D885-2486-CC36-2973139813FB}"/>
                  </a:ext>
                </a:extLst>
              </p:cNvPr>
              <p:cNvSpPr txBox="1">
                <a:spLocks noRot="1" noChangeAspect="1" noMove="1" noResize="1" noEditPoints="1" noAdjustHandles="1" noChangeArrowheads="1" noChangeShapeType="1" noTextEdit="1"/>
              </p:cNvSpPr>
              <p:nvPr/>
            </p:nvSpPr>
            <p:spPr>
              <a:xfrm>
                <a:off x="255218" y="4337462"/>
                <a:ext cx="3199182" cy="156966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D3E5F18-2DF6-A40B-DC49-3DC5280A50E8}"/>
                  </a:ext>
                </a:extLst>
              </p:cNvPr>
              <p:cNvSpPr txBox="1"/>
              <p:nvPr/>
            </p:nvSpPr>
            <p:spPr>
              <a:xfrm>
                <a:off x="3701908" y="3718047"/>
                <a:ext cx="3199182" cy="2838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8000" b="0" i="1" smtClean="0">
                          <a:latin typeface="Cambria Math" panose="02040503050406030204" pitchFamily="18" charset="0"/>
                        </a:rPr>
                        <m:t>⇒</m:t>
                      </m:r>
                      <m:d>
                        <m:dPr>
                          <m:begChr m:val="{"/>
                          <m:endChr m:val=""/>
                          <m:ctrlPr>
                            <a:rPr lang="en-GB" sz="8000" b="0" i="1" smtClean="0">
                              <a:latin typeface="Cambria Math" panose="02040503050406030204" pitchFamily="18" charset="0"/>
                            </a:rPr>
                          </m:ctrlPr>
                        </m:dPr>
                        <m:e>
                          <m:eqArr>
                            <m:eqArrPr>
                              <m:ctrlPr>
                                <a:rPr lang="en-GB" sz="8000" b="0" i="1" smtClean="0">
                                  <a:latin typeface="Cambria Math" panose="02040503050406030204" pitchFamily="18" charset="0"/>
                                </a:rPr>
                              </m:ctrlPr>
                            </m:eqArrPr>
                            <m:e/>
                            <m:e/>
                          </m:eqArr>
                        </m:e>
                      </m:d>
                    </m:oMath>
                  </m:oMathPara>
                </a14:m>
                <a:endParaRPr lang="en-CA" sz="8000" dirty="0"/>
              </a:p>
            </p:txBody>
          </p:sp>
        </mc:Choice>
        <mc:Fallback xmlns="">
          <p:sp>
            <p:nvSpPr>
              <p:cNvPr id="18" name="TextBox 17">
                <a:extLst>
                  <a:ext uri="{FF2B5EF4-FFF2-40B4-BE49-F238E27FC236}">
                    <a16:creationId xmlns:a16="http://schemas.microsoft.com/office/drawing/2014/main" id="{AD3E5F18-2DF6-A40B-DC49-3DC5280A50E8}"/>
                  </a:ext>
                </a:extLst>
              </p:cNvPr>
              <p:cNvSpPr txBox="1">
                <a:spLocks noRot="1" noChangeAspect="1" noMove="1" noResize="1" noEditPoints="1" noAdjustHandles="1" noChangeArrowheads="1" noChangeShapeType="1" noTextEdit="1"/>
              </p:cNvSpPr>
              <p:nvPr/>
            </p:nvSpPr>
            <p:spPr>
              <a:xfrm>
                <a:off x="3701908" y="3718047"/>
                <a:ext cx="3199182" cy="283846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2DFDC97-A14B-7691-54E0-EEE7C744B9A5}"/>
                  </a:ext>
                </a:extLst>
              </p:cNvPr>
              <p:cNvSpPr txBox="1"/>
              <p:nvPr/>
            </p:nvSpPr>
            <p:spPr>
              <a:xfrm>
                <a:off x="5513209" y="5294092"/>
                <a:ext cx="6432985" cy="1015663"/>
              </a:xfrm>
              <a:prstGeom prst="rect">
                <a:avLst/>
              </a:prstGeom>
              <a:noFill/>
            </p:spPr>
            <p:txBody>
              <a:bodyPr wrap="square">
                <a:spAutoFit/>
              </a:bodyPr>
              <a:lstStyle/>
              <a:p>
                <a14:m>
                  <m:oMath xmlns:m="http://schemas.openxmlformats.org/officeDocument/2006/math">
                    <m:r>
                      <a:rPr lang="en-CA" sz="6000" i="1" smtClean="0">
                        <a:solidFill>
                          <a:srgbClr val="FF0000"/>
                        </a:solidFill>
                        <a:latin typeface="Cambria Math" panose="02040503050406030204" pitchFamily="18" charset="0"/>
                      </a:rPr>
                      <m:t>𝑎</m:t>
                    </m:r>
                    <m:d>
                      <m:dPr>
                        <m:ctrlPr>
                          <a:rPr lang="en-CA" sz="6000" i="1">
                            <a:solidFill>
                              <a:srgbClr val="FF0000"/>
                            </a:solidFill>
                            <a:latin typeface="Cambria Math" panose="02040503050406030204" pitchFamily="18" charset="0"/>
                          </a:rPr>
                        </m:ctrlPr>
                      </m:dPr>
                      <m:e>
                        <m:sSub>
                          <m:sSubPr>
                            <m:ctrlPr>
                              <a:rPr lang="en-CA" sz="6000" i="1">
                                <a:solidFill>
                                  <a:srgbClr val="FF0000"/>
                                </a:solidFill>
                                <a:latin typeface="Cambria Math" panose="02040503050406030204" pitchFamily="18" charset="0"/>
                              </a:rPr>
                            </m:ctrlPr>
                          </m:sSubPr>
                          <m:e>
                            <m:r>
                              <a:rPr lang="en-CA" sz="6000" i="1">
                                <a:solidFill>
                                  <a:srgbClr val="FF0000"/>
                                </a:solidFill>
                                <a:latin typeface="Cambria Math" panose="02040503050406030204" pitchFamily="18" charset="0"/>
                              </a:rPr>
                              <m:t>𝑡</m:t>
                            </m:r>
                          </m:e>
                          <m:sub>
                            <m:r>
                              <a:rPr lang="en-CA" sz="6000" i="1">
                                <a:solidFill>
                                  <a:srgbClr val="FF0000"/>
                                </a:solidFill>
                                <a:latin typeface="Cambria Math" panose="02040503050406030204" pitchFamily="18" charset="0"/>
                              </a:rPr>
                              <m:t>𝑛𝑜𝑤</m:t>
                            </m:r>
                          </m:sub>
                        </m:sSub>
                      </m:e>
                    </m:d>
                    <m:r>
                      <a:rPr lang="en-GB" sz="6000" b="0" i="1" smtClean="0">
                        <a:solidFill>
                          <a:schemeClr val="tx1"/>
                        </a:solidFill>
                        <a:latin typeface="Cambria Math" panose="02040503050406030204" pitchFamily="18" charset="0"/>
                      </a:rPr>
                      <m:t>=</m:t>
                    </m:r>
                    <m:r>
                      <a:rPr lang="en-CA"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sSub>
                      <m:sSubPr>
                        <m:ctrlPr>
                          <a:rPr lang="en-CA" sz="6000" i="1">
                            <a:solidFill>
                              <a:srgbClr val="FF0000"/>
                            </a:solidFill>
                            <a:latin typeface="Cambria Math" panose="02040503050406030204" pitchFamily="18" charset="0"/>
                          </a:rPr>
                        </m:ctrlPr>
                      </m:sSubPr>
                      <m:e>
                        <m:r>
                          <a:rPr lang="en-CA" sz="6000" i="1">
                            <a:solidFill>
                              <a:srgbClr val="FF0000"/>
                            </a:solidFill>
                            <a:latin typeface="Cambria Math" panose="02040503050406030204" pitchFamily="18" charset="0"/>
                          </a:rPr>
                          <m:t>𝑡</m:t>
                        </m:r>
                      </m:e>
                      <m:sub>
                        <m:r>
                          <a:rPr lang="en-CA" sz="6000" i="1">
                            <a:solidFill>
                              <a:srgbClr val="FF0000"/>
                            </a:solidFill>
                            <a:latin typeface="Cambria Math" panose="02040503050406030204" pitchFamily="18" charset="0"/>
                          </a:rPr>
                          <m:t>𝑡h𝑒𝑛</m:t>
                        </m:r>
                      </m:sub>
                    </m:sSub>
                    <m:r>
                      <a:rPr lang="en-CA" sz="6000" i="1">
                        <a:solidFill>
                          <a:srgbClr val="FF0000"/>
                        </a:solidFill>
                        <a:latin typeface="Cambria Math" panose="02040503050406030204" pitchFamily="18" charset="0"/>
                      </a:rPr>
                      <m:t>)</m:t>
                    </m:r>
                  </m:oMath>
                </a14:m>
                <a:r>
                  <a:rPr lang="en-CA" sz="6000" dirty="0"/>
                  <a:t> </a:t>
                </a:r>
              </a:p>
            </p:txBody>
          </p:sp>
        </mc:Choice>
        <mc:Fallback xmlns="">
          <p:sp>
            <p:nvSpPr>
              <p:cNvPr id="19" name="TextBox 18">
                <a:extLst>
                  <a:ext uri="{FF2B5EF4-FFF2-40B4-BE49-F238E27FC236}">
                    <a16:creationId xmlns:a16="http://schemas.microsoft.com/office/drawing/2014/main" id="{02DFDC97-A14B-7691-54E0-EEE7C744B9A5}"/>
                  </a:ext>
                </a:extLst>
              </p:cNvPr>
              <p:cNvSpPr txBox="1">
                <a:spLocks noRot="1" noChangeAspect="1" noMove="1" noResize="1" noEditPoints="1" noAdjustHandles="1" noChangeArrowheads="1" noChangeShapeType="1" noTextEdit="1"/>
              </p:cNvSpPr>
              <p:nvPr/>
            </p:nvSpPr>
            <p:spPr>
              <a:xfrm>
                <a:off x="5513209" y="5294092"/>
                <a:ext cx="6432985" cy="1015663"/>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E899EF2-A72F-696C-2C03-CB3280DF7F27}"/>
                  </a:ext>
                </a:extLst>
              </p:cNvPr>
              <p:cNvSpPr txBox="1"/>
              <p:nvPr/>
            </p:nvSpPr>
            <p:spPr>
              <a:xfrm>
                <a:off x="5513209" y="3868430"/>
                <a:ext cx="6432985"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7200" i="1" smtClean="0">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𝑓</m:t>
                          </m:r>
                        </m:e>
                        <m:sub>
                          <m:r>
                            <a:rPr lang="en-CA" sz="7200" i="1">
                              <a:solidFill>
                                <a:srgbClr val="0070C0"/>
                              </a:solidFill>
                              <a:latin typeface="Cambria Math" panose="02040503050406030204" pitchFamily="18" charset="0"/>
                            </a:rPr>
                            <m:t>𝑛𝑜𝑤</m:t>
                          </m:r>
                        </m:sub>
                      </m:sSub>
                      <m:r>
                        <a:rPr lang="en-GB" sz="7200" b="0" i="1" smtClean="0">
                          <a:solidFill>
                            <a:schemeClr val="tx1"/>
                          </a:solidFill>
                          <a:latin typeface="Cambria Math" panose="02040503050406030204" pitchFamily="18" charset="0"/>
                        </a:rPr>
                        <m:t>=</m:t>
                      </m:r>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𝑓</m:t>
                          </m:r>
                        </m:e>
                        <m:sub>
                          <m:r>
                            <a:rPr lang="en-CA" sz="7200" i="1">
                              <a:solidFill>
                                <a:srgbClr val="0070C0"/>
                              </a:solidFill>
                              <a:latin typeface="Cambria Math" panose="02040503050406030204" pitchFamily="18" charset="0"/>
                            </a:rPr>
                            <m:t>𝑡h𝑒𝑛</m:t>
                          </m:r>
                        </m:sub>
                      </m:sSub>
                    </m:oMath>
                  </m:oMathPara>
                </a14:m>
                <a:endParaRPr lang="en-CA" sz="7200" dirty="0"/>
              </a:p>
            </p:txBody>
          </p:sp>
        </mc:Choice>
        <mc:Fallback xmlns="">
          <p:sp>
            <p:nvSpPr>
              <p:cNvPr id="20" name="TextBox 19">
                <a:extLst>
                  <a:ext uri="{FF2B5EF4-FFF2-40B4-BE49-F238E27FC236}">
                    <a16:creationId xmlns:a16="http://schemas.microsoft.com/office/drawing/2014/main" id="{FE899EF2-A72F-696C-2C03-CB3280DF7F27}"/>
                  </a:ext>
                </a:extLst>
              </p:cNvPr>
              <p:cNvSpPr txBox="1">
                <a:spLocks noRot="1" noChangeAspect="1" noMove="1" noResize="1" noEditPoints="1" noAdjustHandles="1" noChangeArrowheads="1" noChangeShapeType="1" noTextEdit="1"/>
              </p:cNvSpPr>
              <p:nvPr/>
            </p:nvSpPr>
            <p:spPr>
              <a:xfrm>
                <a:off x="5513209" y="3868430"/>
                <a:ext cx="6432985" cy="1200329"/>
              </a:xfrm>
              <a:prstGeom prst="rect">
                <a:avLst/>
              </a:prstGeom>
              <a:blipFill>
                <a:blip r:embed="rId8"/>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244231786"/>
      </p:ext>
    </p:extLst>
  </p:cSld>
  <p:clrMapOvr>
    <a:masterClrMapping/>
  </p:clrMapOvr>
  <mc:AlternateContent xmlns:mc="http://schemas.openxmlformats.org/markup-compatibility/2006" xmlns:p14="http://schemas.microsoft.com/office/powerpoint/2010/main">
    <mc:Choice Requires="p14">
      <p:transition spd="slow" p14:dur="2000" advTm="20227"/>
    </mc:Choice>
    <mc:Fallback xmlns="">
      <p:transition spd="slow" advTm="202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7" grpId="0"/>
      <p:bldP spid="18" grpId="0"/>
      <p:bldP spid="19"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1AA255A-5213-95AA-7682-53137DD639A1}"/>
                  </a:ext>
                </a:extLst>
              </p:cNvPr>
              <p:cNvSpPr txBox="1"/>
              <p:nvPr/>
            </p:nvSpPr>
            <p:spPr>
              <a:xfrm>
                <a:off x="55075" y="926313"/>
                <a:ext cx="8203553" cy="2445670"/>
              </a:xfrm>
              <a:prstGeom prst="rect">
                <a:avLst/>
              </a:prstGeom>
              <a:noFill/>
            </p:spPr>
            <p:txBody>
              <a:bodyPr wrap="square">
                <a:spAutoFit/>
              </a:bodyPr>
              <a:lstStyle/>
              <a:p>
                <a14:m>
                  <m:oMath xmlns:m="http://schemas.openxmlformats.org/officeDocument/2006/math">
                    <m:f>
                      <m:fPr>
                        <m:ctrlPr>
                          <a:rPr lang="en-CA" sz="9600" i="1" smtClean="0">
                            <a:latin typeface="Cambria Math" panose="02040503050406030204" pitchFamily="18" charset="0"/>
                          </a:rPr>
                        </m:ctrlPr>
                      </m:fPr>
                      <m:num>
                        <m:sSub>
                          <m:sSubPr>
                            <m:ctrlPr>
                              <a:rPr lang="en-CA" sz="9600" i="1">
                                <a:solidFill>
                                  <a:srgbClr val="0070C0"/>
                                </a:solidFill>
                                <a:latin typeface="Cambria Math" panose="02040503050406030204" pitchFamily="18" charset="0"/>
                              </a:rPr>
                            </m:ctrlPr>
                          </m:sSubPr>
                          <m:e>
                            <m:r>
                              <a:rPr lang="en-CA" sz="9600" i="1">
                                <a:solidFill>
                                  <a:srgbClr val="0070C0"/>
                                </a:solidFill>
                                <a:latin typeface="Cambria Math" panose="02040503050406030204" pitchFamily="18" charset="0"/>
                              </a:rPr>
                              <m:t>𝑓</m:t>
                            </m:r>
                          </m:e>
                          <m:sub>
                            <m:r>
                              <a:rPr lang="en-CA" sz="9600" b="0" i="1" smtClean="0">
                                <a:solidFill>
                                  <a:srgbClr val="0070C0"/>
                                </a:solidFill>
                                <a:latin typeface="Cambria Math" panose="02040503050406030204" pitchFamily="18" charset="0"/>
                              </a:rPr>
                              <m:t>𝑡h𝑒𝑛</m:t>
                            </m:r>
                          </m:sub>
                        </m:sSub>
                      </m:num>
                      <m:den>
                        <m:sSub>
                          <m:sSubPr>
                            <m:ctrlPr>
                              <a:rPr lang="en-CA" sz="9600" i="1">
                                <a:solidFill>
                                  <a:srgbClr val="0070C0"/>
                                </a:solidFill>
                                <a:latin typeface="Cambria Math" panose="02040503050406030204" pitchFamily="18" charset="0"/>
                              </a:rPr>
                            </m:ctrlPr>
                          </m:sSubPr>
                          <m:e>
                            <m:r>
                              <a:rPr lang="en-CA" sz="9600" i="1">
                                <a:solidFill>
                                  <a:srgbClr val="0070C0"/>
                                </a:solidFill>
                                <a:latin typeface="Cambria Math" panose="02040503050406030204" pitchFamily="18" charset="0"/>
                              </a:rPr>
                              <m:t>𝑓</m:t>
                            </m:r>
                          </m:e>
                          <m:sub>
                            <m:r>
                              <a:rPr lang="en-CA" sz="9600" b="0" i="1" smtClean="0">
                                <a:solidFill>
                                  <a:srgbClr val="0070C0"/>
                                </a:solidFill>
                                <a:latin typeface="Cambria Math" panose="02040503050406030204" pitchFamily="18" charset="0"/>
                              </a:rPr>
                              <m:t>𝑛𝑜𝑤</m:t>
                            </m:r>
                          </m:sub>
                        </m:sSub>
                      </m:den>
                    </m:f>
                    <m:r>
                      <a:rPr lang="en-CA" sz="9600" b="0" i="1" smtClean="0">
                        <a:solidFill>
                          <a:schemeClr val="tx1"/>
                        </a:solidFill>
                        <a:latin typeface="Cambria Math" panose="02040503050406030204" pitchFamily="18" charset="0"/>
                      </a:rPr>
                      <m:t>=</m:t>
                    </m:r>
                    <m:f>
                      <m:fPr>
                        <m:ctrlPr>
                          <a:rPr lang="en-CA" sz="9600" i="1">
                            <a:latin typeface="Cambria Math" panose="02040503050406030204" pitchFamily="18" charset="0"/>
                          </a:rPr>
                        </m:ctrlPr>
                      </m:fPr>
                      <m:num>
                        <m:r>
                          <a:rPr lang="en-CA" sz="9600" i="1">
                            <a:solidFill>
                              <a:srgbClr val="FF0000"/>
                            </a:solidFill>
                            <a:latin typeface="Cambria Math" panose="02040503050406030204" pitchFamily="18" charset="0"/>
                          </a:rPr>
                          <m:t>𝑎</m:t>
                        </m:r>
                        <m:r>
                          <a:rPr lang="en-CA" sz="9600" i="1">
                            <a:solidFill>
                              <a:srgbClr val="FF0000"/>
                            </a:solidFill>
                            <a:latin typeface="Cambria Math" panose="02040503050406030204" pitchFamily="18" charset="0"/>
                          </a:rPr>
                          <m:t>(</m:t>
                        </m:r>
                        <m:sSub>
                          <m:sSubPr>
                            <m:ctrlPr>
                              <a:rPr lang="en-CA" sz="9600" i="1">
                                <a:solidFill>
                                  <a:srgbClr val="FF0000"/>
                                </a:solidFill>
                                <a:latin typeface="Cambria Math" panose="02040503050406030204" pitchFamily="18" charset="0"/>
                              </a:rPr>
                            </m:ctrlPr>
                          </m:sSubPr>
                          <m:e>
                            <m:r>
                              <a:rPr lang="en-CA" sz="9600" i="1">
                                <a:solidFill>
                                  <a:srgbClr val="FF0000"/>
                                </a:solidFill>
                                <a:latin typeface="Cambria Math" panose="02040503050406030204" pitchFamily="18" charset="0"/>
                              </a:rPr>
                              <m:t>𝑡</m:t>
                            </m:r>
                          </m:e>
                          <m:sub>
                            <m:r>
                              <a:rPr lang="en-CA" sz="9600" b="0" i="1" smtClean="0">
                                <a:solidFill>
                                  <a:srgbClr val="FF0000"/>
                                </a:solidFill>
                                <a:latin typeface="Cambria Math" panose="02040503050406030204" pitchFamily="18" charset="0"/>
                              </a:rPr>
                              <m:t>𝑛𝑜𝑤</m:t>
                            </m:r>
                          </m:sub>
                        </m:sSub>
                        <m:r>
                          <a:rPr lang="en-CA" sz="9600" i="1">
                            <a:solidFill>
                              <a:srgbClr val="FF0000"/>
                            </a:solidFill>
                            <a:latin typeface="Cambria Math" panose="02040503050406030204" pitchFamily="18" charset="0"/>
                          </a:rPr>
                          <m:t>)</m:t>
                        </m:r>
                      </m:num>
                      <m:den>
                        <m:r>
                          <a:rPr lang="en-CA" sz="9600" i="1">
                            <a:solidFill>
                              <a:srgbClr val="FF0000"/>
                            </a:solidFill>
                            <a:latin typeface="Cambria Math" panose="02040503050406030204" pitchFamily="18" charset="0"/>
                          </a:rPr>
                          <m:t>𝑎</m:t>
                        </m:r>
                        <m:r>
                          <a:rPr lang="en-CA" sz="9600" i="1">
                            <a:solidFill>
                              <a:srgbClr val="FF0000"/>
                            </a:solidFill>
                            <a:latin typeface="Cambria Math" panose="02040503050406030204" pitchFamily="18" charset="0"/>
                          </a:rPr>
                          <m:t>(</m:t>
                        </m:r>
                        <m:sSub>
                          <m:sSubPr>
                            <m:ctrlPr>
                              <a:rPr lang="en-CA" sz="9600" i="1">
                                <a:solidFill>
                                  <a:srgbClr val="FF0000"/>
                                </a:solidFill>
                                <a:latin typeface="Cambria Math" panose="02040503050406030204" pitchFamily="18" charset="0"/>
                              </a:rPr>
                            </m:ctrlPr>
                          </m:sSubPr>
                          <m:e>
                            <m:r>
                              <a:rPr lang="en-CA" sz="9600" i="1">
                                <a:solidFill>
                                  <a:srgbClr val="FF0000"/>
                                </a:solidFill>
                                <a:latin typeface="Cambria Math" panose="02040503050406030204" pitchFamily="18" charset="0"/>
                              </a:rPr>
                              <m:t>𝑡</m:t>
                            </m:r>
                          </m:e>
                          <m:sub>
                            <m:r>
                              <a:rPr lang="en-CA" sz="9600" b="0" i="1" smtClean="0">
                                <a:solidFill>
                                  <a:srgbClr val="FF0000"/>
                                </a:solidFill>
                                <a:latin typeface="Cambria Math" panose="02040503050406030204" pitchFamily="18" charset="0"/>
                              </a:rPr>
                              <m:t>𝑡h𝑒𝑛</m:t>
                            </m:r>
                          </m:sub>
                        </m:sSub>
                        <m:r>
                          <a:rPr lang="en-CA" sz="9600" i="1">
                            <a:solidFill>
                              <a:srgbClr val="FF0000"/>
                            </a:solidFill>
                            <a:latin typeface="Cambria Math" panose="02040503050406030204" pitchFamily="18" charset="0"/>
                          </a:rPr>
                          <m:t>)</m:t>
                        </m:r>
                      </m:den>
                    </m:f>
                  </m:oMath>
                </a14:m>
                <a:r>
                  <a:rPr lang="en-CA" sz="9600" dirty="0"/>
                  <a:t> </a:t>
                </a:r>
              </a:p>
            </p:txBody>
          </p:sp>
        </mc:Choice>
        <mc:Fallback xmlns="">
          <p:sp>
            <p:nvSpPr>
              <p:cNvPr id="4" name="TextBox 3">
                <a:extLst>
                  <a:ext uri="{FF2B5EF4-FFF2-40B4-BE49-F238E27FC236}">
                    <a16:creationId xmlns:a16="http://schemas.microsoft.com/office/drawing/2014/main" id="{A1AA255A-5213-95AA-7682-53137DD639A1}"/>
                  </a:ext>
                </a:extLst>
              </p:cNvPr>
              <p:cNvSpPr txBox="1">
                <a:spLocks noRot="1" noChangeAspect="1" noMove="1" noResize="1" noEditPoints="1" noAdjustHandles="1" noChangeArrowheads="1" noChangeShapeType="1" noTextEdit="1"/>
              </p:cNvSpPr>
              <p:nvPr/>
            </p:nvSpPr>
            <p:spPr>
              <a:xfrm>
                <a:off x="55075" y="926313"/>
                <a:ext cx="8203553" cy="2445670"/>
              </a:xfrm>
              <a:prstGeom prst="rect">
                <a:avLst/>
              </a:prstGeom>
              <a:blipFill>
                <a:blip r:embed="rId3"/>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BFDEDA78-13DD-B323-4375-333EBCB976D9}"/>
              </a:ext>
            </a:extLst>
          </p:cNvPr>
          <p:cNvSpPr txBox="1"/>
          <p:nvPr/>
        </p:nvSpPr>
        <p:spPr>
          <a:xfrm>
            <a:off x="595851" y="-121883"/>
            <a:ext cx="11183831" cy="1200329"/>
          </a:xfrm>
          <a:prstGeom prst="rect">
            <a:avLst/>
          </a:prstGeom>
          <a:noFill/>
        </p:spPr>
        <p:txBody>
          <a:bodyPr wrap="none" rtlCol="0">
            <a:spAutoFit/>
          </a:bodyPr>
          <a:lstStyle/>
          <a:p>
            <a:r>
              <a:rPr lang="en-CA" sz="7200" dirty="0"/>
              <a:t>Cosmological Frequency Shift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C98AEA-DC44-D340-8762-B62439CDA373}"/>
                  </a:ext>
                </a:extLst>
              </p:cNvPr>
              <p:cNvSpPr txBox="1"/>
              <p:nvPr/>
            </p:nvSpPr>
            <p:spPr>
              <a:xfrm>
                <a:off x="7693790" y="1305876"/>
                <a:ext cx="4252404" cy="15696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9600" b="0" i="1" smtClean="0">
                          <a:solidFill>
                            <a:schemeClr val="tx1"/>
                          </a:solidFill>
                          <a:latin typeface="Cambria Math" panose="02040503050406030204" pitchFamily="18" charset="0"/>
                        </a:rPr>
                        <m:t>=1+</m:t>
                      </m:r>
                      <m:r>
                        <a:rPr lang="en-CA" sz="9600" b="0" i="1" smtClean="0">
                          <a:solidFill>
                            <a:srgbClr val="7030A0"/>
                          </a:solidFill>
                          <a:latin typeface="Cambria Math" panose="02040503050406030204" pitchFamily="18" charset="0"/>
                        </a:rPr>
                        <m:t>𝑧</m:t>
                      </m:r>
                    </m:oMath>
                  </m:oMathPara>
                </a14:m>
                <a:endParaRPr lang="en-CA" sz="9600" dirty="0"/>
              </a:p>
            </p:txBody>
          </p:sp>
        </mc:Choice>
        <mc:Fallback xmlns="">
          <p:sp>
            <p:nvSpPr>
              <p:cNvPr id="6" name="TextBox 5">
                <a:extLst>
                  <a:ext uri="{FF2B5EF4-FFF2-40B4-BE49-F238E27FC236}">
                    <a16:creationId xmlns:a16="http://schemas.microsoft.com/office/drawing/2014/main" id="{F8C98AEA-DC44-D340-8762-B62439CDA373}"/>
                  </a:ext>
                </a:extLst>
              </p:cNvPr>
              <p:cNvSpPr txBox="1">
                <a:spLocks noRot="1" noChangeAspect="1" noMove="1" noResize="1" noEditPoints="1" noAdjustHandles="1" noChangeArrowheads="1" noChangeShapeType="1" noTextEdit="1"/>
              </p:cNvSpPr>
              <p:nvPr/>
            </p:nvSpPr>
            <p:spPr>
              <a:xfrm>
                <a:off x="7693790" y="1305876"/>
                <a:ext cx="4252404" cy="156966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47DD87-C9B3-A45F-9DB1-E894B5B7010A}"/>
                  </a:ext>
                </a:extLst>
              </p:cNvPr>
              <p:cNvSpPr txBox="1"/>
              <p:nvPr/>
            </p:nvSpPr>
            <p:spPr>
              <a:xfrm>
                <a:off x="255218" y="4337462"/>
                <a:ext cx="3199182" cy="15696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9600" b="0" i="1" smtClean="0">
                          <a:solidFill>
                            <a:srgbClr val="7030A0"/>
                          </a:solidFill>
                          <a:latin typeface="Cambria Math" panose="02040503050406030204" pitchFamily="18" charset="0"/>
                        </a:rPr>
                        <m:t>𝑧</m:t>
                      </m:r>
                      <m:r>
                        <a:rPr lang="en-GB" sz="9600" b="0" i="1" smtClean="0">
                          <a:latin typeface="Cambria Math" panose="02040503050406030204" pitchFamily="18" charset="0"/>
                        </a:rPr>
                        <m:t>&gt;0</m:t>
                      </m:r>
                    </m:oMath>
                  </m:oMathPara>
                </a14:m>
                <a:endParaRPr lang="en-CA" sz="9600" dirty="0"/>
              </a:p>
            </p:txBody>
          </p:sp>
        </mc:Choice>
        <mc:Fallback xmlns="">
          <p:sp>
            <p:nvSpPr>
              <p:cNvPr id="2" name="TextBox 1">
                <a:extLst>
                  <a:ext uri="{FF2B5EF4-FFF2-40B4-BE49-F238E27FC236}">
                    <a16:creationId xmlns:a16="http://schemas.microsoft.com/office/drawing/2014/main" id="{9947DD87-C9B3-A45F-9DB1-E894B5B7010A}"/>
                  </a:ext>
                </a:extLst>
              </p:cNvPr>
              <p:cNvSpPr txBox="1">
                <a:spLocks noRot="1" noChangeAspect="1" noMove="1" noResize="1" noEditPoints="1" noAdjustHandles="1" noChangeArrowheads="1" noChangeShapeType="1" noTextEdit="1"/>
              </p:cNvSpPr>
              <p:nvPr/>
            </p:nvSpPr>
            <p:spPr>
              <a:xfrm>
                <a:off x="255218" y="4337462"/>
                <a:ext cx="3199182" cy="156966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2E2917-D2FD-A847-1A13-F8D15F3B8CAA}"/>
                  </a:ext>
                </a:extLst>
              </p:cNvPr>
              <p:cNvSpPr txBox="1"/>
              <p:nvPr/>
            </p:nvSpPr>
            <p:spPr>
              <a:xfrm>
                <a:off x="3701908" y="3718047"/>
                <a:ext cx="3199182" cy="2838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8000" b="0" i="1" smtClean="0">
                          <a:latin typeface="Cambria Math" panose="02040503050406030204" pitchFamily="18" charset="0"/>
                        </a:rPr>
                        <m:t>⇒</m:t>
                      </m:r>
                      <m:d>
                        <m:dPr>
                          <m:begChr m:val="{"/>
                          <m:endChr m:val=""/>
                          <m:ctrlPr>
                            <a:rPr lang="en-GB" sz="8000" b="0" i="1" smtClean="0">
                              <a:latin typeface="Cambria Math" panose="02040503050406030204" pitchFamily="18" charset="0"/>
                            </a:rPr>
                          </m:ctrlPr>
                        </m:dPr>
                        <m:e>
                          <m:eqArr>
                            <m:eqArrPr>
                              <m:ctrlPr>
                                <a:rPr lang="en-GB" sz="8000" b="0" i="1" smtClean="0">
                                  <a:latin typeface="Cambria Math" panose="02040503050406030204" pitchFamily="18" charset="0"/>
                                </a:rPr>
                              </m:ctrlPr>
                            </m:eqArrPr>
                            <m:e/>
                            <m:e/>
                          </m:eqArr>
                        </m:e>
                      </m:d>
                    </m:oMath>
                  </m:oMathPara>
                </a14:m>
                <a:endParaRPr lang="en-CA" sz="8000" dirty="0"/>
              </a:p>
            </p:txBody>
          </p:sp>
        </mc:Choice>
        <mc:Fallback xmlns="">
          <p:sp>
            <p:nvSpPr>
              <p:cNvPr id="3" name="TextBox 2">
                <a:extLst>
                  <a:ext uri="{FF2B5EF4-FFF2-40B4-BE49-F238E27FC236}">
                    <a16:creationId xmlns:a16="http://schemas.microsoft.com/office/drawing/2014/main" id="{C02E2917-D2FD-A847-1A13-F8D15F3B8CAA}"/>
                  </a:ext>
                </a:extLst>
              </p:cNvPr>
              <p:cNvSpPr txBox="1">
                <a:spLocks noRot="1" noChangeAspect="1" noMove="1" noResize="1" noEditPoints="1" noAdjustHandles="1" noChangeArrowheads="1" noChangeShapeType="1" noTextEdit="1"/>
              </p:cNvSpPr>
              <p:nvPr/>
            </p:nvSpPr>
            <p:spPr>
              <a:xfrm>
                <a:off x="3701908" y="3718047"/>
                <a:ext cx="3199182" cy="283846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E0EF85-9763-6FE0-30E9-256AFB64B9D1}"/>
                  </a:ext>
                </a:extLst>
              </p:cNvPr>
              <p:cNvSpPr txBox="1"/>
              <p:nvPr/>
            </p:nvSpPr>
            <p:spPr>
              <a:xfrm>
                <a:off x="5513209" y="5294092"/>
                <a:ext cx="6432985" cy="1015663"/>
              </a:xfrm>
              <a:prstGeom prst="rect">
                <a:avLst/>
              </a:prstGeom>
              <a:noFill/>
            </p:spPr>
            <p:txBody>
              <a:bodyPr wrap="square">
                <a:spAutoFit/>
              </a:bodyPr>
              <a:lstStyle/>
              <a:p>
                <a14:m>
                  <m:oMath xmlns:m="http://schemas.openxmlformats.org/officeDocument/2006/math">
                    <m:r>
                      <a:rPr lang="en-CA" sz="6000" i="1" smtClean="0">
                        <a:solidFill>
                          <a:srgbClr val="FF0000"/>
                        </a:solidFill>
                        <a:latin typeface="Cambria Math" panose="02040503050406030204" pitchFamily="18" charset="0"/>
                      </a:rPr>
                      <m:t>𝑎</m:t>
                    </m:r>
                    <m:d>
                      <m:dPr>
                        <m:ctrlPr>
                          <a:rPr lang="en-CA" sz="6000" i="1">
                            <a:solidFill>
                              <a:srgbClr val="FF0000"/>
                            </a:solidFill>
                            <a:latin typeface="Cambria Math" panose="02040503050406030204" pitchFamily="18" charset="0"/>
                          </a:rPr>
                        </m:ctrlPr>
                      </m:dPr>
                      <m:e>
                        <m:sSub>
                          <m:sSubPr>
                            <m:ctrlPr>
                              <a:rPr lang="en-CA" sz="6000" i="1">
                                <a:solidFill>
                                  <a:srgbClr val="FF0000"/>
                                </a:solidFill>
                                <a:latin typeface="Cambria Math" panose="02040503050406030204" pitchFamily="18" charset="0"/>
                              </a:rPr>
                            </m:ctrlPr>
                          </m:sSubPr>
                          <m:e>
                            <m:r>
                              <a:rPr lang="en-CA" sz="6000" i="1">
                                <a:solidFill>
                                  <a:srgbClr val="FF0000"/>
                                </a:solidFill>
                                <a:latin typeface="Cambria Math" panose="02040503050406030204" pitchFamily="18" charset="0"/>
                              </a:rPr>
                              <m:t>𝑡</m:t>
                            </m:r>
                          </m:e>
                          <m:sub>
                            <m:r>
                              <a:rPr lang="en-CA" sz="6000" i="1">
                                <a:solidFill>
                                  <a:srgbClr val="FF0000"/>
                                </a:solidFill>
                                <a:latin typeface="Cambria Math" panose="02040503050406030204" pitchFamily="18" charset="0"/>
                              </a:rPr>
                              <m:t>𝑛𝑜𝑤</m:t>
                            </m:r>
                          </m:sub>
                        </m:sSub>
                      </m:e>
                    </m:d>
                    <m:r>
                      <a:rPr lang="en-GB" sz="6000" b="0" i="1" smtClean="0">
                        <a:solidFill>
                          <a:schemeClr val="tx1"/>
                        </a:solidFill>
                        <a:latin typeface="Cambria Math" panose="02040503050406030204" pitchFamily="18" charset="0"/>
                      </a:rPr>
                      <m:t>&gt;</m:t>
                    </m:r>
                    <m:r>
                      <a:rPr lang="en-CA"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sSub>
                      <m:sSubPr>
                        <m:ctrlPr>
                          <a:rPr lang="en-CA" sz="6000" i="1">
                            <a:solidFill>
                              <a:srgbClr val="FF0000"/>
                            </a:solidFill>
                            <a:latin typeface="Cambria Math" panose="02040503050406030204" pitchFamily="18" charset="0"/>
                          </a:rPr>
                        </m:ctrlPr>
                      </m:sSubPr>
                      <m:e>
                        <m:r>
                          <a:rPr lang="en-CA" sz="6000" i="1">
                            <a:solidFill>
                              <a:srgbClr val="FF0000"/>
                            </a:solidFill>
                            <a:latin typeface="Cambria Math" panose="02040503050406030204" pitchFamily="18" charset="0"/>
                          </a:rPr>
                          <m:t>𝑡</m:t>
                        </m:r>
                      </m:e>
                      <m:sub>
                        <m:r>
                          <a:rPr lang="en-CA" sz="6000" i="1">
                            <a:solidFill>
                              <a:srgbClr val="FF0000"/>
                            </a:solidFill>
                            <a:latin typeface="Cambria Math" panose="02040503050406030204" pitchFamily="18" charset="0"/>
                          </a:rPr>
                          <m:t>𝑡h𝑒𝑛</m:t>
                        </m:r>
                      </m:sub>
                    </m:sSub>
                    <m:r>
                      <a:rPr lang="en-CA" sz="6000" i="1">
                        <a:solidFill>
                          <a:srgbClr val="FF0000"/>
                        </a:solidFill>
                        <a:latin typeface="Cambria Math" panose="02040503050406030204" pitchFamily="18" charset="0"/>
                      </a:rPr>
                      <m:t>)</m:t>
                    </m:r>
                  </m:oMath>
                </a14:m>
                <a:r>
                  <a:rPr lang="en-CA" sz="6000" dirty="0"/>
                  <a:t> </a:t>
                </a:r>
              </a:p>
            </p:txBody>
          </p:sp>
        </mc:Choice>
        <mc:Fallback xmlns="">
          <p:sp>
            <p:nvSpPr>
              <p:cNvPr id="7" name="TextBox 6">
                <a:extLst>
                  <a:ext uri="{FF2B5EF4-FFF2-40B4-BE49-F238E27FC236}">
                    <a16:creationId xmlns:a16="http://schemas.microsoft.com/office/drawing/2014/main" id="{32E0EF85-9763-6FE0-30E9-256AFB64B9D1}"/>
                  </a:ext>
                </a:extLst>
              </p:cNvPr>
              <p:cNvSpPr txBox="1">
                <a:spLocks noRot="1" noChangeAspect="1" noMove="1" noResize="1" noEditPoints="1" noAdjustHandles="1" noChangeArrowheads="1" noChangeShapeType="1" noTextEdit="1"/>
              </p:cNvSpPr>
              <p:nvPr/>
            </p:nvSpPr>
            <p:spPr>
              <a:xfrm>
                <a:off x="5513209" y="5294092"/>
                <a:ext cx="6432985" cy="1015663"/>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7B5DE3-5104-ACCB-1F2F-BAEDF702DEB9}"/>
                  </a:ext>
                </a:extLst>
              </p:cNvPr>
              <p:cNvSpPr txBox="1"/>
              <p:nvPr/>
            </p:nvSpPr>
            <p:spPr>
              <a:xfrm>
                <a:off x="5513209" y="3868430"/>
                <a:ext cx="6432985"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7200" i="1" smtClean="0">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𝑓</m:t>
                          </m:r>
                        </m:e>
                        <m:sub>
                          <m:r>
                            <a:rPr lang="en-CA" sz="7200" i="1">
                              <a:solidFill>
                                <a:srgbClr val="0070C0"/>
                              </a:solidFill>
                              <a:latin typeface="Cambria Math" panose="02040503050406030204" pitchFamily="18" charset="0"/>
                            </a:rPr>
                            <m:t>𝑛𝑜𝑤</m:t>
                          </m:r>
                        </m:sub>
                      </m:sSub>
                      <m:r>
                        <a:rPr lang="en-GB" sz="7200" b="0" i="1" smtClean="0">
                          <a:solidFill>
                            <a:schemeClr val="tx1"/>
                          </a:solidFill>
                          <a:latin typeface="Cambria Math" panose="02040503050406030204" pitchFamily="18" charset="0"/>
                        </a:rPr>
                        <m:t>&lt;</m:t>
                      </m:r>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𝑓</m:t>
                          </m:r>
                        </m:e>
                        <m:sub>
                          <m:r>
                            <a:rPr lang="en-CA" sz="7200" i="1">
                              <a:solidFill>
                                <a:srgbClr val="0070C0"/>
                              </a:solidFill>
                              <a:latin typeface="Cambria Math" panose="02040503050406030204" pitchFamily="18" charset="0"/>
                            </a:rPr>
                            <m:t>𝑡h𝑒𝑛</m:t>
                          </m:r>
                        </m:sub>
                      </m:sSub>
                    </m:oMath>
                  </m:oMathPara>
                </a14:m>
                <a:endParaRPr lang="en-CA" sz="7200" dirty="0"/>
              </a:p>
            </p:txBody>
          </p:sp>
        </mc:Choice>
        <mc:Fallback xmlns="">
          <p:sp>
            <p:nvSpPr>
              <p:cNvPr id="8" name="TextBox 7">
                <a:extLst>
                  <a:ext uri="{FF2B5EF4-FFF2-40B4-BE49-F238E27FC236}">
                    <a16:creationId xmlns:a16="http://schemas.microsoft.com/office/drawing/2014/main" id="{567B5DE3-5104-ACCB-1F2F-BAEDF702DEB9}"/>
                  </a:ext>
                </a:extLst>
              </p:cNvPr>
              <p:cNvSpPr txBox="1">
                <a:spLocks noRot="1" noChangeAspect="1" noMove="1" noResize="1" noEditPoints="1" noAdjustHandles="1" noChangeArrowheads="1" noChangeShapeType="1" noTextEdit="1"/>
              </p:cNvSpPr>
              <p:nvPr/>
            </p:nvSpPr>
            <p:spPr>
              <a:xfrm>
                <a:off x="5513209" y="3868430"/>
                <a:ext cx="6432985" cy="1200329"/>
              </a:xfrm>
              <a:prstGeom prst="rect">
                <a:avLst/>
              </a:prstGeom>
              <a:blipFill>
                <a:blip r:embed="rId8"/>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BDF67818-FC9D-8A85-6A64-5BC50B26E953}"/>
              </a:ext>
            </a:extLst>
          </p:cNvPr>
          <p:cNvSpPr txBox="1"/>
          <p:nvPr/>
        </p:nvSpPr>
        <p:spPr>
          <a:xfrm>
            <a:off x="7531645" y="6177903"/>
            <a:ext cx="2336152" cy="707886"/>
          </a:xfrm>
          <a:prstGeom prst="rect">
            <a:avLst/>
          </a:prstGeom>
          <a:noFill/>
        </p:spPr>
        <p:txBody>
          <a:bodyPr wrap="none" rtlCol="0">
            <a:spAutoFit/>
          </a:bodyPr>
          <a:lstStyle/>
          <a:p>
            <a:r>
              <a:rPr lang="en-GB" sz="4000" dirty="0"/>
              <a:t>expanding</a:t>
            </a:r>
            <a:endParaRPr lang="en-CA" sz="4000" dirty="0"/>
          </a:p>
        </p:txBody>
      </p:sp>
      <p:sp>
        <p:nvSpPr>
          <p:cNvPr id="12" name="TextBox 11">
            <a:extLst>
              <a:ext uri="{FF2B5EF4-FFF2-40B4-BE49-F238E27FC236}">
                <a16:creationId xmlns:a16="http://schemas.microsoft.com/office/drawing/2014/main" id="{EE9005CB-4A06-B222-BEC6-BB2FFFBD2128}"/>
              </a:ext>
            </a:extLst>
          </p:cNvPr>
          <p:cNvSpPr txBox="1"/>
          <p:nvPr/>
        </p:nvSpPr>
        <p:spPr>
          <a:xfrm>
            <a:off x="7801237" y="3467233"/>
            <a:ext cx="1796967" cy="707886"/>
          </a:xfrm>
          <a:prstGeom prst="rect">
            <a:avLst/>
          </a:prstGeom>
          <a:noFill/>
        </p:spPr>
        <p:txBody>
          <a:bodyPr wrap="none" rtlCol="0">
            <a:spAutoFit/>
          </a:bodyPr>
          <a:lstStyle/>
          <a:p>
            <a:r>
              <a:rPr lang="en-GB" sz="4000" dirty="0"/>
              <a:t>redshift</a:t>
            </a:r>
            <a:endParaRPr lang="en-CA" sz="4000" dirty="0"/>
          </a:p>
        </p:txBody>
      </p:sp>
    </p:spTree>
    <p:custDataLst>
      <p:tags r:id="rId1"/>
    </p:custDataLst>
    <p:extLst>
      <p:ext uri="{BB962C8B-B14F-4D97-AF65-F5344CB8AC3E}">
        <p14:creationId xmlns:p14="http://schemas.microsoft.com/office/powerpoint/2010/main" val="1589669867"/>
      </p:ext>
    </p:extLst>
  </p:cSld>
  <p:clrMapOvr>
    <a:masterClrMapping/>
  </p:clrMapOvr>
  <mc:AlternateContent xmlns:mc="http://schemas.openxmlformats.org/markup-compatibility/2006" xmlns:p14="http://schemas.microsoft.com/office/powerpoint/2010/main">
    <mc:Choice Requires="p14">
      <p:transition spd="med" p14:dur="700" advTm="12515">
        <p:fade/>
      </p:transition>
    </mc:Choice>
    <mc:Fallback xmlns="">
      <p:transition spd="med" advTm="1251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1AA255A-5213-95AA-7682-53137DD639A1}"/>
                  </a:ext>
                </a:extLst>
              </p:cNvPr>
              <p:cNvSpPr txBox="1"/>
              <p:nvPr/>
            </p:nvSpPr>
            <p:spPr>
              <a:xfrm>
                <a:off x="55075" y="926313"/>
                <a:ext cx="8203553" cy="2445670"/>
              </a:xfrm>
              <a:prstGeom prst="rect">
                <a:avLst/>
              </a:prstGeom>
              <a:noFill/>
            </p:spPr>
            <p:txBody>
              <a:bodyPr wrap="square">
                <a:spAutoFit/>
              </a:bodyPr>
              <a:lstStyle/>
              <a:p>
                <a14:m>
                  <m:oMath xmlns:m="http://schemas.openxmlformats.org/officeDocument/2006/math">
                    <m:f>
                      <m:fPr>
                        <m:ctrlPr>
                          <a:rPr lang="en-CA" sz="9600" i="1" smtClean="0">
                            <a:latin typeface="Cambria Math" panose="02040503050406030204" pitchFamily="18" charset="0"/>
                          </a:rPr>
                        </m:ctrlPr>
                      </m:fPr>
                      <m:num>
                        <m:sSub>
                          <m:sSubPr>
                            <m:ctrlPr>
                              <a:rPr lang="en-CA" sz="9600" i="1">
                                <a:solidFill>
                                  <a:srgbClr val="0070C0"/>
                                </a:solidFill>
                                <a:latin typeface="Cambria Math" panose="02040503050406030204" pitchFamily="18" charset="0"/>
                              </a:rPr>
                            </m:ctrlPr>
                          </m:sSubPr>
                          <m:e>
                            <m:r>
                              <a:rPr lang="en-CA" sz="9600" i="1">
                                <a:solidFill>
                                  <a:srgbClr val="0070C0"/>
                                </a:solidFill>
                                <a:latin typeface="Cambria Math" panose="02040503050406030204" pitchFamily="18" charset="0"/>
                              </a:rPr>
                              <m:t>𝑓</m:t>
                            </m:r>
                          </m:e>
                          <m:sub>
                            <m:r>
                              <a:rPr lang="en-CA" sz="9600" b="0" i="1" smtClean="0">
                                <a:solidFill>
                                  <a:srgbClr val="0070C0"/>
                                </a:solidFill>
                                <a:latin typeface="Cambria Math" panose="02040503050406030204" pitchFamily="18" charset="0"/>
                              </a:rPr>
                              <m:t>𝑡h𝑒𝑛</m:t>
                            </m:r>
                          </m:sub>
                        </m:sSub>
                      </m:num>
                      <m:den>
                        <m:sSub>
                          <m:sSubPr>
                            <m:ctrlPr>
                              <a:rPr lang="en-CA" sz="9600" i="1">
                                <a:solidFill>
                                  <a:srgbClr val="0070C0"/>
                                </a:solidFill>
                                <a:latin typeface="Cambria Math" panose="02040503050406030204" pitchFamily="18" charset="0"/>
                              </a:rPr>
                            </m:ctrlPr>
                          </m:sSubPr>
                          <m:e>
                            <m:r>
                              <a:rPr lang="en-CA" sz="9600" i="1">
                                <a:solidFill>
                                  <a:srgbClr val="0070C0"/>
                                </a:solidFill>
                                <a:latin typeface="Cambria Math" panose="02040503050406030204" pitchFamily="18" charset="0"/>
                              </a:rPr>
                              <m:t>𝑓</m:t>
                            </m:r>
                          </m:e>
                          <m:sub>
                            <m:r>
                              <a:rPr lang="en-CA" sz="9600" b="0" i="1" smtClean="0">
                                <a:solidFill>
                                  <a:srgbClr val="0070C0"/>
                                </a:solidFill>
                                <a:latin typeface="Cambria Math" panose="02040503050406030204" pitchFamily="18" charset="0"/>
                              </a:rPr>
                              <m:t>𝑛𝑜𝑤</m:t>
                            </m:r>
                          </m:sub>
                        </m:sSub>
                      </m:den>
                    </m:f>
                    <m:r>
                      <a:rPr lang="en-CA" sz="9600" b="0" i="1" smtClean="0">
                        <a:solidFill>
                          <a:schemeClr val="tx1"/>
                        </a:solidFill>
                        <a:latin typeface="Cambria Math" panose="02040503050406030204" pitchFamily="18" charset="0"/>
                      </a:rPr>
                      <m:t>=</m:t>
                    </m:r>
                    <m:f>
                      <m:fPr>
                        <m:ctrlPr>
                          <a:rPr lang="en-CA" sz="9600" i="1">
                            <a:latin typeface="Cambria Math" panose="02040503050406030204" pitchFamily="18" charset="0"/>
                          </a:rPr>
                        </m:ctrlPr>
                      </m:fPr>
                      <m:num>
                        <m:r>
                          <a:rPr lang="en-CA" sz="9600" i="1">
                            <a:solidFill>
                              <a:srgbClr val="FF0000"/>
                            </a:solidFill>
                            <a:latin typeface="Cambria Math" panose="02040503050406030204" pitchFamily="18" charset="0"/>
                          </a:rPr>
                          <m:t>𝑎</m:t>
                        </m:r>
                        <m:r>
                          <a:rPr lang="en-CA" sz="9600" i="1">
                            <a:solidFill>
                              <a:srgbClr val="FF0000"/>
                            </a:solidFill>
                            <a:latin typeface="Cambria Math" panose="02040503050406030204" pitchFamily="18" charset="0"/>
                          </a:rPr>
                          <m:t>(</m:t>
                        </m:r>
                        <m:sSub>
                          <m:sSubPr>
                            <m:ctrlPr>
                              <a:rPr lang="en-CA" sz="9600" i="1">
                                <a:solidFill>
                                  <a:srgbClr val="FF0000"/>
                                </a:solidFill>
                                <a:latin typeface="Cambria Math" panose="02040503050406030204" pitchFamily="18" charset="0"/>
                              </a:rPr>
                            </m:ctrlPr>
                          </m:sSubPr>
                          <m:e>
                            <m:r>
                              <a:rPr lang="en-CA" sz="9600" i="1">
                                <a:solidFill>
                                  <a:srgbClr val="FF0000"/>
                                </a:solidFill>
                                <a:latin typeface="Cambria Math" panose="02040503050406030204" pitchFamily="18" charset="0"/>
                              </a:rPr>
                              <m:t>𝑡</m:t>
                            </m:r>
                          </m:e>
                          <m:sub>
                            <m:r>
                              <a:rPr lang="en-CA" sz="9600" b="0" i="1" smtClean="0">
                                <a:solidFill>
                                  <a:srgbClr val="FF0000"/>
                                </a:solidFill>
                                <a:latin typeface="Cambria Math" panose="02040503050406030204" pitchFamily="18" charset="0"/>
                              </a:rPr>
                              <m:t>𝑛𝑜𝑤</m:t>
                            </m:r>
                          </m:sub>
                        </m:sSub>
                        <m:r>
                          <a:rPr lang="en-CA" sz="9600" i="1">
                            <a:solidFill>
                              <a:srgbClr val="FF0000"/>
                            </a:solidFill>
                            <a:latin typeface="Cambria Math" panose="02040503050406030204" pitchFamily="18" charset="0"/>
                          </a:rPr>
                          <m:t>)</m:t>
                        </m:r>
                      </m:num>
                      <m:den>
                        <m:r>
                          <a:rPr lang="en-CA" sz="9600" i="1">
                            <a:solidFill>
                              <a:srgbClr val="FF0000"/>
                            </a:solidFill>
                            <a:latin typeface="Cambria Math" panose="02040503050406030204" pitchFamily="18" charset="0"/>
                          </a:rPr>
                          <m:t>𝑎</m:t>
                        </m:r>
                        <m:r>
                          <a:rPr lang="en-CA" sz="9600" i="1">
                            <a:solidFill>
                              <a:srgbClr val="FF0000"/>
                            </a:solidFill>
                            <a:latin typeface="Cambria Math" panose="02040503050406030204" pitchFamily="18" charset="0"/>
                          </a:rPr>
                          <m:t>(</m:t>
                        </m:r>
                        <m:sSub>
                          <m:sSubPr>
                            <m:ctrlPr>
                              <a:rPr lang="en-CA" sz="9600" i="1">
                                <a:solidFill>
                                  <a:srgbClr val="FF0000"/>
                                </a:solidFill>
                                <a:latin typeface="Cambria Math" panose="02040503050406030204" pitchFamily="18" charset="0"/>
                              </a:rPr>
                            </m:ctrlPr>
                          </m:sSubPr>
                          <m:e>
                            <m:r>
                              <a:rPr lang="en-CA" sz="9600" i="1">
                                <a:solidFill>
                                  <a:srgbClr val="FF0000"/>
                                </a:solidFill>
                                <a:latin typeface="Cambria Math" panose="02040503050406030204" pitchFamily="18" charset="0"/>
                              </a:rPr>
                              <m:t>𝑡</m:t>
                            </m:r>
                          </m:e>
                          <m:sub>
                            <m:r>
                              <a:rPr lang="en-CA" sz="9600" b="0" i="1" smtClean="0">
                                <a:solidFill>
                                  <a:srgbClr val="FF0000"/>
                                </a:solidFill>
                                <a:latin typeface="Cambria Math" panose="02040503050406030204" pitchFamily="18" charset="0"/>
                              </a:rPr>
                              <m:t>𝑡h𝑒𝑛</m:t>
                            </m:r>
                          </m:sub>
                        </m:sSub>
                        <m:r>
                          <a:rPr lang="en-CA" sz="9600" i="1">
                            <a:solidFill>
                              <a:srgbClr val="FF0000"/>
                            </a:solidFill>
                            <a:latin typeface="Cambria Math" panose="02040503050406030204" pitchFamily="18" charset="0"/>
                          </a:rPr>
                          <m:t>)</m:t>
                        </m:r>
                      </m:den>
                    </m:f>
                  </m:oMath>
                </a14:m>
                <a:r>
                  <a:rPr lang="en-CA" sz="9600" dirty="0"/>
                  <a:t> </a:t>
                </a:r>
              </a:p>
            </p:txBody>
          </p:sp>
        </mc:Choice>
        <mc:Fallback xmlns="">
          <p:sp>
            <p:nvSpPr>
              <p:cNvPr id="4" name="TextBox 3">
                <a:extLst>
                  <a:ext uri="{FF2B5EF4-FFF2-40B4-BE49-F238E27FC236}">
                    <a16:creationId xmlns:a16="http://schemas.microsoft.com/office/drawing/2014/main" id="{A1AA255A-5213-95AA-7682-53137DD639A1}"/>
                  </a:ext>
                </a:extLst>
              </p:cNvPr>
              <p:cNvSpPr txBox="1">
                <a:spLocks noRot="1" noChangeAspect="1" noMove="1" noResize="1" noEditPoints="1" noAdjustHandles="1" noChangeArrowheads="1" noChangeShapeType="1" noTextEdit="1"/>
              </p:cNvSpPr>
              <p:nvPr/>
            </p:nvSpPr>
            <p:spPr>
              <a:xfrm>
                <a:off x="55075" y="926313"/>
                <a:ext cx="8203553" cy="2445670"/>
              </a:xfrm>
              <a:prstGeom prst="rect">
                <a:avLst/>
              </a:prstGeom>
              <a:blipFill>
                <a:blip r:embed="rId3"/>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BFDEDA78-13DD-B323-4375-333EBCB976D9}"/>
              </a:ext>
            </a:extLst>
          </p:cNvPr>
          <p:cNvSpPr txBox="1"/>
          <p:nvPr/>
        </p:nvSpPr>
        <p:spPr>
          <a:xfrm>
            <a:off x="595851" y="-121883"/>
            <a:ext cx="11183831" cy="1200329"/>
          </a:xfrm>
          <a:prstGeom prst="rect">
            <a:avLst/>
          </a:prstGeom>
          <a:noFill/>
        </p:spPr>
        <p:txBody>
          <a:bodyPr wrap="none" rtlCol="0">
            <a:spAutoFit/>
          </a:bodyPr>
          <a:lstStyle/>
          <a:p>
            <a:r>
              <a:rPr lang="en-CA" sz="7200" dirty="0"/>
              <a:t>Cosmological Frequency Shift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C98AEA-DC44-D340-8762-B62439CDA373}"/>
                  </a:ext>
                </a:extLst>
              </p:cNvPr>
              <p:cNvSpPr txBox="1"/>
              <p:nvPr/>
            </p:nvSpPr>
            <p:spPr>
              <a:xfrm>
                <a:off x="7693790" y="1305876"/>
                <a:ext cx="4252404" cy="15696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9600" b="0" i="1" smtClean="0">
                          <a:solidFill>
                            <a:schemeClr val="tx1"/>
                          </a:solidFill>
                          <a:latin typeface="Cambria Math" panose="02040503050406030204" pitchFamily="18" charset="0"/>
                        </a:rPr>
                        <m:t>=1+</m:t>
                      </m:r>
                      <m:r>
                        <a:rPr lang="en-CA" sz="9600" b="0" i="1" smtClean="0">
                          <a:solidFill>
                            <a:srgbClr val="7030A0"/>
                          </a:solidFill>
                          <a:latin typeface="Cambria Math" panose="02040503050406030204" pitchFamily="18" charset="0"/>
                        </a:rPr>
                        <m:t>𝑧</m:t>
                      </m:r>
                    </m:oMath>
                  </m:oMathPara>
                </a14:m>
                <a:endParaRPr lang="en-CA" sz="9600" dirty="0"/>
              </a:p>
            </p:txBody>
          </p:sp>
        </mc:Choice>
        <mc:Fallback xmlns="">
          <p:sp>
            <p:nvSpPr>
              <p:cNvPr id="6" name="TextBox 5">
                <a:extLst>
                  <a:ext uri="{FF2B5EF4-FFF2-40B4-BE49-F238E27FC236}">
                    <a16:creationId xmlns:a16="http://schemas.microsoft.com/office/drawing/2014/main" id="{F8C98AEA-DC44-D340-8762-B62439CDA373}"/>
                  </a:ext>
                </a:extLst>
              </p:cNvPr>
              <p:cNvSpPr txBox="1">
                <a:spLocks noRot="1" noChangeAspect="1" noMove="1" noResize="1" noEditPoints="1" noAdjustHandles="1" noChangeArrowheads="1" noChangeShapeType="1" noTextEdit="1"/>
              </p:cNvSpPr>
              <p:nvPr/>
            </p:nvSpPr>
            <p:spPr>
              <a:xfrm>
                <a:off x="7693790" y="1305876"/>
                <a:ext cx="4252404" cy="156966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47DD87-C9B3-A45F-9DB1-E894B5B7010A}"/>
                  </a:ext>
                </a:extLst>
              </p:cNvPr>
              <p:cNvSpPr txBox="1"/>
              <p:nvPr/>
            </p:nvSpPr>
            <p:spPr>
              <a:xfrm>
                <a:off x="255218" y="4337462"/>
                <a:ext cx="3199182" cy="15696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9600" b="0" i="1" smtClean="0">
                          <a:solidFill>
                            <a:srgbClr val="7030A0"/>
                          </a:solidFill>
                          <a:latin typeface="Cambria Math" panose="02040503050406030204" pitchFamily="18" charset="0"/>
                        </a:rPr>
                        <m:t>𝑧</m:t>
                      </m:r>
                      <m:r>
                        <a:rPr lang="en-GB" sz="9600" b="0" i="1" smtClean="0">
                          <a:latin typeface="Cambria Math" panose="02040503050406030204" pitchFamily="18" charset="0"/>
                        </a:rPr>
                        <m:t>&lt;0</m:t>
                      </m:r>
                    </m:oMath>
                  </m:oMathPara>
                </a14:m>
                <a:endParaRPr lang="en-CA" sz="9600" dirty="0"/>
              </a:p>
            </p:txBody>
          </p:sp>
        </mc:Choice>
        <mc:Fallback xmlns="">
          <p:sp>
            <p:nvSpPr>
              <p:cNvPr id="2" name="TextBox 1">
                <a:extLst>
                  <a:ext uri="{FF2B5EF4-FFF2-40B4-BE49-F238E27FC236}">
                    <a16:creationId xmlns:a16="http://schemas.microsoft.com/office/drawing/2014/main" id="{9947DD87-C9B3-A45F-9DB1-E894B5B7010A}"/>
                  </a:ext>
                </a:extLst>
              </p:cNvPr>
              <p:cNvSpPr txBox="1">
                <a:spLocks noRot="1" noChangeAspect="1" noMove="1" noResize="1" noEditPoints="1" noAdjustHandles="1" noChangeArrowheads="1" noChangeShapeType="1" noTextEdit="1"/>
              </p:cNvSpPr>
              <p:nvPr/>
            </p:nvSpPr>
            <p:spPr>
              <a:xfrm>
                <a:off x="255218" y="4337462"/>
                <a:ext cx="3199182" cy="156966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2E2917-D2FD-A847-1A13-F8D15F3B8CAA}"/>
                  </a:ext>
                </a:extLst>
              </p:cNvPr>
              <p:cNvSpPr txBox="1"/>
              <p:nvPr/>
            </p:nvSpPr>
            <p:spPr>
              <a:xfrm>
                <a:off x="3701908" y="3718047"/>
                <a:ext cx="3199182" cy="2838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8000" b="0" i="1" smtClean="0">
                          <a:latin typeface="Cambria Math" panose="02040503050406030204" pitchFamily="18" charset="0"/>
                        </a:rPr>
                        <m:t>⇒</m:t>
                      </m:r>
                      <m:d>
                        <m:dPr>
                          <m:begChr m:val="{"/>
                          <m:endChr m:val=""/>
                          <m:ctrlPr>
                            <a:rPr lang="en-GB" sz="8000" b="0" i="1" smtClean="0">
                              <a:latin typeface="Cambria Math" panose="02040503050406030204" pitchFamily="18" charset="0"/>
                            </a:rPr>
                          </m:ctrlPr>
                        </m:dPr>
                        <m:e>
                          <m:eqArr>
                            <m:eqArrPr>
                              <m:ctrlPr>
                                <a:rPr lang="en-GB" sz="8000" b="0" i="1" smtClean="0">
                                  <a:latin typeface="Cambria Math" panose="02040503050406030204" pitchFamily="18" charset="0"/>
                                </a:rPr>
                              </m:ctrlPr>
                            </m:eqArrPr>
                            <m:e/>
                            <m:e/>
                          </m:eqArr>
                        </m:e>
                      </m:d>
                    </m:oMath>
                  </m:oMathPara>
                </a14:m>
                <a:endParaRPr lang="en-CA" sz="8000" dirty="0"/>
              </a:p>
            </p:txBody>
          </p:sp>
        </mc:Choice>
        <mc:Fallback xmlns="">
          <p:sp>
            <p:nvSpPr>
              <p:cNvPr id="3" name="TextBox 2">
                <a:extLst>
                  <a:ext uri="{FF2B5EF4-FFF2-40B4-BE49-F238E27FC236}">
                    <a16:creationId xmlns:a16="http://schemas.microsoft.com/office/drawing/2014/main" id="{C02E2917-D2FD-A847-1A13-F8D15F3B8CAA}"/>
                  </a:ext>
                </a:extLst>
              </p:cNvPr>
              <p:cNvSpPr txBox="1">
                <a:spLocks noRot="1" noChangeAspect="1" noMove="1" noResize="1" noEditPoints="1" noAdjustHandles="1" noChangeArrowheads="1" noChangeShapeType="1" noTextEdit="1"/>
              </p:cNvSpPr>
              <p:nvPr/>
            </p:nvSpPr>
            <p:spPr>
              <a:xfrm>
                <a:off x="3701908" y="3718047"/>
                <a:ext cx="3199182" cy="283846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E0EF85-9763-6FE0-30E9-256AFB64B9D1}"/>
                  </a:ext>
                </a:extLst>
              </p:cNvPr>
              <p:cNvSpPr txBox="1"/>
              <p:nvPr/>
            </p:nvSpPr>
            <p:spPr>
              <a:xfrm>
                <a:off x="5513209" y="5294092"/>
                <a:ext cx="6432985" cy="1015663"/>
              </a:xfrm>
              <a:prstGeom prst="rect">
                <a:avLst/>
              </a:prstGeom>
              <a:noFill/>
            </p:spPr>
            <p:txBody>
              <a:bodyPr wrap="square">
                <a:spAutoFit/>
              </a:bodyPr>
              <a:lstStyle/>
              <a:p>
                <a14:m>
                  <m:oMath xmlns:m="http://schemas.openxmlformats.org/officeDocument/2006/math">
                    <m:r>
                      <a:rPr lang="en-CA" sz="6000" i="1" smtClean="0">
                        <a:solidFill>
                          <a:srgbClr val="FF0000"/>
                        </a:solidFill>
                        <a:latin typeface="Cambria Math" panose="02040503050406030204" pitchFamily="18" charset="0"/>
                      </a:rPr>
                      <m:t>𝑎</m:t>
                    </m:r>
                    <m:d>
                      <m:dPr>
                        <m:ctrlPr>
                          <a:rPr lang="en-CA" sz="6000" i="1">
                            <a:solidFill>
                              <a:srgbClr val="FF0000"/>
                            </a:solidFill>
                            <a:latin typeface="Cambria Math" panose="02040503050406030204" pitchFamily="18" charset="0"/>
                          </a:rPr>
                        </m:ctrlPr>
                      </m:dPr>
                      <m:e>
                        <m:sSub>
                          <m:sSubPr>
                            <m:ctrlPr>
                              <a:rPr lang="en-CA" sz="6000" i="1">
                                <a:solidFill>
                                  <a:srgbClr val="FF0000"/>
                                </a:solidFill>
                                <a:latin typeface="Cambria Math" panose="02040503050406030204" pitchFamily="18" charset="0"/>
                              </a:rPr>
                            </m:ctrlPr>
                          </m:sSubPr>
                          <m:e>
                            <m:r>
                              <a:rPr lang="en-CA" sz="6000" i="1">
                                <a:solidFill>
                                  <a:srgbClr val="FF0000"/>
                                </a:solidFill>
                                <a:latin typeface="Cambria Math" panose="02040503050406030204" pitchFamily="18" charset="0"/>
                              </a:rPr>
                              <m:t>𝑡</m:t>
                            </m:r>
                          </m:e>
                          <m:sub>
                            <m:r>
                              <a:rPr lang="en-CA" sz="6000" i="1">
                                <a:solidFill>
                                  <a:srgbClr val="FF0000"/>
                                </a:solidFill>
                                <a:latin typeface="Cambria Math" panose="02040503050406030204" pitchFamily="18" charset="0"/>
                              </a:rPr>
                              <m:t>𝑛𝑜𝑤</m:t>
                            </m:r>
                          </m:sub>
                        </m:sSub>
                      </m:e>
                    </m:d>
                    <m:r>
                      <a:rPr lang="en-GB" sz="6000" b="0" i="1" smtClean="0">
                        <a:solidFill>
                          <a:schemeClr val="tx1"/>
                        </a:solidFill>
                        <a:latin typeface="Cambria Math" panose="02040503050406030204" pitchFamily="18" charset="0"/>
                      </a:rPr>
                      <m:t>&lt;</m:t>
                    </m:r>
                    <m:r>
                      <a:rPr lang="en-CA"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sSub>
                      <m:sSubPr>
                        <m:ctrlPr>
                          <a:rPr lang="en-CA" sz="6000" i="1">
                            <a:solidFill>
                              <a:srgbClr val="FF0000"/>
                            </a:solidFill>
                            <a:latin typeface="Cambria Math" panose="02040503050406030204" pitchFamily="18" charset="0"/>
                          </a:rPr>
                        </m:ctrlPr>
                      </m:sSubPr>
                      <m:e>
                        <m:r>
                          <a:rPr lang="en-CA" sz="6000" i="1">
                            <a:solidFill>
                              <a:srgbClr val="FF0000"/>
                            </a:solidFill>
                            <a:latin typeface="Cambria Math" panose="02040503050406030204" pitchFamily="18" charset="0"/>
                          </a:rPr>
                          <m:t>𝑡</m:t>
                        </m:r>
                      </m:e>
                      <m:sub>
                        <m:r>
                          <a:rPr lang="en-CA" sz="6000" i="1">
                            <a:solidFill>
                              <a:srgbClr val="FF0000"/>
                            </a:solidFill>
                            <a:latin typeface="Cambria Math" panose="02040503050406030204" pitchFamily="18" charset="0"/>
                          </a:rPr>
                          <m:t>𝑡h𝑒𝑛</m:t>
                        </m:r>
                      </m:sub>
                    </m:sSub>
                    <m:r>
                      <a:rPr lang="en-CA" sz="6000" i="1">
                        <a:solidFill>
                          <a:srgbClr val="FF0000"/>
                        </a:solidFill>
                        <a:latin typeface="Cambria Math" panose="02040503050406030204" pitchFamily="18" charset="0"/>
                      </a:rPr>
                      <m:t>)</m:t>
                    </m:r>
                  </m:oMath>
                </a14:m>
                <a:r>
                  <a:rPr lang="en-CA" sz="6000" dirty="0"/>
                  <a:t> </a:t>
                </a:r>
              </a:p>
            </p:txBody>
          </p:sp>
        </mc:Choice>
        <mc:Fallback xmlns="">
          <p:sp>
            <p:nvSpPr>
              <p:cNvPr id="7" name="TextBox 6">
                <a:extLst>
                  <a:ext uri="{FF2B5EF4-FFF2-40B4-BE49-F238E27FC236}">
                    <a16:creationId xmlns:a16="http://schemas.microsoft.com/office/drawing/2014/main" id="{32E0EF85-9763-6FE0-30E9-256AFB64B9D1}"/>
                  </a:ext>
                </a:extLst>
              </p:cNvPr>
              <p:cNvSpPr txBox="1">
                <a:spLocks noRot="1" noChangeAspect="1" noMove="1" noResize="1" noEditPoints="1" noAdjustHandles="1" noChangeArrowheads="1" noChangeShapeType="1" noTextEdit="1"/>
              </p:cNvSpPr>
              <p:nvPr/>
            </p:nvSpPr>
            <p:spPr>
              <a:xfrm>
                <a:off x="5513209" y="5294092"/>
                <a:ext cx="6432985" cy="1015663"/>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7B5DE3-5104-ACCB-1F2F-BAEDF702DEB9}"/>
                  </a:ext>
                </a:extLst>
              </p:cNvPr>
              <p:cNvSpPr txBox="1"/>
              <p:nvPr/>
            </p:nvSpPr>
            <p:spPr>
              <a:xfrm>
                <a:off x="5513209" y="3868430"/>
                <a:ext cx="6432985"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7200" i="1" smtClean="0">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𝑓</m:t>
                          </m:r>
                        </m:e>
                        <m:sub>
                          <m:r>
                            <a:rPr lang="en-CA" sz="7200" i="1">
                              <a:solidFill>
                                <a:srgbClr val="0070C0"/>
                              </a:solidFill>
                              <a:latin typeface="Cambria Math" panose="02040503050406030204" pitchFamily="18" charset="0"/>
                            </a:rPr>
                            <m:t>𝑛𝑜𝑤</m:t>
                          </m:r>
                        </m:sub>
                      </m:sSub>
                      <m:r>
                        <a:rPr lang="en-GB" sz="7200" b="0" i="1" smtClean="0">
                          <a:solidFill>
                            <a:schemeClr val="tx1"/>
                          </a:solidFill>
                          <a:latin typeface="Cambria Math" panose="02040503050406030204" pitchFamily="18" charset="0"/>
                        </a:rPr>
                        <m:t>&gt;</m:t>
                      </m:r>
                      <m:sSub>
                        <m:sSubPr>
                          <m:ctrlPr>
                            <a:rPr lang="en-CA" sz="7200" i="1">
                              <a:solidFill>
                                <a:srgbClr val="0070C0"/>
                              </a:solidFill>
                              <a:latin typeface="Cambria Math" panose="02040503050406030204" pitchFamily="18" charset="0"/>
                            </a:rPr>
                          </m:ctrlPr>
                        </m:sSubPr>
                        <m:e>
                          <m:r>
                            <a:rPr lang="en-CA" sz="7200" i="1">
                              <a:solidFill>
                                <a:srgbClr val="0070C0"/>
                              </a:solidFill>
                              <a:latin typeface="Cambria Math" panose="02040503050406030204" pitchFamily="18" charset="0"/>
                            </a:rPr>
                            <m:t>𝑓</m:t>
                          </m:r>
                        </m:e>
                        <m:sub>
                          <m:r>
                            <a:rPr lang="en-CA" sz="7200" i="1">
                              <a:solidFill>
                                <a:srgbClr val="0070C0"/>
                              </a:solidFill>
                              <a:latin typeface="Cambria Math" panose="02040503050406030204" pitchFamily="18" charset="0"/>
                            </a:rPr>
                            <m:t>𝑡h𝑒𝑛</m:t>
                          </m:r>
                        </m:sub>
                      </m:sSub>
                    </m:oMath>
                  </m:oMathPara>
                </a14:m>
                <a:endParaRPr lang="en-CA" sz="7200" dirty="0"/>
              </a:p>
            </p:txBody>
          </p:sp>
        </mc:Choice>
        <mc:Fallback xmlns="">
          <p:sp>
            <p:nvSpPr>
              <p:cNvPr id="8" name="TextBox 7">
                <a:extLst>
                  <a:ext uri="{FF2B5EF4-FFF2-40B4-BE49-F238E27FC236}">
                    <a16:creationId xmlns:a16="http://schemas.microsoft.com/office/drawing/2014/main" id="{567B5DE3-5104-ACCB-1F2F-BAEDF702DEB9}"/>
                  </a:ext>
                </a:extLst>
              </p:cNvPr>
              <p:cNvSpPr txBox="1">
                <a:spLocks noRot="1" noChangeAspect="1" noMove="1" noResize="1" noEditPoints="1" noAdjustHandles="1" noChangeArrowheads="1" noChangeShapeType="1" noTextEdit="1"/>
              </p:cNvSpPr>
              <p:nvPr/>
            </p:nvSpPr>
            <p:spPr>
              <a:xfrm>
                <a:off x="5513209" y="3868430"/>
                <a:ext cx="6432985" cy="1200329"/>
              </a:xfrm>
              <a:prstGeom prst="rect">
                <a:avLst/>
              </a:prstGeom>
              <a:blipFill>
                <a:blip r:embed="rId8"/>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BDF67818-FC9D-8A85-6A64-5BC50B26E953}"/>
              </a:ext>
            </a:extLst>
          </p:cNvPr>
          <p:cNvSpPr txBox="1"/>
          <p:nvPr/>
        </p:nvSpPr>
        <p:spPr>
          <a:xfrm>
            <a:off x="7531645" y="6177903"/>
            <a:ext cx="2534412" cy="707886"/>
          </a:xfrm>
          <a:prstGeom prst="rect">
            <a:avLst/>
          </a:prstGeom>
          <a:noFill/>
        </p:spPr>
        <p:txBody>
          <a:bodyPr wrap="none" rtlCol="0">
            <a:spAutoFit/>
          </a:bodyPr>
          <a:lstStyle/>
          <a:p>
            <a:r>
              <a:rPr lang="en-GB" sz="4000" dirty="0"/>
              <a:t>contracting</a:t>
            </a:r>
            <a:endParaRPr lang="en-CA" sz="4000" dirty="0"/>
          </a:p>
        </p:txBody>
      </p:sp>
      <p:sp>
        <p:nvSpPr>
          <p:cNvPr id="12" name="TextBox 11">
            <a:extLst>
              <a:ext uri="{FF2B5EF4-FFF2-40B4-BE49-F238E27FC236}">
                <a16:creationId xmlns:a16="http://schemas.microsoft.com/office/drawing/2014/main" id="{EE9005CB-4A06-B222-BEC6-BB2FFFBD2128}"/>
              </a:ext>
            </a:extLst>
          </p:cNvPr>
          <p:cNvSpPr txBox="1"/>
          <p:nvPr/>
        </p:nvSpPr>
        <p:spPr>
          <a:xfrm>
            <a:off x="7724457" y="3467233"/>
            <a:ext cx="2010487" cy="707886"/>
          </a:xfrm>
          <a:prstGeom prst="rect">
            <a:avLst/>
          </a:prstGeom>
          <a:noFill/>
        </p:spPr>
        <p:txBody>
          <a:bodyPr wrap="none" rtlCol="0">
            <a:spAutoFit/>
          </a:bodyPr>
          <a:lstStyle/>
          <a:p>
            <a:r>
              <a:rPr lang="en-GB" sz="4000" dirty="0"/>
              <a:t>blueshift</a:t>
            </a:r>
            <a:endParaRPr lang="en-CA" sz="4000" dirty="0"/>
          </a:p>
        </p:txBody>
      </p:sp>
    </p:spTree>
    <p:custDataLst>
      <p:tags r:id="rId1"/>
    </p:custDataLst>
    <p:extLst>
      <p:ext uri="{BB962C8B-B14F-4D97-AF65-F5344CB8AC3E}">
        <p14:creationId xmlns:p14="http://schemas.microsoft.com/office/powerpoint/2010/main" val="2510454339"/>
      </p:ext>
    </p:extLst>
  </p:cSld>
  <p:clrMapOvr>
    <a:masterClrMapping/>
  </p:clrMapOvr>
  <mc:AlternateContent xmlns:mc="http://schemas.openxmlformats.org/markup-compatibility/2006" xmlns:p14="http://schemas.microsoft.com/office/powerpoint/2010/main">
    <mc:Choice Requires="p14">
      <p:transition spd="med" p14:dur="700" advTm="11627">
        <p:fade/>
      </p:transition>
    </mc:Choice>
    <mc:Fallback xmlns="">
      <p:transition spd="med" advTm="1162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6102C985-8367-FD78-ECF9-8C80F6B11BA6}"/>
              </a:ext>
            </a:extLst>
          </p:cNvPr>
          <p:cNvGrpSpPr/>
          <p:nvPr/>
        </p:nvGrpSpPr>
        <p:grpSpPr>
          <a:xfrm>
            <a:off x="1044117" y="342730"/>
            <a:ext cx="3480530" cy="5813829"/>
            <a:chOff x="1659712" y="627014"/>
            <a:chExt cx="3480530" cy="5813829"/>
          </a:xfrm>
        </p:grpSpPr>
        <p:cxnSp>
          <p:nvCxnSpPr>
            <p:cNvPr id="64" name="Straight Arrow Connector 63">
              <a:extLst>
                <a:ext uri="{FF2B5EF4-FFF2-40B4-BE49-F238E27FC236}">
                  <a16:creationId xmlns:a16="http://schemas.microsoft.com/office/drawing/2014/main" id="{B730C2EF-B0A5-5726-0CC8-091FD92FFDEC}"/>
                </a:ext>
              </a:extLst>
            </p:cNvPr>
            <p:cNvCxnSpPr>
              <a:cxnSpLocks/>
            </p:cNvCxnSpPr>
            <p:nvPr/>
          </p:nvCxnSpPr>
          <p:spPr>
            <a:xfrm flipV="1">
              <a:off x="1659712" y="627014"/>
              <a:ext cx="3480530" cy="5813829"/>
            </a:xfrm>
            <a:prstGeom prst="straightConnector1">
              <a:avLst/>
            </a:prstGeom>
            <a:ln w="228600">
              <a:solidFill>
                <a:srgbClr val="512373"/>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2784B64-1A0D-6541-59FE-DEEE9BB37906}"/>
                    </a:ext>
                  </a:extLst>
                </p:cNvPr>
                <p:cNvSpPr txBox="1"/>
                <p:nvPr/>
              </p:nvSpPr>
              <p:spPr>
                <a:xfrm>
                  <a:off x="2971217" y="925855"/>
                  <a:ext cx="1161215" cy="1610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8800" b="0" i="1" smtClean="0">
                                <a:solidFill>
                                  <a:srgbClr val="512373"/>
                                </a:solidFill>
                                <a:latin typeface="Cambria Math" panose="02040503050406030204" pitchFamily="18" charset="0"/>
                              </a:rPr>
                            </m:ctrlPr>
                          </m:accPr>
                          <m:e>
                            <m:r>
                              <a:rPr lang="en-CA" sz="8800" b="0" i="1" smtClean="0">
                                <a:solidFill>
                                  <a:srgbClr val="512373"/>
                                </a:solidFill>
                                <a:latin typeface="Cambria Math" panose="02040503050406030204" pitchFamily="18" charset="0"/>
                              </a:rPr>
                              <m:t>𝑃</m:t>
                            </m:r>
                          </m:e>
                        </m:acc>
                      </m:oMath>
                    </m:oMathPara>
                  </a14:m>
                  <a:endParaRPr lang="en-US" sz="8800" b="0" i="1" dirty="0">
                    <a:solidFill>
                      <a:srgbClr val="512373"/>
                    </a:solidFill>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72784B64-1A0D-6541-59FE-DEEE9BB37906}"/>
                    </a:ext>
                  </a:extLst>
                </p:cNvPr>
                <p:cNvSpPr txBox="1">
                  <a:spLocks noRot="1" noChangeAspect="1" noMove="1" noResize="1" noEditPoints="1" noAdjustHandles="1" noChangeArrowheads="1" noChangeShapeType="1" noTextEdit="1"/>
                </p:cNvSpPr>
                <p:nvPr/>
              </p:nvSpPr>
              <p:spPr>
                <a:xfrm>
                  <a:off x="2971217" y="925855"/>
                  <a:ext cx="1161215" cy="1610890"/>
                </a:xfrm>
                <a:prstGeom prst="rect">
                  <a:avLst/>
                </a:prstGeom>
                <a:blipFill>
                  <a:blip r:embed="rId3"/>
                  <a:stretch>
                    <a:fillRect/>
                  </a:stretch>
                </a:blipFill>
              </p:spPr>
              <p:txBody>
                <a:bodyPr/>
                <a:lstStyle/>
                <a:p>
                  <a:r>
                    <a:rPr lang="en-CA">
                      <a:noFill/>
                    </a:rPr>
                    <a:t> </a:t>
                  </a:r>
                </a:p>
              </p:txBody>
            </p:sp>
          </mc:Fallback>
        </mc:AlternateContent>
      </p:grpSp>
      <p:grpSp>
        <p:nvGrpSpPr>
          <p:cNvPr id="77" name="Group 76">
            <a:extLst>
              <a:ext uri="{FF2B5EF4-FFF2-40B4-BE49-F238E27FC236}">
                <a16:creationId xmlns:a16="http://schemas.microsoft.com/office/drawing/2014/main" id="{FD0768DE-E00E-816D-A0E7-A47AC27DF9DD}"/>
              </a:ext>
            </a:extLst>
          </p:cNvPr>
          <p:cNvGrpSpPr/>
          <p:nvPr/>
        </p:nvGrpSpPr>
        <p:grpSpPr>
          <a:xfrm>
            <a:off x="931461" y="270261"/>
            <a:ext cx="3555058" cy="5956251"/>
            <a:chOff x="1238588" y="487109"/>
            <a:chExt cx="3555058" cy="5956251"/>
          </a:xfrm>
        </p:grpSpPr>
        <p:grpSp>
          <p:nvGrpSpPr>
            <p:cNvPr id="36" name="Group 35">
              <a:extLst>
                <a:ext uri="{FF2B5EF4-FFF2-40B4-BE49-F238E27FC236}">
                  <a16:creationId xmlns:a16="http://schemas.microsoft.com/office/drawing/2014/main" id="{126CC68F-8A8B-14BA-CFE9-D754AD71015E}"/>
                </a:ext>
              </a:extLst>
            </p:cNvPr>
            <p:cNvGrpSpPr/>
            <p:nvPr/>
          </p:nvGrpSpPr>
          <p:grpSpPr>
            <a:xfrm>
              <a:off x="1238588" y="487109"/>
              <a:ext cx="3703" cy="4731610"/>
              <a:chOff x="-6756949" y="-1882161"/>
              <a:chExt cx="4915" cy="6281042"/>
            </a:xfrm>
          </p:grpSpPr>
          <p:cxnSp>
            <p:nvCxnSpPr>
              <p:cNvPr id="37" name="Straight Arrow Connector 36">
                <a:extLst>
                  <a:ext uri="{FF2B5EF4-FFF2-40B4-BE49-F238E27FC236}">
                    <a16:creationId xmlns:a16="http://schemas.microsoft.com/office/drawing/2014/main" id="{F7E8B4D7-F501-C349-8365-FD6B6669B7F1}"/>
                  </a:ext>
                </a:extLst>
              </p:cNvPr>
              <p:cNvCxnSpPr>
                <a:cxnSpLocks/>
              </p:cNvCxnSpPr>
              <p:nvPr/>
            </p:nvCxnSpPr>
            <p:spPr>
              <a:xfrm rot="16200000">
                <a:off x="-7540186" y="36156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A89800DC-57CE-9E92-CD4E-90076E9085C3}"/>
                  </a:ext>
                </a:extLst>
              </p:cNvPr>
              <p:cNvCxnSpPr>
                <a:cxnSpLocks/>
              </p:cNvCxnSpPr>
              <p:nvPr/>
            </p:nvCxnSpPr>
            <p:spPr>
              <a:xfrm rot="16200000">
                <a:off x="-7540186" y="203449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99F307F6-A7D8-F612-D9D1-ADEB5CE1E6D8}"/>
                  </a:ext>
                </a:extLst>
              </p:cNvPr>
              <p:cNvCxnSpPr>
                <a:cxnSpLocks/>
              </p:cNvCxnSpPr>
              <p:nvPr/>
            </p:nvCxnSpPr>
            <p:spPr>
              <a:xfrm rot="16200000">
                <a:off x="-7535271" y="463176"/>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92B37B13-7B53-B4B0-17BD-6BBED1F29027}"/>
                  </a:ext>
                </a:extLst>
              </p:cNvPr>
              <p:cNvCxnSpPr>
                <a:cxnSpLocks/>
              </p:cNvCxnSpPr>
              <p:nvPr/>
            </p:nvCxnSpPr>
            <p:spPr>
              <a:xfrm rot="16200000">
                <a:off x="-7535271" y="-1098924"/>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1" name="Group 40">
              <a:extLst>
                <a:ext uri="{FF2B5EF4-FFF2-40B4-BE49-F238E27FC236}">
                  <a16:creationId xmlns:a16="http://schemas.microsoft.com/office/drawing/2014/main" id="{995A3217-0D61-F465-8A5C-5C01AC973F98}"/>
                </a:ext>
              </a:extLst>
            </p:cNvPr>
            <p:cNvGrpSpPr/>
            <p:nvPr/>
          </p:nvGrpSpPr>
          <p:grpSpPr>
            <a:xfrm>
              <a:off x="1260087" y="532734"/>
              <a:ext cx="3533559" cy="0"/>
              <a:chOff x="1176727" y="5552599"/>
              <a:chExt cx="4690673" cy="0"/>
            </a:xfrm>
          </p:grpSpPr>
          <p:cxnSp>
            <p:nvCxnSpPr>
              <p:cNvPr id="42" name="Straight Arrow Connector 41">
                <a:extLst>
                  <a:ext uri="{FF2B5EF4-FFF2-40B4-BE49-F238E27FC236}">
                    <a16:creationId xmlns:a16="http://schemas.microsoft.com/office/drawing/2014/main" id="{C5220B3B-4D08-DF27-51C2-4457811BD7B0}"/>
                  </a:ext>
                </a:extLst>
              </p:cNvPr>
              <p:cNvCxnSpPr>
                <a:cxnSpLocks/>
              </p:cNvCxnSpPr>
              <p:nvPr/>
            </p:nvCxnSpPr>
            <p:spPr>
              <a:xfrm>
                <a:off x="11767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A6A087FD-FD6E-8EFF-E302-47F2366B82EF}"/>
                  </a:ext>
                </a:extLst>
              </p:cNvPr>
              <p:cNvCxnSpPr>
                <a:cxnSpLocks/>
              </p:cNvCxnSpPr>
              <p:nvPr/>
            </p:nvCxnSpPr>
            <p:spPr>
              <a:xfrm>
                <a:off x="27388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912C2DDA-5946-5FF9-7D39-26A775409BC5}"/>
                  </a:ext>
                </a:extLst>
              </p:cNvPr>
              <p:cNvCxnSpPr>
                <a:cxnSpLocks/>
              </p:cNvCxnSpPr>
              <p:nvPr/>
            </p:nvCxnSpPr>
            <p:spPr>
              <a:xfrm>
                <a:off x="43009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67" name="Group 66">
              <a:extLst>
                <a:ext uri="{FF2B5EF4-FFF2-40B4-BE49-F238E27FC236}">
                  <a16:creationId xmlns:a16="http://schemas.microsoft.com/office/drawing/2014/main" id="{BBDCBFB0-63C4-FD53-488D-667CEAAFCCF0}"/>
                </a:ext>
              </a:extLst>
            </p:cNvPr>
            <p:cNvGrpSpPr/>
            <p:nvPr/>
          </p:nvGrpSpPr>
          <p:grpSpPr>
            <a:xfrm>
              <a:off x="1238588" y="5215425"/>
              <a:ext cx="1200623" cy="1227935"/>
              <a:chOff x="-6756949" y="4394508"/>
              <a:chExt cx="1593784" cy="1630040"/>
            </a:xfrm>
          </p:grpSpPr>
          <p:cxnSp>
            <p:nvCxnSpPr>
              <p:cNvPr id="74" name="Straight Arrow Connector 73">
                <a:extLst>
                  <a:ext uri="{FF2B5EF4-FFF2-40B4-BE49-F238E27FC236}">
                    <a16:creationId xmlns:a16="http://schemas.microsoft.com/office/drawing/2014/main" id="{F65D1719-AAF3-CF26-EEC2-B101645B7BF5}"/>
                  </a:ext>
                </a:extLst>
              </p:cNvPr>
              <p:cNvCxnSpPr>
                <a:cxnSpLocks/>
              </p:cNvCxnSpPr>
              <p:nvPr/>
            </p:nvCxnSpPr>
            <p:spPr>
              <a:xfrm rot="16200000">
                <a:off x="-7540186" y="51777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74">
                <a:extLst>
                  <a:ext uri="{FF2B5EF4-FFF2-40B4-BE49-F238E27FC236}">
                    <a16:creationId xmlns:a16="http://schemas.microsoft.com/office/drawing/2014/main" id="{D762D2C7-FEA3-1087-072E-8DDDDADCED13}"/>
                  </a:ext>
                </a:extLst>
              </p:cNvPr>
              <p:cNvCxnSpPr>
                <a:cxnSpLocks/>
              </p:cNvCxnSpPr>
              <p:nvPr/>
            </p:nvCxnSpPr>
            <p:spPr>
              <a:xfrm>
                <a:off x="-6729638" y="6024548"/>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76" name="Group 75">
            <a:extLst>
              <a:ext uri="{FF2B5EF4-FFF2-40B4-BE49-F238E27FC236}">
                <a16:creationId xmlns:a16="http://schemas.microsoft.com/office/drawing/2014/main" id="{076E9C3F-FFA0-DB95-BB08-F99B49F4AAB7}"/>
              </a:ext>
            </a:extLst>
          </p:cNvPr>
          <p:cNvGrpSpPr/>
          <p:nvPr/>
        </p:nvGrpSpPr>
        <p:grpSpPr>
          <a:xfrm>
            <a:off x="1000161" y="195706"/>
            <a:ext cx="3212433" cy="6177830"/>
            <a:chOff x="1116666" y="381000"/>
            <a:chExt cx="3212433" cy="6177830"/>
          </a:xfrm>
        </p:grpSpPr>
        <p:grpSp>
          <p:nvGrpSpPr>
            <p:cNvPr id="32" name="Group 31">
              <a:extLst>
                <a:ext uri="{FF2B5EF4-FFF2-40B4-BE49-F238E27FC236}">
                  <a16:creationId xmlns:a16="http://schemas.microsoft.com/office/drawing/2014/main" id="{31F03831-48B7-A03B-42B6-2AB50A1EB778}"/>
                </a:ext>
              </a:extLst>
            </p:cNvPr>
            <p:cNvGrpSpPr/>
            <p:nvPr/>
          </p:nvGrpSpPr>
          <p:grpSpPr>
            <a:xfrm>
              <a:off x="2567773" y="381000"/>
              <a:ext cx="1761326" cy="4694290"/>
              <a:chOff x="-4963007" y="-1993520"/>
              <a:chExt cx="2338097" cy="6231501"/>
            </a:xfrm>
          </p:grpSpPr>
          <p:cxnSp>
            <p:nvCxnSpPr>
              <p:cNvPr id="33" name="Straight Arrow Connector 32">
                <a:extLst>
                  <a:ext uri="{FF2B5EF4-FFF2-40B4-BE49-F238E27FC236}">
                    <a16:creationId xmlns:a16="http://schemas.microsoft.com/office/drawing/2014/main" id="{F62DF826-9840-568E-110B-2F57240FF0B6}"/>
                  </a:ext>
                </a:extLst>
              </p:cNvPr>
              <p:cNvCxnSpPr>
                <a:cxnSpLocks/>
              </p:cNvCxnSpPr>
              <p:nvPr/>
            </p:nvCxnSpPr>
            <p:spPr>
              <a:xfrm rot="18054446">
                <a:off x="-6113860" y="3087129"/>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6DFD3C36-ECAF-5AF5-349B-37C6B4C16868}"/>
                  </a:ext>
                </a:extLst>
              </p:cNvPr>
              <p:cNvCxnSpPr>
                <a:cxnSpLocks/>
              </p:cNvCxnSpPr>
              <p:nvPr/>
            </p:nvCxnSpPr>
            <p:spPr>
              <a:xfrm rot="18054446">
                <a:off x="-4925984" y="1108143"/>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4A393597-E64A-E2D1-38E2-F3013C803B07}"/>
                  </a:ext>
                </a:extLst>
              </p:cNvPr>
              <p:cNvCxnSpPr>
                <a:cxnSpLocks/>
              </p:cNvCxnSpPr>
              <p:nvPr/>
            </p:nvCxnSpPr>
            <p:spPr>
              <a:xfrm rot="18054446">
                <a:off x="-3775763" y="-842667"/>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6" name="Group 45">
              <a:extLst>
                <a:ext uri="{FF2B5EF4-FFF2-40B4-BE49-F238E27FC236}">
                  <a16:creationId xmlns:a16="http://schemas.microsoft.com/office/drawing/2014/main" id="{F18662B7-6C0D-AAEF-D91D-33C0BA4AEDDA}"/>
                </a:ext>
              </a:extLst>
            </p:cNvPr>
            <p:cNvGrpSpPr/>
            <p:nvPr/>
          </p:nvGrpSpPr>
          <p:grpSpPr>
            <a:xfrm>
              <a:off x="1116666" y="4824919"/>
              <a:ext cx="1733911" cy="1733911"/>
              <a:chOff x="-6889299" y="3905622"/>
              <a:chExt cx="2301705" cy="2301705"/>
            </a:xfrm>
          </p:grpSpPr>
          <p:cxnSp>
            <p:nvCxnSpPr>
              <p:cNvPr id="61" name="Straight Arrow Connector 60">
                <a:extLst>
                  <a:ext uri="{FF2B5EF4-FFF2-40B4-BE49-F238E27FC236}">
                    <a16:creationId xmlns:a16="http://schemas.microsoft.com/office/drawing/2014/main" id="{B5469368-9E0D-E80A-1A97-7D1E92021FF3}"/>
                  </a:ext>
                </a:extLst>
              </p:cNvPr>
              <p:cNvCxnSpPr>
                <a:cxnSpLocks/>
              </p:cNvCxnSpPr>
              <p:nvPr/>
            </p:nvCxnSpPr>
            <p:spPr>
              <a:xfrm rot="18054446">
                <a:off x="-7292833" y="5056475"/>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D5B78754-AC31-1FB8-1471-DF4AAD85ABD4}"/>
                  </a:ext>
                </a:extLst>
              </p:cNvPr>
              <p:cNvCxnSpPr>
                <a:cxnSpLocks/>
              </p:cNvCxnSpPr>
              <p:nvPr/>
            </p:nvCxnSpPr>
            <p:spPr>
              <a:xfrm rot="19651655">
                <a:off x="-6889299" y="5465110"/>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04DE8069-7FD6-53EC-81CE-B470A19DAF4E}"/>
                  </a:ext>
                </a:extLst>
              </p:cNvPr>
              <p:cNvSpPr txBox="1"/>
              <p:nvPr/>
            </p:nvSpPr>
            <p:spPr>
              <a:xfrm>
                <a:off x="5151107" y="850121"/>
                <a:ext cx="6895543" cy="3172920"/>
              </a:xfrm>
              <a:prstGeom prst="rect">
                <a:avLst/>
              </a:prstGeom>
              <a:noFill/>
            </p:spPr>
            <p:txBody>
              <a:bodyPr wrap="square" rtlCol="0">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CA" sz="8000" b="0" i="1" smtClean="0">
                              <a:solidFill>
                                <a:srgbClr val="512373"/>
                              </a:solidFill>
                              <a:latin typeface="Cambria Math" panose="02040503050406030204" pitchFamily="18" charset="0"/>
                            </a:rPr>
                          </m:ctrlPr>
                        </m:accPr>
                        <m:e>
                          <m:r>
                            <a:rPr lang="en-CA" sz="8000" b="0" i="1" smtClean="0">
                              <a:solidFill>
                                <a:srgbClr val="512373"/>
                              </a:solidFill>
                              <a:latin typeface="Cambria Math" panose="02040503050406030204" pitchFamily="18" charset="0"/>
                            </a:rPr>
                            <m:t>𝑃</m:t>
                          </m:r>
                        </m:e>
                      </m:acc>
                      <m:r>
                        <a:rPr lang="en-CA" sz="8000" b="0" i="1" smtClean="0">
                          <a:solidFill>
                            <a:schemeClr val="tx1"/>
                          </a:solidFill>
                          <a:latin typeface="Cambria Math" panose="02040503050406030204" pitchFamily="18" charset="0"/>
                        </a:rPr>
                        <m:t>=5 </m:t>
                      </m:r>
                      <m:acc>
                        <m:accPr>
                          <m:chr m:val="⃗"/>
                          <m:ctrlPr>
                            <a:rPr lang="en-CA" sz="8000" b="0" i="1" smtClean="0">
                              <a:solidFill>
                                <a:srgbClr val="002060"/>
                              </a:solidFill>
                              <a:latin typeface="Cambria Math" panose="02040503050406030204" pitchFamily="18" charset="0"/>
                            </a:rPr>
                          </m:ctrlPr>
                        </m:accPr>
                        <m:e>
                          <m:sSub>
                            <m:sSubPr>
                              <m:ctrlPr>
                                <a:rPr lang="en-CA" sz="8000" b="0" i="1" smtClean="0">
                                  <a:solidFill>
                                    <a:srgbClr val="002060"/>
                                  </a:solidFill>
                                  <a:latin typeface="Cambria Math" panose="02040503050406030204" pitchFamily="18" charset="0"/>
                                </a:rPr>
                              </m:ctrlPr>
                            </m:sSubPr>
                            <m:e>
                              <m:r>
                                <a:rPr lang="en-CA" sz="8000" b="0" i="1" smtClean="0">
                                  <a:solidFill>
                                    <a:srgbClr val="002060"/>
                                  </a:solidFill>
                                  <a:latin typeface="Cambria Math" panose="02040503050406030204" pitchFamily="18" charset="0"/>
                                </a:rPr>
                                <m:t>𝑒</m:t>
                              </m:r>
                            </m:e>
                            <m:sub>
                              <m:r>
                                <a:rPr lang="en-CA" sz="8000" b="0" i="1" smtClean="0">
                                  <a:solidFill>
                                    <a:srgbClr val="002060"/>
                                  </a:solidFill>
                                  <a:latin typeface="Cambria Math" panose="02040503050406030204" pitchFamily="18" charset="0"/>
                                </a:rPr>
                                <m:t>𝑡</m:t>
                              </m:r>
                            </m:sub>
                          </m:sSub>
                        </m:e>
                      </m:acc>
                      <m:r>
                        <a:rPr lang="en-CA" sz="8000" b="0" i="1" smtClean="0">
                          <a:solidFill>
                            <a:schemeClr val="tx1"/>
                          </a:solidFill>
                          <a:latin typeface="Cambria Math" panose="02040503050406030204" pitchFamily="18" charset="0"/>
                        </a:rPr>
                        <m:t>+3 </m:t>
                      </m:r>
                      <m:acc>
                        <m:accPr>
                          <m:chr m:val="⃗"/>
                          <m:ctrlPr>
                            <a:rPr lang="en-CA" sz="8000" i="1">
                              <a:solidFill>
                                <a:srgbClr val="002060"/>
                              </a:solidFill>
                              <a:latin typeface="Cambria Math" panose="02040503050406030204" pitchFamily="18" charset="0"/>
                            </a:rPr>
                          </m:ctrlPr>
                        </m:accPr>
                        <m:e>
                          <m:sSub>
                            <m:sSubPr>
                              <m:ctrlPr>
                                <a:rPr lang="en-CA" sz="8000" i="1">
                                  <a:solidFill>
                                    <a:srgbClr val="002060"/>
                                  </a:solidFill>
                                  <a:latin typeface="Cambria Math" panose="02040503050406030204" pitchFamily="18" charset="0"/>
                                </a:rPr>
                              </m:ctrlPr>
                            </m:sSubPr>
                            <m:e>
                              <m:r>
                                <a:rPr lang="en-CA" sz="8000" i="1">
                                  <a:solidFill>
                                    <a:srgbClr val="002060"/>
                                  </a:solidFill>
                                  <a:latin typeface="Cambria Math" panose="02040503050406030204" pitchFamily="18" charset="0"/>
                                </a:rPr>
                                <m:t>𝑒</m:t>
                              </m:r>
                            </m:e>
                            <m:sub>
                              <m:r>
                                <a:rPr lang="en-CA" sz="8000" b="0" i="1" smtClean="0">
                                  <a:solidFill>
                                    <a:srgbClr val="002060"/>
                                  </a:solidFill>
                                  <a:latin typeface="Cambria Math" panose="02040503050406030204" pitchFamily="18" charset="0"/>
                                </a:rPr>
                                <m:t>𝑥</m:t>
                              </m:r>
                            </m:sub>
                          </m:sSub>
                        </m:e>
                      </m:acc>
                    </m:oMath>
                  </m:oMathPara>
                </a14:m>
                <a:endParaRPr lang="en-US" sz="8000" b="0" i="1" dirty="0">
                  <a:solidFill>
                    <a:srgbClr val="512373"/>
                  </a:solidFill>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acc>
                        <m:accPr>
                          <m:chr m:val="⃗"/>
                          <m:ctrlPr>
                            <a:rPr lang="en-CA" sz="8000" b="0" i="1" smtClean="0">
                              <a:solidFill>
                                <a:srgbClr val="512373"/>
                              </a:solidFill>
                              <a:latin typeface="Cambria Math" panose="02040503050406030204" pitchFamily="18" charset="0"/>
                            </a:rPr>
                          </m:ctrlPr>
                        </m:accPr>
                        <m:e>
                          <m:r>
                            <a:rPr lang="en-CA" sz="8000" b="0" i="1" smtClean="0">
                              <a:solidFill>
                                <a:srgbClr val="512373"/>
                              </a:solidFill>
                              <a:latin typeface="Cambria Math" panose="02040503050406030204" pitchFamily="18" charset="0"/>
                            </a:rPr>
                            <m:t>𝑃</m:t>
                          </m:r>
                        </m:e>
                      </m:acc>
                      <m:r>
                        <a:rPr lang="en-CA" sz="8000" b="0" i="1" smtClean="0">
                          <a:solidFill>
                            <a:schemeClr val="tx1"/>
                          </a:solidFill>
                          <a:latin typeface="Cambria Math" panose="02040503050406030204" pitchFamily="18" charset="0"/>
                        </a:rPr>
                        <m:t>=4 </m:t>
                      </m:r>
                      <m:acc>
                        <m:accPr>
                          <m:chr m:val="̃"/>
                          <m:ctrlPr>
                            <a:rPr lang="en-CA" sz="8000" b="0" i="1" smtClean="0">
                              <a:solidFill>
                                <a:srgbClr val="C00000"/>
                              </a:solidFill>
                              <a:latin typeface="Cambria Math" panose="02040503050406030204" pitchFamily="18" charset="0"/>
                            </a:rPr>
                          </m:ctrlPr>
                        </m:accPr>
                        <m:e>
                          <m:acc>
                            <m:accPr>
                              <m:chr m:val="⃗"/>
                              <m:ctrlPr>
                                <a:rPr lang="en-CA" sz="8000" b="0" i="1" smtClean="0">
                                  <a:solidFill>
                                    <a:srgbClr val="C00000"/>
                                  </a:solidFill>
                                  <a:latin typeface="Cambria Math" panose="02040503050406030204" pitchFamily="18" charset="0"/>
                                </a:rPr>
                              </m:ctrlPr>
                            </m:accPr>
                            <m:e>
                              <m:sSub>
                                <m:sSubPr>
                                  <m:ctrlPr>
                                    <a:rPr lang="en-CA" sz="8000" b="0" i="1" smtClean="0">
                                      <a:solidFill>
                                        <a:srgbClr val="C00000"/>
                                      </a:solidFill>
                                      <a:latin typeface="Cambria Math" panose="02040503050406030204" pitchFamily="18" charset="0"/>
                                    </a:rPr>
                                  </m:ctrlPr>
                                </m:sSubPr>
                                <m:e>
                                  <m:r>
                                    <a:rPr lang="en-CA" sz="8000" b="0" i="1" smtClean="0">
                                      <a:solidFill>
                                        <a:srgbClr val="C00000"/>
                                      </a:solidFill>
                                      <a:latin typeface="Cambria Math" panose="02040503050406030204" pitchFamily="18" charset="0"/>
                                    </a:rPr>
                                    <m:t>𝑒</m:t>
                                  </m:r>
                                </m:e>
                                <m:sub>
                                  <m:r>
                                    <a:rPr lang="en-CA" sz="8000" b="0" i="1" smtClean="0">
                                      <a:solidFill>
                                        <a:srgbClr val="C00000"/>
                                      </a:solidFill>
                                      <a:latin typeface="Cambria Math" panose="02040503050406030204" pitchFamily="18" charset="0"/>
                                    </a:rPr>
                                    <m:t>𝑡</m:t>
                                  </m:r>
                                </m:sub>
                              </m:sSub>
                            </m:e>
                          </m:acc>
                        </m:e>
                      </m:acc>
                      <m:r>
                        <a:rPr lang="en-CA" sz="8000" b="0" i="1" smtClean="0">
                          <a:solidFill>
                            <a:schemeClr val="tx1"/>
                          </a:solidFill>
                          <a:latin typeface="Cambria Math" panose="02040503050406030204" pitchFamily="18" charset="0"/>
                        </a:rPr>
                        <m:t>+0 </m:t>
                      </m:r>
                      <m:acc>
                        <m:accPr>
                          <m:chr m:val="̃"/>
                          <m:ctrlPr>
                            <a:rPr lang="en-CA" sz="8000" b="0" i="1" smtClean="0">
                              <a:solidFill>
                                <a:srgbClr val="C00000"/>
                              </a:solidFill>
                              <a:latin typeface="Cambria Math" panose="02040503050406030204" pitchFamily="18" charset="0"/>
                            </a:rPr>
                          </m:ctrlPr>
                        </m:accPr>
                        <m:e>
                          <m:acc>
                            <m:accPr>
                              <m:chr m:val="⃗"/>
                              <m:ctrlPr>
                                <a:rPr lang="en-CA" sz="8000" i="1">
                                  <a:solidFill>
                                    <a:srgbClr val="C00000"/>
                                  </a:solidFill>
                                  <a:latin typeface="Cambria Math" panose="02040503050406030204" pitchFamily="18" charset="0"/>
                                </a:rPr>
                              </m:ctrlPr>
                            </m:accPr>
                            <m:e>
                              <m:sSub>
                                <m:sSubPr>
                                  <m:ctrlPr>
                                    <a:rPr lang="en-CA" sz="8000" i="1">
                                      <a:solidFill>
                                        <a:srgbClr val="C00000"/>
                                      </a:solidFill>
                                      <a:latin typeface="Cambria Math" panose="02040503050406030204" pitchFamily="18" charset="0"/>
                                    </a:rPr>
                                  </m:ctrlPr>
                                </m:sSubPr>
                                <m:e>
                                  <m:r>
                                    <a:rPr lang="en-CA" sz="8000" i="1">
                                      <a:solidFill>
                                        <a:srgbClr val="C00000"/>
                                      </a:solidFill>
                                      <a:latin typeface="Cambria Math" panose="02040503050406030204" pitchFamily="18" charset="0"/>
                                    </a:rPr>
                                    <m:t>𝑒</m:t>
                                  </m:r>
                                </m:e>
                                <m:sub>
                                  <m:r>
                                    <a:rPr lang="en-CA" sz="8000" b="0" i="1" smtClean="0">
                                      <a:solidFill>
                                        <a:srgbClr val="C00000"/>
                                      </a:solidFill>
                                      <a:latin typeface="Cambria Math" panose="02040503050406030204" pitchFamily="18" charset="0"/>
                                    </a:rPr>
                                    <m:t>𝑥</m:t>
                                  </m:r>
                                </m:sub>
                              </m:sSub>
                            </m:e>
                          </m:acc>
                        </m:e>
                      </m:acc>
                    </m:oMath>
                  </m:oMathPara>
                </a14:m>
                <a:endParaRPr lang="en-US" sz="8000" b="0" i="1" dirty="0">
                  <a:solidFill>
                    <a:srgbClr val="512373"/>
                  </a:solidFill>
                  <a:latin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04DE8069-7FD6-53EC-81CE-B470A19DAF4E}"/>
                  </a:ext>
                </a:extLst>
              </p:cNvPr>
              <p:cNvSpPr txBox="1">
                <a:spLocks noRot="1" noChangeAspect="1" noMove="1" noResize="1" noEditPoints="1" noAdjustHandles="1" noChangeArrowheads="1" noChangeShapeType="1" noTextEdit="1"/>
              </p:cNvSpPr>
              <p:nvPr/>
            </p:nvSpPr>
            <p:spPr>
              <a:xfrm>
                <a:off x="5151107" y="850121"/>
                <a:ext cx="6895543" cy="317292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C041CC7F-D78A-642D-470B-B6A5FB97D429}"/>
                  </a:ext>
                </a:extLst>
              </p:cNvPr>
              <p:cNvSpPr txBox="1"/>
              <p:nvPr/>
            </p:nvSpPr>
            <p:spPr>
              <a:xfrm>
                <a:off x="-73375" y="4841117"/>
                <a:ext cx="968724"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oMath>
                  </m:oMathPara>
                </a14:m>
                <a:endParaRPr lang="en-CA" sz="6000" dirty="0"/>
              </a:p>
            </p:txBody>
          </p:sp>
        </mc:Choice>
        <mc:Fallback xmlns="">
          <p:sp>
            <p:nvSpPr>
              <p:cNvPr id="81" name="TextBox 80">
                <a:extLst>
                  <a:ext uri="{FF2B5EF4-FFF2-40B4-BE49-F238E27FC236}">
                    <a16:creationId xmlns:a16="http://schemas.microsoft.com/office/drawing/2014/main" id="{C041CC7F-D78A-642D-470B-B6A5FB97D429}"/>
                  </a:ext>
                </a:extLst>
              </p:cNvPr>
              <p:cNvSpPr txBox="1">
                <a:spLocks noRot="1" noChangeAspect="1" noMove="1" noResize="1" noEditPoints="1" noAdjustHandles="1" noChangeArrowheads="1" noChangeShapeType="1" noTextEdit="1"/>
              </p:cNvSpPr>
              <p:nvPr/>
            </p:nvSpPr>
            <p:spPr>
              <a:xfrm>
                <a:off x="-73375" y="4841117"/>
                <a:ext cx="968724"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27C02F7-089E-0339-DCDD-7D573B611902}"/>
                  </a:ext>
                </a:extLst>
              </p:cNvPr>
              <p:cNvSpPr txBox="1"/>
              <p:nvPr/>
            </p:nvSpPr>
            <p:spPr>
              <a:xfrm>
                <a:off x="2174220" y="5793621"/>
                <a:ext cx="968724"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𝑥</m:t>
                              </m:r>
                            </m:sub>
                          </m:sSub>
                        </m:e>
                      </m:acc>
                    </m:oMath>
                  </m:oMathPara>
                </a14:m>
                <a:endParaRPr lang="en-CA" sz="6000" dirty="0"/>
              </a:p>
            </p:txBody>
          </p:sp>
        </mc:Choice>
        <mc:Fallback xmlns="">
          <p:sp>
            <p:nvSpPr>
              <p:cNvPr id="82" name="TextBox 81">
                <a:extLst>
                  <a:ext uri="{FF2B5EF4-FFF2-40B4-BE49-F238E27FC236}">
                    <a16:creationId xmlns:a16="http://schemas.microsoft.com/office/drawing/2014/main" id="{727C02F7-089E-0339-DCDD-7D573B611902}"/>
                  </a:ext>
                </a:extLst>
              </p:cNvPr>
              <p:cNvSpPr txBox="1">
                <a:spLocks noRot="1" noChangeAspect="1" noMove="1" noResize="1" noEditPoints="1" noAdjustHandles="1" noChangeArrowheads="1" noChangeShapeType="1" noTextEdit="1"/>
              </p:cNvSpPr>
              <p:nvPr/>
            </p:nvSpPr>
            <p:spPr>
              <a:xfrm>
                <a:off x="2174220" y="5793621"/>
                <a:ext cx="968724" cy="101566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410BE45-B00B-B4A7-77AA-E88057F45BB2}"/>
                  </a:ext>
                </a:extLst>
              </p:cNvPr>
              <p:cNvSpPr txBox="1"/>
              <p:nvPr/>
            </p:nvSpPr>
            <p:spPr>
              <a:xfrm>
                <a:off x="2671809" y="4747888"/>
                <a:ext cx="968724" cy="11283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C00000"/>
                              </a:solidFill>
                              <a:latin typeface="Cambria Math" panose="02040503050406030204" pitchFamily="18" charset="0"/>
                            </a:rPr>
                          </m:ctrlPr>
                        </m:accPr>
                        <m:e>
                          <m:acc>
                            <m:accPr>
                              <m:chr m:val="⃗"/>
                              <m:ctrlPr>
                                <a:rPr lang="en-CA" sz="6000" b="0" i="1" smtClean="0">
                                  <a:solidFill>
                                    <a:srgbClr val="C00000"/>
                                  </a:solidFill>
                                  <a:latin typeface="Cambria Math" panose="02040503050406030204" pitchFamily="18" charset="0"/>
                                </a:rPr>
                              </m:ctrlPr>
                            </m:accPr>
                            <m:e>
                              <m:sSub>
                                <m:sSubPr>
                                  <m:ctrlPr>
                                    <a:rPr lang="en-CA" sz="6000" b="0" i="1" smtClean="0">
                                      <a:solidFill>
                                        <a:srgbClr val="C00000"/>
                                      </a:solidFill>
                                      <a:latin typeface="Cambria Math" panose="02040503050406030204" pitchFamily="18" charset="0"/>
                                    </a:rPr>
                                  </m:ctrlPr>
                                </m:sSubPr>
                                <m:e>
                                  <m:r>
                                    <a:rPr lang="en-CA" sz="6000" b="0" i="1" smtClean="0">
                                      <a:solidFill>
                                        <a:srgbClr val="C00000"/>
                                      </a:solidFill>
                                      <a:latin typeface="Cambria Math" panose="02040503050406030204" pitchFamily="18" charset="0"/>
                                    </a:rPr>
                                    <m:t>𝑒</m:t>
                                  </m:r>
                                </m:e>
                                <m:sub>
                                  <m:r>
                                    <a:rPr lang="en-CA" sz="6000" b="0" i="1" smtClean="0">
                                      <a:solidFill>
                                        <a:srgbClr val="C00000"/>
                                      </a:solidFill>
                                      <a:latin typeface="Cambria Math" panose="02040503050406030204" pitchFamily="18" charset="0"/>
                                    </a:rPr>
                                    <m:t>𝑥</m:t>
                                  </m:r>
                                </m:sub>
                              </m:sSub>
                            </m:e>
                          </m:acc>
                        </m:e>
                      </m:acc>
                    </m:oMath>
                  </m:oMathPara>
                </a14:m>
                <a:endParaRPr lang="en-CA" sz="6000" dirty="0"/>
              </a:p>
            </p:txBody>
          </p:sp>
        </mc:Choice>
        <mc:Fallback xmlns="">
          <p:sp>
            <p:nvSpPr>
              <p:cNvPr id="83" name="TextBox 82">
                <a:extLst>
                  <a:ext uri="{FF2B5EF4-FFF2-40B4-BE49-F238E27FC236}">
                    <a16:creationId xmlns:a16="http://schemas.microsoft.com/office/drawing/2014/main" id="{A410BE45-B00B-B4A7-77AA-E88057F45BB2}"/>
                  </a:ext>
                </a:extLst>
              </p:cNvPr>
              <p:cNvSpPr txBox="1">
                <a:spLocks noRot="1" noChangeAspect="1" noMove="1" noResize="1" noEditPoints="1" noAdjustHandles="1" noChangeArrowheads="1" noChangeShapeType="1" noTextEdit="1"/>
              </p:cNvSpPr>
              <p:nvPr/>
            </p:nvSpPr>
            <p:spPr>
              <a:xfrm>
                <a:off x="2671809" y="4747888"/>
                <a:ext cx="968724" cy="11283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F3E94465-EBC9-A0DF-5928-7802B1708E8A}"/>
                  </a:ext>
                </a:extLst>
              </p:cNvPr>
              <p:cNvSpPr txBox="1"/>
              <p:nvPr/>
            </p:nvSpPr>
            <p:spPr>
              <a:xfrm>
                <a:off x="1057697" y="3712731"/>
                <a:ext cx="968724" cy="11283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C00000"/>
                              </a:solidFill>
                              <a:latin typeface="Cambria Math" panose="02040503050406030204" pitchFamily="18" charset="0"/>
                            </a:rPr>
                          </m:ctrlPr>
                        </m:accPr>
                        <m:e>
                          <m:acc>
                            <m:accPr>
                              <m:chr m:val="⃗"/>
                              <m:ctrlPr>
                                <a:rPr lang="en-CA" sz="6000" b="0" i="1" smtClean="0">
                                  <a:solidFill>
                                    <a:srgbClr val="C00000"/>
                                  </a:solidFill>
                                  <a:latin typeface="Cambria Math" panose="02040503050406030204" pitchFamily="18" charset="0"/>
                                </a:rPr>
                              </m:ctrlPr>
                            </m:accPr>
                            <m:e>
                              <m:sSub>
                                <m:sSubPr>
                                  <m:ctrlPr>
                                    <a:rPr lang="en-CA" sz="6000" b="0" i="1" smtClean="0">
                                      <a:solidFill>
                                        <a:srgbClr val="C00000"/>
                                      </a:solidFill>
                                      <a:latin typeface="Cambria Math" panose="02040503050406030204" pitchFamily="18" charset="0"/>
                                    </a:rPr>
                                  </m:ctrlPr>
                                </m:sSubPr>
                                <m:e>
                                  <m:r>
                                    <a:rPr lang="en-CA" sz="6000" b="0" i="1" smtClean="0">
                                      <a:solidFill>
                                        <a:srgbClr val="C00000"/>
                                      </a:solidFill>
                                      <a:latin typeface="Cambria Math" panose="02040503050406030204" pitchFamily="18" charset="0"/>
                                    </a:rPr>
                                    <m:t>𝑒</m:t>
                                  </m:r>
                                </m:e>
                                <m:sub>
                                  <m:r>
                                    <a:rPr lang="en-CA" sz="6000" b="0" i="1" smtClean="0">
                                      <a:solidFill>
                                        <a:srgbClr val="C00000"/>
                                      </a:solidFill>
                                      <a:latin typeface="Cambria Math" panose="02040503050406030204" pitchFamily="18" charset="0"/>
                                    </a:rPr>
                                    <m:t>𝑡</m:t>
                                  </m:r>
                                </m:sub>
                              </m:sSub>
                            </m:e>
                          </m:acc>
                        </m:e>
                      </m:acc>
                    </m:oMath>
                  </m:oMathPara>
                </a14:m>
                <a:endParaRPr lang="en-CA" sz="6000" dirty="0"/>
              </a:p>
            </p:txBody>
          </p:sp>
        </mc:Choice>
        <mc:Fallback xmlns="">
          <p:sp>
            <p:nvSpPr>
              <p:cNvPr id="84" name="TextBox 83">
                <a:extLst>
                  <a:ext uri="{FF2B5EF4-FFF2-40B4-BE49-F238E27FC236}">
                    <a16:creationId xmlns:a16="http://schemas.microsoft.com/office/drawing/2014/main" id="{F3E94465-EBC9-A0DF-5928-7802B1708E8A}"/>
                  </a:ext>
                </a:extLst>
              </p:cNvPr>
              <p:cNvSpPr txBox="1">
                <a:spLocks noRot="1" noChangeAspect="1" noMove="1" noResize="1" noEditPoints="1" noAdjustHandles="1" noChangeArrowheads="1" noChangeShapeType="1" noTextEdit="1"/>
              </p:cNvSpPr>
              <p:nvPr/>
            </p:nvSpPr>
            <p:spPr>
              <a:xfrm>
                <a:off x="1057697" y="3712731"/>
                <a:ext cx="968724" cy="1128386"/>
              </a:xfrm>
              <a:prstGeom prst="rect">
                <a:avLst/>
              </a:prstGeom>
              <a:blipFill>
                <a:blip r:embed="rId8"/>
                <a:stretch>
                  <a:fillRect/>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0C69AE6F-FF84-D045-E8F7-9DDC6F400C5C}"/>
              </a:ext>
            </a:extLst>
          </p:cNvPr>
          <p:cNvGrpSpPr/>
          <p:nvPr/>
        </p:nvGrpSpPr>
        <p:grpSpPr>
          <a:xfrm>
            <a:off x="8160246" y="999679"/>
            <a:ext cx="3709798" cy="4425995"/>
            <a:chOff x="8160246" y="999679"/>
            <a:chExt cx="3709798" cy="4425995"/>
          </a:xfrm>
        </p:grpSpPr>
        <p:sp>
          <p:nvSpPr>
            <p:cNvPr id="2" name="Rectangle 1">
              <a:extLst>
                <a:ext uri="{FF2B5EF4-FFF2-40B4-BE49-F238E27FC236}">
                  <a16:creationId xmlns:a16="http://schemas.microsoft.com/office/drawing/2014/main" id="{0C04C317-2314-04D1-C2BE-CBFF72C26E33}"/>
                </a:ext>
              </a:extLst>
            </p:cNvPr>
            <p:cNvSpPr/>
            <p:nvPr/>
          </p:nvSpPr>
          <p:spPr>
            <a:xfrm>
              <a:off x="9900505" y="999679"/>
              <a:ext cx="890628" cy="2867114"/>
            </a:xfrm>
            <a:prstGeom prst="rect">
              <a:avLst/>
            </a:prstGeom>
            <a:noFill/>
            <a:ln w="1143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6" name="Group 95">
              <a:extLst>
                <a:ext uri="{FF2B5EF4-FFF2-40B4-BE49-F238E27FC236}">
                  <a16:creationId xmlns:a16="http://schemas.microsoft.com/office/drawing/2014/main" id="{63A015A8-EDE9-7AAC-84C0-9D8816942E22}"/>
                </a:ext>
              </a:extLst>
            </p:cNvPr>
            <p:cNvGrpSpPr/>
            <p:nvPr/>
          </p:nvGrpSpPr>
          <p:grpSpPr>
            <a:xfrm>
              <a:off x="8160246" y="3866793"/>
              <a:ext cx="3709798" cy="1558881"/>
              <a:chOff x="7508480" y="4005014"/>
              <a:chExt cx="3709798" cy="1558881"/>
            </a:xfrm>
          </p:grpSpPr>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3030833C-3E1F-8BC8-8A92-F6DE80AD4CFD}"/>
                      </a:ext>
                    </a:extLst>
                  </p:cNvPr>
                  <p:cNvSpPr txBox="1"/>
                  <p:nvPr/>
                </p:nvSpPr>
                <p:spPr>
                  <a:xfrm>
                    <a:off x="7508480" y="4732898"/>
                    <a:ext cx="3709798" cy="830997"/>
                  </a:xfrm>
                  <a:prstGeom prst="rect">
                    <a:avLst/>
                  </a:prstGeom>
                  <a:noFill/>
                  <a:ln w="76200">
                    <a:solidFill>
                      <a:schemeClr val="accent6">
                        <a:lumMod val="50000"/>
                      </a:schemeClr>
                    </a:solidFill>
                  </a:ln>
                </p:spPr>
                <p:txBody>
                  <a:bodyPr wrap="none" rtlCol="0">
                    <a:spAutoFit/>
                  </a:bodyPr>
                  <a:lstStyle/>
                  <a:p>
                    <a14:m>
                      <m:oMath xmlns:m="http://schemas.openxmlformats.org/officeDocument/2006/math">
                        <m:r>
                          <a:rPr lang="en-CA" sz="4800" b="0" i="1" smtClean="0">
                            <a:latin typeface="Cambria Math" panose="02040503050406030204" pitchFamily="18" charset="0"/>
                          </a:rPr>
                          <m:t>𝑥</m:t>
                        </m:r>
                      </m:oMath>
                    </a14:m>
                    <a:r>
                      <a:rPr lang="en-CA" sz="4800" dirty="0"/>
                      <a:t>-momentum</a:t>
                    </a:r>
                  </a:p>
                </p:txBody>
              </p:sp>
            </mc:Choice>
            <mc:Fallback xmlns="">
              <p:sp>
                <p:nvSpPr>
                  <p:cNvPr id="89" name="TextBox 88">
                    <a:extLst>
                      <a:ext uri="{FF2B5EF4-FFF2-40B4-BE49-F238E27FC236}">
                        <a16:creationId xmlns:a16="http://schemas.microsoft.com/office/drawing/2014/main" id="{3030833C-3E1F-8BC8-8A92-F6DE80AD4CFD}"/>
                      </a:ext>
                    </a:extLst>
                  </p:cNvPr>
                  <p:cNvSpPr txBox="1">
                    <a:spLocks noRot="1" noChangeAspect="1" noMove="1" noResize="1" noEditPoints="1" noAdjustHandles="1" noChangeArrowheads="1" noChangeShapeType="1" noTextEdit="1"/>
                  </p:cNvSpPr>
                  <p:nvPr/>
                </p:nvSpPr>
                <p:spPr>
                  <a:xfrm>
                    <a:off x="7508480" y="4732898"/>
                    <a:ext cx="3709798" cy="830997"/>
                  </a:xfrm>
                  <a:prstGeom prst="rect">
                    <a:avLst/>
                  </a:prstGeom>
                  <a:blipFill>
                    <a:blip r:embed="rId9"/>
                    <a:stretch>
                      <a:fillRect t="-10738" r="-4670" b="-30872"/>
                    </a:stretch>
                  </a:blipFill>
                  <a:ln w="76200">
                    <a:solidFill>
                      <a:schemeClr val="accent6">
                        <a:lumMod val="50000"/>
                      </a:schemeClr>
                    </a:solidFill>
                  </a:ln>
                </p:spPr>
                <p:txBody>
                  <a:bodyPr/>
                  <a:lstStyle/>
                  <a:p>
                    <a:r>
                      <a:rPr lang="en-CA">
                        <a:noFill/>
                      </a:rPr>
                      <a:t> </a:t>
                    </a:r>
                  </a:p>
                </p:txBody>
              </p:sp>
            </mc:Fallback>
          </mc:AlternateContent>
          <p:cxnSp>
            <p:nvCxnSpPr>
              <p:cNvPr id="94" name="Straight Arrow Connector 93">
                <a:extLst>
                  <a:ext uri="{FF2B5EF4-FFF2-40B4-BE49-F238E27FC236}">
                    <a16:creationId xmlns:a16="http://schemas.microsoft.com/office/drawing/2014/main" id="{95A0EC62-5A6F-F257-833C-8A621DBC1248}"/>
                  </a:ext>
                </a:extLst>
              </p:cNvPr>
              <p:cNvCxnSpPr>
                <a:cxnSpLocks/>
                <a:stCxn id="2" idx="2"/>
                <a:endCxn id="89" idx="0"/>
              </p:cNvCxnSpPr>
              <p:nvPr/>
            </p:nvCxnSpPr>
            <p:spPr>
              <a:xfrm flipH="1">
                <a:off x="9363379" y="4005014"/>
                <a:ext cx="330674" cy="727884"/>
              </a:xfrm>
              <a:prstGeom prst="straightConnector1">
                <a:avLst/>
              </a:prstGeom>
              <a:ln w="76200">
                <a:solidFill>
                  <a:schemeClr val="accent6">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2135159973"/>
      </p:ext>
    </p:extLst>
  </p:cSld>
  <p:clrMapOvr>
    <a:masterClrMapping/>
  </p:clrMapOvr>
  <mc:AlternateContent xmlns:mc="http://schemas.openxmlformats.org/markup-compatibility/2006" xmlns:p14="http://schemas.microsoft.com/office/powerpoint/2010/main">
    <mc:Choice Requires="p14">
      <p:transition spd="slow" p14:dur="2000" advTm="12378"/>
    </mc:Choice>
    <mc:Fallback xmlns="">
      <p:transition spd="slow" advTm="123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down)">
                                      <p:cBhvr>
                                        <p:cTn id="7" dur="500"/>
                                        <p:tgtEl>
                                          <p:spTgt spid="7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wipe(down)">
                                      <p:cBhvr>
                                        <p:cTn id="20" dur="500"/>
                                        <p:tgtEl>
                                          <p:spTgt spid="76"/>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uiExpand="1" build="p"/>
      <p:bldP spid="81" grpId="0"/>
      <p:bldP spid="82" grpId="0"/>
      <p:bldP spid="83" grpId="0"/>
      <p:bldP spid="8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B8611ED4-7481-6F08-9EDE-755883CCDA1D}"/>
              </a:ext>
            </a:extLst>
          </p:cNvPr>
          <p:cNvGrpSpPr/>
          <p:nvPr/>
        </p:nvGrpSpPr>
        <p:grpSpPr>
          <a:xfrm rot="2749139">
            <a:off x="453632" y="1503350"/>
            <a:ext cx="5462797" cy="4340408"/>
            <a:chOff x="4639650" y="3100665"/>
            <a:chExt cx="2888903" cy="2114506"/>
          </a:xfrm>
        </p:grpSpPr>
        <p:grpSp>
          <p:nvGrpSpPr>
            <p:cNvPr id="51" name="Group 50">
              <a:extLst>
                <a:ext uri="{FF2B5EF4-FFF2-40B4-BE49-F238E27FC236}">
                  <a16:creationId xmlns:a16="http://schemas.microsoft.com/office/drawing/2014/main" id="{A1ABF2D5-CA7C-1FA9-7C34-3CDD113B9449}"/>
                </a:ext>
              </a:extLst>
            </p:cNvPr>
            <p:cNvGrpSpPr/>
            <p:nvPr/>
          </p:nvGrpSpPr>
          <p:grpSpPr>
            <a:xfrm>
              <a:off x="4639650" y="3100665"/>
              <a:ext cx="2888903" cy="2114506"/>
              <a:chOff x="1050873" y="1266825"/>
              <a:chExt cx="4041879" cy="4322790"/>
            </a:xfrm>
          </p:grpSpPr>
          <p:cxnSp>
            <p:nvCxnSpPr>
              <p:cNvPr id="54" name="Straight Connector 53">
                <a:extLst>
                  <a:ext uri="{FF2B5EF4-FFF2-40B4-BE49-F238E27FC236}">
                    <a16:creationId xmlns:a16="http://schemas.microsoft.com/office/drawing/2014/main" id="{2460E60D-A9B4-460A-7FB2-E8B3559D651E}"/>
                  </a:ext>
                </a:extLst>
              </p:cNvPr>
              <p:cNvCxnSpPr/>
              <p:nvPr/>
            </p:nvCxnSpPr>
            <p:spPr>
              <a:xfrm>
                <a:off x="1060398" y="1991653"/>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096A0C8-079C-6795-82F8-12DAE3595364}"/>
                  </a:ext>
                </a:extLst>
              </p:cNvPr>
              <p:cNvCxnSpPr/>
              <p:nvPr/>
            </p:nvCxnSpPr>
            <p:spPr>
              <a:xfrm>
                <a:off x="1060398" y="2701344"/>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717722C-03C3-78F8-F441-6EDB815731A7}"/>
                  </a:ext>
                </a:extLst>
              </p:cNvPr>
              <p:cNvCxnSpPr/>
              <p:nvPr/>
            </p:nvCxnSpPr>
            <p:spPr>
              <a:xfrm>
                <a:off x="1060398" y="3429000"/>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9795EEE-D443-934B-4E65-20D1BE6A6133}"/>
                  </a:ext>
                </a:extLst>
              </p:cNvPr>
              <p:cNvCxnSpPr/>
              <p:nvPr/>
            </p:nvCxnSpPr>
            <p:spPr>
              <a:xfrm>
                <a:off x="1060398" y="4152268"/>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D1DEA06-EFD9-CECE-704B-0FE43F4F3740}"/>
                  </a:ext>
                </a:extLst>
              </p:cNvPr>
              <p:cNvCxnSpPr/>
              <p:nvPr/>
            </p:nvCxnSpPr>
            <p:spPr>
              <a:xfrm>
                <a:off x="1060398" y="4861959"/>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0B2313-F8EA-D100-6651-9F92B3ACA89D}"/>
                  </a:ext>
                </a:extLst>
              </p:cNvPr>
              <p:cNvCxnSpPr/>
              <p:nvPr/>
            </p:nvCxnSpPr>
            <p:spPr>
              <a:xfrm>
                <a:off x="1060398" y="558961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215CE08-E531-190C-CE82-CA6359D02604}"/>
                  </a:ext>
                </a:extLst>
              </p:cNvPr>
              <p:cNvCxnSpPr/>
              <p:nvPr/>
            </p:nvCxnSpPr>
            <p:spPr>
              <a:xfrm>
                <a:off x="1050873" y="1266825"/>
                <a:ext cx="403235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413195FD-9118-D14E-4B5B-932B4E693F8C}"/>
                </a:ext>
              </a:extLst>
            </p:cNvPr>
            <p:cNvCxnSpPr>
              <a:cxnSpLocks/>
            </p:cNvCxnSpPr>
            <p:nvPr/>
          </p:nvCxnSpPr>
          <p:spPr>
            <a:xfrm flipV="1">
              <a:off x="538933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06FA21A-4AC8-63B2-C2AC-F049B7E63BE1}"/>
                </a:ext>
              </a:extLst>
            </p:cNvPr>
            <p:cNvCxnSpPr>
              <a:cxnSpLocks/>
            </p:cNvCxnSpPr>
            <p:nvPr/>
          </p:nvCxnSpPr>
          <p:spPr>
            <a:xfrm flipV="1">
              <a:off x="6821899" y="3901881"/>
              <a:ext cx="0" cy="256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1DFF70F-F697-1536-B327-3A70574EFA0F}"/>
              </a:ext>
            </a:extLst>
          </p:cNvPr>
          <p:cNvGrpSpPr/>
          <p:nvPr/>
        </p:nvGrpSpPr>
        <p:grpSpPr>
          <a:xfrm>
            <a:off x="1334022" y="237573"/>
            <a:ext cx="4712982" cy="5399326"/>
            <a:chOff x="1334022" y="237573"/>
            <a:chExt cx="4712982" cy="5399326"/>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40B1A93-BBD2-F914-E74E-632288F090AA}"/>
                    </a:ext>
                  </a:extLst>
                </p:cNvPr>
                <p:cNvSpPr txBox="1"/>
                <p:nvPr/>
              </p:nvSpPr>
              <p:spPr>
                <a:xfrm>
                  <a:off x="5078280" y="1600237"/>
                  <a:ext cx="968724" cy="1128386"/>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C00000"/>
                                </a:solidFill>
                                <a:latin typeface="Cambria Math" panose="02040503050406030204" pitchFamily="18" charset="0"/>
                              </a:rPr>
                            </m:ctrlPr>
                          </m:accPr>
                          <m:e>
                            <m:acc>
                              <m:accPr>
                                <m:chr m:val="⃗"/>
                                <m:ctrlPr>
                                  <a:rPr lang="en-CA" sz="6000" b="0" i="1" smtClean="0">
                                    <a:solidFill>
                                      <a:srgbClr val="C00000"/>
                                    </a:solidFill>
                                    <a:latin typeface="Cambria Math" panose="02040503050406030204" pitchFamily="18" charset="0"/>
                                  </a:rPr>
                                </m:ctrlPr>
                              </m:accPr>
                              <m:e>
                                <m:sSub>
                                  <m:sSubPr>
                                    <m:ctrlPr>
                                      <a:rPr lang="en-CA" sz="6000" b="0" i="1" smtClean="0">
                                        <a:solidFill>
                                          <a:srgbClr val="C00000"/>
                                        </a:solidFill>
                                        <a:latin typeface="Cambria Math" panose="02040503050406030204" pitchFamily="18" charset="0"/>
                                      </a:rPr>
                                    </m:ctrlPr>
                                  </m:sSubPr>
                                  <m:e>
                                    <m:r>
                                      <a:rPr lang="en-CA" sz="6000" b="0" i="1" smtClean="0">
                                        <a:solidFill>
                                          <a:srgbClr val="C00000"/>
                                        </a:solidFill>
                                        <a:latin typeface="Cambria Math" panose="02040503050406030204" pitchFamily="18" charset="0"/>
                                      </a:rPr>
                                      <m:t>𝑒</m:t>
                                    </m:r>
                                  </m:e>
                                  <m:sub>
                                    <m:r>
                                      <a:rPr lang="en-CA" sz="6000" b="0" i="1" smtClean="0">
                                        <a:solidFill>
                                          <a:srgbClr val="C00000"/>
                                        </a:solidFill>
                                        <a:latin typeface="Cambria Math" panose="02040503050406030204" pitchFamily="18" charset="0"/>
                                      </a:rPr>
                                      <m:t>𝑥</m:t>
                                    </m:r>
                                  </m:sub>
                                </m:sSub>
                              </m:e>
                            </m:acc>
                          </m:e>
                        </m:acc>
                      </m:oMath>
                    </m:oMathPara>
                  </a14:m>
                  <a:endParaRPr lang="en-CA" sz="6000" dirty="0"/>
                </a:p>
              </p:txBody>
            </p:sp>
          </mc:Choice>
          <mc:Fallback xmlns="">
            <p:sp>
              <p:nvSpPr>
                <p:cNvPr id="80" name="TextBox 79">
                  <a:extLst>
                    <a:ext uri="{FF2B5EF4-FFF2-40B4-BE49-F238E27FC236}">
                      <a16:creationId xmlns:a16="http://schemas.microsoft.com/office/drawing/2014/main" id="{440B1A93-BBD2-F914-E74E-632288F090AA}"/>
                    </a:ext>
                  </a:extLst>
                </p:cNvPr>
                <p:cNvSpPr txBox="1">
                  <a:spLocks noRot="1" noChangeAspect="1" noMove="1" noResize="1" noEditPoints="1" noAdjustHandles="1" noChangeArrowheads="1" noChangeShapeType="1" noTextEdit="1"/>
                </p:cNvSpPr>
                <p:nvPr/>
              </p:nvSpPr>
              <p:spPr>
                <a:xfrm>
                  <a:off x="5078280" y="1600237"/>
                  <a:ext cx="968724" cy="1128386"/>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715065B-65D0-09F6-6A51-4E29B42F0E3D}"/>
                    </a:ext>
                  </a:extLst>
                </p:cNvPr>
                <p:cNvSpPr txBox="1"/>
                <p:nvPr/>
              </p:nvSpPr>
              <p:spPr>
                <a:xfrm>
                  <a:off x="3858610" y="237573"/>
                  <a:ext cx="968724" cy="1128386"/>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C00000"/>
                                </a:solidFill>
                                <a:latin typeface="Cambria Math" panose="02040503050406030204" pitchFamily="18" charset="0"/>
                              </a:rPr>
                            </m:ctrlPr>
                          </m:accPr>
                          <m:e>
                            <m:acc>
                              <m:accPr>
                                <m:chr m:val="⃗"/>
                                <m:ctrlPr>
                                  <a:rPr lang="en-CA" sz="6000" b="0" i="1" smtClean="0">
                                    <a:solidFill>
                                      <a:srgbClr val="C00000"/>
                                    </a:solidFill>
                                    <a:latin typeface="Cambria Math" panose="02040503050406030204" pitchFamily="18" charset="0"/>
                                  </a:rPr>
                                </m:ctrlPr>
                              </m:accPr>
                              <m:e>
                                <m:sSub>
                                  <m:sSubPr>
                                    <m:ctrlPr>
                                      <a:rPr lang="en-CA" sz="6000" b="0" i="1" smtClean="0">
                                        <a:solidFill>
                                          <a:srgbClr val="C00000"/>
                                        </a:solidFill>
                                        <a:latin typeface="Cambria Math" panose="02040503050406030204" pitchFamily="18" charset="0"/>
                                      </a:rPr>
                                    </m:ctrlPr>
                                  </m:sSubPr>
                                  <m:e>
                                    <m:r>
                                      <a:rPr lang="en-CA" sz="6000" b="0" i="1" smtClean="0">
                                        <a:solidFill>
                                          <a:srgbClr val="C00000"/>
                                        </a:solidFill>
                                        <a:latin typeface="Cambria Math" panose="02040503050406030204" pitchFamily="18" charset="0"/>
                                      </a:rPr>
                                      <m:t>𝑒</m:t>
                                    </m:r>
                                  </m:e>
                                  <m:sub>
                                    <m:r>
                                      <a:rPr lang="en-CA" sz="6000" b="0" i="1" smtClean="0">
                                        <a:solidFill>
                                          <a:srgbClr val="C00000"/>
                                        </a:solidFill>
                                        <a:latin typeface="Cambria Math" panose="02040503050406030204" pitchFamily="18" charset="0"/>
                                      </a:rPr>
                                      <m:t>𝑡</m:t>
                                    </m:r>
                                  </m:sub>
                                </m:sSub>
                              </m:e>
                            </m:acc>
                          </m:e>
                        </m:acc>
                      </m:oMath>
                    </m:oMathPara>
                  </a14:m>
                  <a:endParaRPr lang="en-CA" sz="6000" dirty="0"/>
                </a:p>
              </p:txBody>
            </p:sp>
          </mc:Choice>
          <mc:Fallback xmlns="">
            <p:sp>
              <p:nvSpPr>
                <p:cNvPr id="85" name="TextBox 84">
                  <a:extLst>
                    <a:ext uri="{FF2B5EF4-FFF2-40B4-BE49-F238E27FC236}">
                      <a16:creationId xmlns:a16="http://schemas.microsoft.com/office/drawing/2014/main" id="{2715065B-65D0-09F6-6A51-4E29B42F0E3D}"/>
                    </a:ext>
                  </a:extLst>
                </p:cNvPr>
                <p:cNvSpPr txBox="1">
                  <a:spLocks noRot="1" noChangeAspect="1" noMove="1" noResize="1" noEditPoints="1" noAdjustHandles="1" noChangeArrowheads="1" noChangeShapeType="1" noTextEdit="1"/>
                </p:cNvSpPr>
                <p:nvPr/>
              </p:nvSpPr>
              <p:spPr>
                <a:xfrm>
                  <a:off x="3858610" y="237573"/>
                  <a:ext cx="968724" cy="1128386"/>
                </a:xfrm>
                <a:prstGeom prst="rect">
                  <a:avLst/>
                </a:prstGeom>
                <a:blipFill>
                  <a:blip r:embed="rId4"/>
                  <a:stretch>
                    <a:fillRect/>
                  </a:stretch>
                </a:blipFill>
                <a:effectLst>
                  <a:softEdge rad="127000"/>
                </a:effectLst>
              </p:spPr>
              <p:txBody>
                <a:bodyPr/>
                <a:lstStyle/>
                <a:p>
                  <a:r>
                    <a:rPr lang="en-CA">
                      <a:noFill/>
                    </a:rPr>
                    <a:t> </a:t>
                  </a:r>
                </a:p>
              </p:txBody>
            </p:sp>
          </mc:Fallback>
        </mc:AlternateContent>
        <p:grpSp>
          <p:nvGrpSpPr>
            <p:cNvPr id="69" name="Group 68">
              <a:extLst>
                <a:ext uri="{FF2B5EF4-FFF2-40B4-BE49-F238E27FC236}">
                  <a16:creationId xmlns:a16="http://schemas.microsoft.com/office/drawing/2014/main" id="{FDFA3509-B601-4EBC-A761-B4BD9746887D}"/>
                </a:ext>
              </a:extLst>
            </p:cNvPr>
            <p:cNvGrpSpPr/>
            <p:nvPr/>
          </p:nvGrpSpPr>
          <p:grpSpPr>
            <a:xfrm>
              <a:off x="1334022" y="978946"/>
              <a:ext cx="4657953" cy="4657953"/>
              <a:chOff x="-6889299" y="3905622"/>
              <a:chExt cx="2301705" cy="2301705"/>
            </a:xfrm>
          </p:grpSpPr>
          <p:cxnSp>
            <p:nvCxnSpPr>
              <p:cNvPr id="70" name="Straight Arrow Connector 69">
                <a:extLst>
                  <a:ext uri="{FF2B5EF4-FFF2-40B4-BE49-F238E27FC236}">
                    <a16:creationId xmlns:a16="http://schemas.microsoft.com/office/drawing/2014/main" id="{39706B16-FDF7-2AE4-9C65-0C3F94D63E5D}"/>
                  </a:ext>
                </a:extLst>
              </p:cNvPr>
              <p:cNvCxnSpPr>
                <a:cxnSpLocks/>
              </p:cNvCxnSpPr>
              <p:nvPr/>
            </p:nvCxnSpPr>
            <p:spPr>
              <a:xfrm rot="18054446">
                <a:off x="-7292833" y="5056475"/>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70">
                <a:extLst>
                  <a:ext uri="{FF2B5EF4-FFF2-40B4-BE49-F238E27FC236}">
                    <a16:creationId xmlns:a16="http://schemas.microsoft.com/office/drawing/2014/main" id="{F3EC41F5-6E9E-0A18-E725-B30B0B1D52D4}"/>
                  </a:ext>
                </a:extLst>
              </p:cNvPr>
              <p:cNvCxnSpPr>
                <a:cxnSpLocks/>
              </p:cNvCxnSpPr>
              <p:nvPr/>
            </p:nvCxnSpPr>
            <p:spPr>
              <a:xfrm rot="19651655">
                <a:off x="-6889299" y="5465110"/>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5" name="Group 4">
            <a:extLst>
              <a:ext uri="{FF2B5EF4-FFF2-40B4-BE49-F238E27FC236}">
                <a16:creationId xmlns:a16="http://schemas.microsoft.com/office/drawing/2014/main" id="{B7281AD3-D410-CC16-95EE-EF18922A8F7C}"/>
              </a:ext>
            </a:extLst>
          </p:cNvPr>
          <p:cNvGrpSpPr/>
          <p:nvPr/>
        </p:nvGrpSpPr>
        <p:grpSpPr>
          <a:xfrm>
            <a:off x="914555" y="990743"/>
            <a:ext cx="4955158" cy="5099206"/>
            <a:chOff x="914555" y="990743"/>
            <a:chExt cx="4955158" cy="5099206"/>
          </a:xfrm>
        </p:grpSpPr>
        <p:grpSp>
          <p:nvGrpSpPr>
            <p:cNvPr id="89" name="Group 88">
              <a:extLst>
                <a:ext uri="{FF2B5EF4-FFF2-40B4-BE49-F238E27FC236}">
                  <a16:creationId xmlns:a16="http://schemas.microsoft.com/office/drawing/2014/main" id="{429B6D7B-FFD0-659E-5767-31D3EEB8D020}"/>
                </a:ext>
              </a:extLst>
            </p:cNvPr>
            <p:cNvGrpSpPr/>
            <p:nvPr/>
          </p:nvGrpSpPr>
          <p:grpSpPr>
            <a:xfrm>
              <a:off x="1627579" y="2112997"/>
              <a:ext cx="3225336" cy="3240651"/>
              <a:chOff x="-6756949" y="4408852"/>
              <a:chExt cx="1593784" cy="1601352"/>
            </a:xfrm>
          </p:grpSpPr>
          <p:cxnSp>
            <p:nvCxnSpPr>
              <p:cNvPr id="90" name="Straight Arrow Connector 89">
                <a:extLst>
                  <a:ext uri="{FF2B5EF4-FFF2-40B4-BE49-F238E27FC236}">
                    <a16:creationId xmlns:a16="http://schemas.microsoft.com/office/drawing/2014/main" id="{EF8306BB-84EA-AF72-2F28-DCDD31AE7B1F}"/>
                  </a:ext>
                </a:extLst>
              </p:cNvPr>
              <p:cNvCxnSpPr>
                <a:cxnSpLocks/>
              </p:cNvCxnSpPr>
              <p:nvPr/>
            </p:nvCxnSpPr>
            <p:spPr>
              <a:xfrm rot="16200000">
                <a:off x="-7540186" y="519208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90">
                <a:extLst>
                  <a:ext uri="{FF2B5EF4-FFF2-40B4-BE49-F238E27FC236}">
                    <a16:creationId xmlns:a16="http://schemas.microsoft.com/office/drawing/2014/main" id="{577EEC74-765E-88B4-69FB-555F8DD341AB}"/>
                  </a:ext>
                </a:extLst>
              </p:cNvPr>
              <p:cNvCxnSpPr>
                <a:cxnSpLocks/>
              </p:cNvCxnSpPr>
              <p:nvPr/>
            </p:nvCxnSpPr>
            <p:spPr>
              <a:xfrm>
                <a:off x="-6729638" y="6010204"/>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EF135C6E-55E8-8AD0-8AF4-8F830FB75293}"/>
                    </a:ext>
                  </a:extLst>
                </p:cNvPr>
                <p:cNvSpPr txBox="1"/>
                <p:nvPr/>
              </p:nvSpPr>
              <p:spPr>
                <a:xfrm>
                  <a:off x="914555" y="990743"/>
                  <a:ext cx="937223" cy="1015663"/>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𝑡</m:t>
                                </m:r>
                              </m:sub>
                            </m:sSub>
                          </m:e>
                        </m:acc>
                      </m:oMath>
                    </m:oMathPara>
                  </a14:m>
                  <a:endParaRPr lang="en-CA" sz="6000" dirty="0"/>
                </a:p>
              </p:txBody>
            </p:sp>
          </mc:Choice>
          <mc:Fallback xmlns="">
            <p:sp>
              <p:nvSpPr>
                <p:cNvPr id="99" name="TextBox 98">
                  <a:extLst>
                    <a:ext uri="{FF2B5EF4-FFF2-40B4-BE49-F238E27FC236}">
                      <a16:creationId xmlns:a16="http://schemas.microsoft.com/office/drawing/2014/main" id="{EF135C6E-55E8-8AD0-8AF4-8F830FB75293}"/>
                    </a:ext>
                  </a:extLst>
                </p:cNvPr>
                <p:cNvSpPr txBox="1">
                  <a:spLocks noRot="1" noChangeAspect="1" noMove="1" noResize="1" noEditPoints="1" noAdjustHandles="1" noChangeArrowheads="1" noChangeShapeType="1" noTextEdit="1"/>
                </p:cNvSpPr>
                <p:nvPr/>
              </p:nvSpPr>
              <p:spPr>
                <a:xfrm>
                  <a:off x="914555" y="990743"/>
                  <a:ext cx="937223" cy="1015663"/>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84EFC114-2453-B0F2-F73D-880215F7450E}"/>
                    </a:ext>
                  </a:extLst>
                </p:cNvPr>
                <p:cNvSpPr txBox="1"/>
                <p:nvPr/>
              </p:nvSpPr>
              <p:spPr>
                <a:xfrm>
                  <a:off x="4900989" y="5074286"/>
                  <a:ext cx="968724" cy="1015663"/>
                </a:xfrm>
                <a:prstGeom prst="rect">
                  <a:avLst/>
                </a:prstGeom>
                <a:solidFill>
                  <a:schemeClr val="bg1"/>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𝑥</m:t>
                                </m:r>
                              </m:sub>
                            </m:sSub>
                          </m:e>
                        </m:acc>
                      </m:oMath>
                    </m:oMathPara>
                  </a14:m>
                  <a:endParaRPr lang="en-CA" sz="6000" dirty="0"/>
                </a:p>
              </p:txBody>
            </p:sp>
          </mc:Choice>
          <mc:Fallback xmlns="">
            <p:sp>
              <p:nvSpPr>
                <p:cNvPr id="100" name="TextBox 99">
                  <a:extLst>
                    <a:ext uri="{FF2B5EF4-FFF2-40B4-BE49-F238E27FC236}">
                      <a16:creationId xmlns:a16="http://schemas.microsoft.com/office/drawing/2014/main" id="{84EFC114-2453-B0F2-F73D-880215F7450E}"/>
                    </a:ext>
                  </a:extLst>
                </p:cNvPr>
                <p:cNvSpPr txBox="1">
                  <a:spLocks noRot="1" noChangeAspect="1" noMove="1" noResize="1" noEditPoints="1" noAdjustHandles="1" noChangeArrowheads="1" noChangeShapeType="1" noTextEdit="1"/>
                </p:cNvSpPr>
                <p:nvPr/>
              </p:nvSpPr>
              <p:spPr>
                <a:xfrm>
                  <a:off x="4900989" y="5074286"/>
                  <a:ext cx="968724" cy="1015663"/>
                </a:xfrm>
                <a:prstGeom prst="rect">
                  <a:avLst/>
                </a:prstGeom>
                <a:blipFill>
                  <a:blip r:embed="rId6"/>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27581E78-CDD1-E297-507C-CACE2F76E441}"/>
                  </a:ext>
                </a:extLst>
              </p:cNvPr>
              <p:cNvSpPr txBox="1"/>
              <p:nvPr/>
            </p:nvSpPr>
            <p:spPr>
              <a:xfrm>
                <a:off x="216754" y="4184836"/>
                <a:ext cx="1026551" cy="1569660"/>
              </a:xfrm>
              <a:prstGeom prst="rect">
                <a:avLst/>
              </a:prstGeom>
              <a:noFill/>
              <a:effectLst/>
            </p:spPr>
            <p:txBody>
              <a:bodyPr wrap="square">
                <a:spAutoFit/>
              </a:bodyPr>
              <a:lstStyle/>
              <a:p>
                <a:pPr/>
                <a14:m>
                  <m:oMathPara xmlns:m="http://schemas.openxmlformats.org/officeDocument/2006/math">
                    <m:oMathParaPr>
                      <m:jc m:val="centerGroup"/>
                    </m:oMathParaPr>
                    <m:oMath xmlns:m="http://schemas.openxmlformats.org/officeDocument/2006/math">
                      <m:r>
                        <a:rPr lang="en-CA" sz="9600" b="0" i="1" smtClean="0">
                          <a:solidFill>
                            <a:schemeClr val="tx1"/>
                          </a:solidFill>
                          <a:latin typeface="Cambria Math" panose="02040503050406030204" pitchFamily="18" charset="0"/>
                        </a:rPr>
                        <m:t>𝜅</m:t>
                      </m:r>
                    </m:oMath>
                  </m:oMathPara>
                </a14:m>
                <a:endParaRPr lang="en-CA" sz="9600" dirty="0">
                  <a:solidFill>
                    <a:schemeClr val="tx1"/>
                  </a:solidFill>
                </a:endParaRPr>
              </a:p>
            </p:txBody>
          </p:sp>
        </mc:Choice>
        <mc:Fallback xmlns="">
          <p:sp>
            <p:nvSpPr>
              <p:cNvPr id="137" name="TextBox 136">
                <a:extLst>
                  <a:ext uri="{FF2B5EF4-FFF2-40B4-BE49-F238E27FC236}">
                    <a16:creationId xmlns:a16="http://schemas.microsoft.com/office/drawing/2014/main" id="{27581E78-CDD1-E297-507C-CACE2F76E441}"/>
                  </a:ext>
                </a:extLst>
              </p:cNvPr>
              <p:cNvSpPr txBox="1">
                <a:spLocks noRot="1" noChangeAspect="1" noMove="1" noResize="1" noEditPoints="1" noAdjustHandles="1" noChangeArrowheads="1" noChangeShapeType="1" noTextEdit="1"/>
              </p:cNvSpPr>
              <p:nvPr/>
            </p:nvSpPr>
            <p:spPr>
              <a:xfrm>
                <a:off x="216754" y="4184836"/>
                <a:ext cx="1026551" cy="1569660"/>
              </a:xfrm>
              <a:prstGeom prst="rect">
                <a:avLst/>
              </a:prstGeom>
              <a:blipFill>
                <a:blip r:embed="rId7"/>
                <a:stretch>
                  <a:fillRect/>
                </a:stretch>
              </a:blipFill>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4F8B5070-0873-D507-A9C0-05A15D01C27F}"/>
                  </a:ext>
                </a:extLst>
              </p:cNvPr>
              <p:cNvSpPr txBox="1"/>
              <p:nvPr/>
            </p:nvSpPr>
            <p:spPr>
              <a:xfrm>
                <a:off x="6191173" y="240326"/>
                <a:ext cx="6130742" cy="2410532"/>
              </a:xfrm>
              <a:prstGeom prst="rect">
                <a:avLst/>
              </a:prstGeom>
              <a:noFill/>
              <a:effectLst/>
            </p:spPr>
            <p:txBody>
              <a:bodyPr wrap="square">
                <a:spAutoFit/>
              </a:bodyPr>
              <a:lstStyle/>
              <a:p>
                <a:pPr/>
                <a14:m>
                  <m:oMathPara xmlns:m="http://schemas.openxmlformats.org/officeDocument/2006/math">
                    <m:oMathParaPr>
                      <m:jc m:val="left"/>
                    </m:oMathParaPr>
                    <m:oMath xmlns:m="http://schemas.openxmlformats.org/officeDocument/2006/math">
                      <m:r>
                        <a:rPr lang="en-CA" sz="7200" b="0" i="1" smtClean="0">
                          <a:solidFill>
                            <a:schemeClr val="tx1"/>
                          </a:solidFill>
                          <a:latin typeface="Cambria Math" panose="02040503050406030204" pitchFamily="18" charset="0"/>
                        </a:rPr>
                        <m:t>𝜅</m:t>
                      </m:r>
                      <m:r>
                        <a:rPr lang="en-CA" sz="7200" b="0" i="1" smtClean="0">
                          <a:solidFill>
                            <a:schemeClr val="tx1"/>
                          </a:solidFill>
                          <a:latin typeface="Cambria Math" panose="02040503050406030204" pitchFamily="18" charset="0"/>
                        </a:rPr>
                        <m:t>=3 </m:t>
                      </m:r>
                      <m:sSup>
                        <m:sSupPr>
                          <m:ctrlPr>
                            <a:rPr lang="en-CA" sz="7200" b="0" i="1" smtClean="0">
                              <a:solidFill>
                                <a:srgbClr val="002060"/>
                              </a:solidFill>
                              <a:latin typeface="Cambria Math" panose="02040503050406030204" pitchFamily="18" charset="0"/>
                            </a:rPr>
                          </m:ctrlPr>
                        </m:sSupPr>
                        <m:e>
                          <m:r>
                            <a:rPr lang="en-CA" sz="7200" b="0" i="1" smtClean="0">
                              <a:solidFill>
                                <a:srgbClr val="002060"/>
                              </a:solidFill>
                              <a:latin typeface="Cambria Math" panose="02040503050406030204" pitchFamily="18" charset="0"/>
                            </a:rPr>
                            <m:t>𝜖</m:t>
                          </m:r>
                        </m:e>
                        <m:sup>
                          <m:r>
                            <a:rPr lang="en-CA" sz="7200" b="0" i="1" smtClean="0">
                              <a:solidFill>
                                <a:srgbClr val="002060"/>
                              </a:solidFill>
                              <a:latin typeface="Cambria Math" panose="02040503050406030204" pitchFamily="18" charset="0"/>
                            </a:rPr>
                            <m:t>𝑡</m:t>
                          </m:r>
                        </m:sup>
                      </m:sSup>
                      <m:r>
                        <a:rPr lang="en-CA" sz="7200" b="0" i="1" smtClean="0">
                          <a:solidFill>
                            <a:schemeClr val="tx1"/>
                          </a:solidFill>
                          <a:latin typeface="Cambria Math" panose="02040503050406030204" pitchFamily="18" charset="0"/>
                        </a:rPr>
                        <m:t>+3</m:t>
                      </m:r>
                      <m:sSup>
                        <m:sSupPr>
                          <m:ctrlPr>
                            <a:rPr lang="en-CA" sz="7200" b="0" i="1" smtClean="0">
                              <a:solidFill>
                                <a:srgbClr val="002060"/>
                              </a:solidFill>
                              <a:latin typeface="Cambria Math" panose="02040503050406030204" pitchFamily="18" charset="0"/>
                            </a:rPr>
                          </m:ctrlPr>
                        </m:sSupPr>
                        <m:e>
                          <m:r>
                            <a:rPr lang="en-CA" sz="7200" b="0" i="1" smtClean="0">
                              <a:solidFill>
                                <a:srgbClr val="002060"/>
                              </a:solidFill>
                              <a:latin typeface="Cambria Math" panose="02040503050406030204" pitchFamily="18" charset="0"/>
                            </a:rPr>
                            <m:t>𝜖</m:t>
                          </m:r>
                        </m:e>
                        <m:sup>
                          <m:r>
                            <a:rPr lang="en-CA" sz="7200" b="0" i="1" smtClean="0">
                              <a:solidFill>
                                <a:srgbClr val="002060"/>
                              </a:solidFill>
                              <a:latin typeface="Cambria Math" panose="02040503050406030204" pitchFamily="18" charset="0"/>
                            </a:rPr>
                            <m:t>𝑥</m:t>
                          </m:r>
                        </m:sup>
                      </m:sSup>
                    </m:oMath>
                  </m:oMathPara>
                </a14:m>
                <a:endParaRPr lang="en-CA" sz="7200" dirty="0">
                  <a:solidFill>
                    <a:schemeClr val="tx1"/>
                  </a:solidFill>
                </a:endParaRPr>
              </a:p>
              <a:p>
                <a:pPr/>
                <a14:m>
                  <m:oMathPara xmlns:m="http://schemas.openxmlformats.org/officeDocument/2006/math">
                    <m:oMathParaPr>
                      <m:jc m:val="left"/>
                    </m:oMathParaPr>
                    <m:oMath xmlns:m="http://schemas.openxmlformats.org/officeDocument/2006/math">
                      <m:r>
                        <a:rPr lang="en-CA" sz="7200" b="0" i="1" smtClean="0">
                          <a:solidFill>
                            <a:schemeClr val="tx1"/>
                          </a:solidFill>
                          <a:latin typeface="Cambria Math" panose="02040503050406030204" pitchFamily="18" charset="0"/>
                        </a:rPr>
                        <m:t>𝜅</m:t>
                      </m:r>
                      <m:r>
                        <a:rPr lang="en-CA" sz="7200" b="0" i="1" smtClean="0">
                          <a:solidFill>
                            <a:schemeClr val="tx1"/>
                          </a:solidFill>
                          <a:latin typeface="Cambria Math" panose="02040503050406030204" pitchFamily="18" charset="0"/>
                        </a:rPr>
                        <m:t>=6 </m:t>
                      </m:r>
                      <m:acc>
                        <m:accPr>
                          <m:chr m:val="̃"/>
                          <m:ctrlPr>
                            <a:rPr lang="en-CA" sz="7200" b="0" i="1" smtClean="0">
                              <a:solidFill>
                                <a:srgbClr val="C00000"/>
                              </a:solidFill>
                              <a:latin typeface="Cambria Math" panose="02040503050406030204" pitchFamily="18" charset="0"/>
                            </a:rPr>
                          </m:ctrlPr>
                        </m:accPr>
                        <m:e>
                          <m:sSup>
                            <m:sSupPr>
                              <m:ctrlPr>
                                <a:rPr lang="en-CA" sz="7200" b="0" i="1" smtClean="0">
                                  <a:solidFill>
                                    <a:srgbClr val="C00000"/>
                                  </a:solidFill>
                                  <a:latin typeface="Cambria Math" panose="02040503050406030204" pitchFamily="18" charset="0"/>
                                </a:rPr>
                              </m:ctrlPr>
                            </m:sSupPr>
                            <m:e>
                              <m:r>
                                <a:rPr lang="en-CA" sz="7200" b="0" i="1" smtClean="0">
                                  <a:solidFill>
                                    <a:srgbClr val="C00000"/>
                                  </a:solidFill>
                                  <a:latin typeface="Cambria Math" panose="02040503050406030204" pitchFamily="18" charset="0"/>
                                </a:rPr>
                                <m:t>𝜖</m:t>
                              </m:r>
                            </m:e>
                            <m:sup>
                              <m:r>
                                <a:rPr lang="en-CA" sz="7200" b="0" i="1" smtClean="0">
                                  <a:solidFill>
                                    <a:srgbClr val="C00000"/>
                                  </a:solidFill>
                                  <a:latin typeface="Cambria Math" panose="02040503050406030204" pitchFamily="18" charset="0"/>
                                </a:rPr>
                                <m:t>𝑡</m:t>
                              </m:r>
                            </m:sup>
                          </m:sSup>
                        </m:e>
                      </m:acc>
                      <m:r>
                        <a:rPr lang="en-CA" sz="7200" b="0" i="1" smtClean="0">
                          <a:solidFill>
                            <a:schemeClr val="tx1"/>
                          </a:solidFill>
                          <a:latin typeface="Cambria Math" panose="02040503050406030204" pitchFamily="18" charset="0"/>
                        </a:rPr>
                        <m:t>+6</m:t>
                      </m:r>
                      <m:acc>
                        <m:accPr>
                          <m:chr m:val="̃"/>
                          <m:ctrlPr>
                            <a:rPr lang="en-CA" sz="7200" b="0" i="1" smtClean="0">
                              <a:solidFill>
                                <a:srgbClr val="C00000"/>
                              </a:solidFill>
                              <a:latin typeface="Cambria Math" panose="02040503050406030204" pitchFamily="18" charset="0"/>
                            </a:rPr>
                          </m:ctrlPr>
                        </m:accPr>
                        <m:e>
                          <m:sSup>
                            <m:sSupPr>
                              <m:ctrlPr>
                                <a:rPr lang="en-CA" sz="7200" b="0" i="1" smtClean="0">
                                  <a:solidFill>
                                    <a:srgbClr val="C00000"/>
                                  </a:solidFill>
                                  <a:latin typeface="Cambria Math" panose="02040503050406030204" pitchFamily="18" charset="0"/>
                                </a:rPr>
                              </m:ctrlPr>
                            </m:sSupPr>
                            <m:e>
                              <m:r>
                                <a:rPr lang="en-CA" sz="7200" b="0" i="1" smtClean="0">
                                  <a:solidFill>
                                    <a:srgbClr val="C00000"/>
                                  </a:solidFill>
                                  <a:latin typeface="Cambria Math" panose="02040503050406030204" pitchFamily="18" charset="0"/>
                                </a:rPr>
                                <m:t>𝜖</m:t>
                              </m:r>
                            </m:e>
                            <m:sup>
                              <m:r>
                                <a:rPr lang="en-CA" sz="7200" b="0" i="1" smtClean="0">
                                  <a:solidFill>
                                    <a:srgbClr val="C00000"/>
                                  </a:solidFill>
                                  <a:latin typeface="Cambria Math" panose="02040503050406030204" pitchFamily="18" charset="0"/>
                                </a:rPr>
                                <m:t>𝑥</m:t>
                              </m:r>
                            </m:sup>
                          </m:sSup>
                        </m:e>
                      </m:acc>
                    </m:oMath>
                  </m:oMathPara>
                </a14:m>
                <a:endParaRPr lang="en-CA" sz="7200" dirty="0">
                  <a:solidFill>
                    <a:schemeClr val="tx1"/>
                  </a:solidFill>
                </a:endParaRPr>
              </a:p>
            </p:txBody>
          </p:sp>
        </mc:Choice>
        <mc:Fallback xmlns="">
          <p:sp>
            <p:nvSpPr>
              <p:cNvPr id="138" name="TextBox 137">
                <a:extLst>
                  <a:ext uri="{FF2B5EF4-FFF2-40B4-BE49-F238E27FC236}">
                    <a16:creationId xmlns:a16="http://schemas.microsoft.com/office/drawing/2014/main" id="{4F8B5070-0873-D507-A9C0-05A15D01C27F}"/>
                  </a:ext>
                </a:extLst>
              </p:cNvPr>
              <p:cNvSpPr txBox="1">
                <a:spLocks noRot="1" noChangeAspect="1" noMove="1" noResize="1" noEditPoints="1" noAdjustHandles="1" noChangeArrowheads="1" noChangeShapeType="1" noTextEdit="1"/>
              </p:cNvSpPr>
              <p:nvPr/>
            </p:nvSpPr>
            <p:spPr>
              <a:xfrm>
                <a:off x="6191173" y="240326"/>
                <a:ext cx="6130742" cy="2410532"/>
              </a:xfrm>
              <a:prstGeom prst="rect">
                <a:avLst/>
              </a:prstGeom>
              <a:blipFill>
                <a:blip r:embed="rId8"/>
                <a:stretch>
                  <a:fillRect/>
                </a:stretch>
              </a:blipFill>
              <a:effectLst/>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8EEB5B24-CC97-6CEE-B316-BE94DF0B5209}"/>
              </a:ext>
            </a:extLst>
          </p:cNvPr>
          <p:cNvGrpSpPr/>
          <p:nvPr/>
        </p:nvGrpSpPr>
        <p:grpSpPr>
          <a:xfrm>
            <a:off x="7289684" y="232259"/>
            <a:ext cx="3327642" cy="4634754"/>
            <a:chOff x="7289684" y="232259"/>
            <a:chExt cx="3327642" cy="4634754"/>
          </a:xfrm>
        </p:grpSpPr>
        <p:sp>
          <p:nvSpPr>
            <p:cNvPr id="35" name="Rectangle 34">
              <a:extLst>
                <a:ext uri="{FF2B5EF4-FFF2-40B4-BE49-F238E27FC236}">
                  <a16:creationId xmlns:a16="http://schemas.microsoft.com/office/drawing/2014/main" id="{C087C210-5B1D-B569-22E3-62D901B032E9}"/>
                </a:ext>
              </a:extLst>
            </p:cNvPr>
            <p:cNvSpPr/>
            <p:nvPr/>
          </p:nvSpPr>
          <p:spPr>
            <a:xfrm>
              <a:off x="7779053" y="232259"/>
              <a:ext cx="890628" cy="2448579"/>
            </a:xfrm>
            <a:prstGeom prst="rect">
              <a:avLst/>
            </a:prstGeom>
            <a:noFill/>
            <a:ln w="1143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6" name="Group 35">
              <a:extLst>
                <a:ext uri="{FF2B5EF4-FFF2-40B4-BE49-F238E27FC236}">
                  <a16:creationId xmlns:a16="http://schemas.microsoft.com/office/drawing/2014/main" id="{17817609-E993-1EDB-D769-013D59AC262A}"/>
                </a:ext>
              </a:extLst>
            </p:cNvPr>
            <p:cNvGrpSpPr/>
            <p:nvPr/>
          </p:nvGrpSpPr>
          <p:grpSpPr>
            <a:xfrm>
              <a:off x="7289684" y="2680838"/>
              <a:ext cx="3327642" cy="2186175"/>
              <a:chOff x="6637918" y="2819059"/>
              <a:chExt cx="3327642" cy="2186175"/>
            </a:xfrm>
          </p:grpSpPr>
          <p:sp>
            <p:nvSpPr>
              <p:cNvPr id="37" name="TextBox 36">
                <a:extLst>
                  <a:ext uri="{FF2B5EF4-FFF2-40B4-BE49-F238E27FC236}">
                    <a16:creationId xmlns:a16="http://schemas.microsoft.com/office/drawing/2014/main" id="{3273911B-E85B-B48F-2830-54861135C647}"/>
                  </a:ext>
                </a:extLst>
              </p:cNvPr>
              <p:cNvSpPr txBox="1"/>
              <p:nvPr/>
            </p:nvSpPr>
            <p:spPr>
              <a:xfrm>
                <a:off x="6637918" y="3989571"/>
                <a:ext cx="3327642" cy="1015663"/>
              </a:xfrm>
              <a:prstGeom prst="rect">
                <a:avLst/>
              </a:prstGeom>
              <a:noFill/>
              <a:ln w="76200">
                <a:solidFill>
                  <a:schemeClr val="accent6">
                    <a:lumMod val="50000"/>
                  </a:schemeClr>
                </a:solidFill>
              </a:ln>
            </p:spPr>
            <p:txBody>
              <a:bodyPr wrap="none" rtlCol="0">
                <a:spAutoFit/>
              </a:bodyPr>
              <a:lstStyle/>
              <a:p>
                <a:r>
                  <a:rPr lang="en-CA" sz="6000" dirty="0"/>
                  <a:t>frequency</a:t>
                </a:r>
              </a:p>
            </p:txBody>
          </p:sp>
          <p:cxnSp>
            <p:nvCxnSpPr>
              <p:cNvPr id="38" name="Straight Arrow Connector 37">
                <a:extLst>
                  <a:ext uri="{FF2B5EF4-FFF2-40B4-BE49-F238E27FC236}">
                    <a16:creationId xmlns:a16="http://schemas.microsoft.com/office/drawing/2014/main" id="{87DC4AEB-6E48-7909-F3CA-7C84D6D6D927}"/>
                  </a:ext>
                </a:extLst>
              </p:cNvPr>
              <p:cNvCxnSpPr>
                <a:cxnSpLocks/>
                <a:stCxn id="35" idx="2"/>
                <a:endCxn id="37" idx="0"/>
              </p:cNvCxnSpPr>
              <p:nvPr/>
            </p:nvCxnSpPr>
            <p:spPr>
              <a:xfrm>
                <a:off x="7572601" y="2819059"/>
                <a:ext cx="729138" cy="1170512"/>
              </a:xfrm>
              <a:prstGeom prst="straightConnector1">
                <a:avLst/>
              </a:prstGeom>
              <a:ln w="76200">
                <a:solidFill>
                  <a:schemeClr val="accent6">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5" name="TextBox 44">
            <a:extLst>
              <a:ext uri="{FF2B5EF4-FFF2-40B4-BE49-F238E27FC236}">
                <a16:creationId xmlns:a16="http://schemas.microsoft.com/office/drawing/2014/main" id="{3EBD405B-2769-F94F-3AD8-0ADB6A28C5E5}"/>
              </a:ext>
            </a:extLst>
          </p:cNvPr>
          <p:cNvSpPr txBox="1"/>
          <p:nvPr/>
        </p:nvSpPr>
        <p:spPr>
          <a:xfrm>
            <a:off x="58374" y="5957162"/>
            <a:ext cx="2587959" cy="830997"/>
          </a:xfrm>
          <a:prstGeom prst="rect">
            <a:avLst/>
          </a:prstGeom>
          <a:noFill/>
        </p:spPr>
        <p:txBody>
          <a:bodyPr wrap="square">
            <a:spAutoFit/>
          </a:bodyPr>
          <a:lstStyle/>
          <a:p>
            <a:r>
              <a:rPr lang="en-CA" sz="2400" dirty="0"/>
              <a:t>(wave convector;</a:t>
            </a:r>
          </a:p>
          <a:p>
            <a:r>
              <a:rPr lang="en-CA" sz="2400" dirty="0"/>
              <a:t>see Relativity 106a)</a:t>
            </a:r>
            <a:endParaRPr lang="en-CA" sz="2400" dirty="0">
              <a:solidFill>
                <a:schemeClr val="tx1"/>
              </a:solidFill>
            </a:endParaRPr>
          </a:p>
        </p:txBody>
      </p:sp>
    </p:spTree>
    <p:custDataLst>
      <p:tags r:id="rId1"/>
    </p:custDataLst>
    <p:extLst>
      <p:ext uri="{BB962C8B-B14F-4D97-AF65-F5344CB8AC3E}">
        <p14:creationId xmlns:p14="http://schemas.microsoft.com/office/powerpoint/2010/main" val="436767480"/>
      </p:ext>
    </p:extLst>
  </p:cSld>
  <p:clrMapOvr>
    <a:masterClrMapping/>
  </p:clrMapOvr>
  <mc:AlternateContent xmlns:mc="http://schemas.openxmlformats.org/markup-compatibility/2006" xmlns:p14="http://schemas.microsoft.com/office/powerpoint/2010/main">
    <mc:Choice Requires="p14">
      <p:transition spd="slow" p14:dur="2000" advTm="10769"/>
    </mc:Choice>
    <mc:Fallback xmlns="">
      <p:transition spd="slow" advTm="107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0"/>
                                        <p:tgtEl>
                                          <p:spTgt spid="137"/>
                                        </p:tgtEl>
                                      </p:cBhvr>
                                    </p:animEffect>
                                    <p:anim calcmode="lin" valueType="num">
                                      <p:cBhvr>
                                        <p:cTn id="8" dur="1000" fill="hold"/>
                                        <p:tgtEl>
                                          <p:spTgt spid="137"/>
                                        </p:tgtEl>
                                        <p:attrNameLst>
                                          <p:attrName>ppt_x</p:attrName>
                                        </p:attrNameLst>
                                      </p:cBhvr>
                                      <p:tavLst>
                                        <p:tav tm="0">
                                          <p:val>
                                            <p:strVal val="#ppt_x"/>
                                          </p:val>
                                        </p:tav>
                                        <p:tav tm="100000">
                                          <p:val>
                                            <p:strVal val="#ppt_x"/>
                                          </p:val>
                                        </p:tav>
                                      </p:tavLst>
                                    </p:anim>
                                    <p:anim calcmode="lin" valueType="num">
                                      <p:cBhvr>
                                        <p:cTn id="9" dur="1000" fill="hold"/>
                                        <p:tgtEl>
                                          <p:spTgt spid="1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anim calcmode="lin" valueType="num">
                                      <p:cBhvr>
                                        <p:cTn id="36" dur="500" fill="hold"/>
                                        <p:tgtEl>
                                          <p:spTgt spid="6"/>
                                        </p:tgtEl>
                                        <p:attrNameLst>
                                          <p:attrName>ppt_x</p:attrName>
                                        </p:attrNameLst>
                                      </p:cBhvr>
                                      <p:tavLst>
                                        <p:tav tm="0">
                                          <p:val>
                                            <p:strVal val="#ppt_x"/>
                                          </p:val>
                                        </p:tav>
                                        <p:tav tm="100000">
                                          <p:val>
                                            <p:strVal val="#ppt_x"/>
                                          </p:val>
                                        </p:tav>
                                      </p:tavLst>
                                    </p:anim>
                                    <p:anim calcmode="lin" valueType="num">
                                      <p:cBhvr>
                                        <p:cTn id="37"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8" grpId="0" uiExpand="1" build="p"/>
      <p:bldP spid="4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1AEFAF-7760-F6CB-950D-3148271A85F3}"/>
              </a:ext>
            </a:extLst>
          </p:cNvPr>
          <p:cNvSpPr txBox="1"/>
          <p:nvPr/>
        </p:nvSpPr>
        <p:spPr>
          <a:xfrm>
            <a:off x="627962" y="159509"/>
            <a:ext cx="10936075" cy="2554545"/>
          </a:xfrm>
          <a:prstGeom prst="rect">
            <a:avLst/>
          </a:prstGeom>
          <a:noFill/>
        </p:spPr>
        <p:txBody>
          <a:bodyPr wrap="square">
            <a:spAutoFit/>
          </a:bodyPr>
          <a:lstStyle/>
          <a:p>
            <a:pPr algn="ctr"/>
            <a:r>
              <a:rPr lang="en-CA" sz="8000" dirty="0"/>
              <a:t>Cosmological </a:t>
            </a:r>
            <a:r>
              <a:rPr lang="en-CA" sz="8000" b="1" dirty="0">
                <a:solidFill>
                  <a:srgbClr val="FF0000"/>
                </a:solidFill>
              </a:rPr>
              <a:t>Redshift</a:t>
            </a:r>
          </a:p>
          <a:p>
            <a:pPr algn="ctr"/>
            <a:r>
              <a:rPr lang="en-CA" sz="8000" dirty="0">
                <a:solidFill>
                  <a:schemeClr val="tx1"/>
                </a:solidFill>
              </a:rPr>
              <a:t>Cosmological </a:t>
            </a:r>
            <a:r>
              <a:rPr lang="en-CA" sz="8000" b="1" dirty="0">
                <a:solidFill>
                  <a:srgbClr val="0070C0"/>
                </a:solidFill>
              </a:rPr>
              <a:t>Blueshift</a:t>
            </a:r>
          </a:p>
        </p:txBody>
      </p:sp>
      <p:sp>
        <p:nvSpPr>
          <p:cNvPr id="5" name="TextBox 4">
            <a:extLst>
              <a:ext uri="{FF2B5EF4-FFF2-40B4-BE49-F238E27FC236}">
                <a16:creationId xmlns:a16="http://schemas.microsoft.com/office/drawing/2014/main" id="{60B75117-DA3D-A4D7-93F5-A67DFF880B41}"/>
              </a:ext>
            </a:extLst>
          </p:cNvPr>
          <p:cNvSpPr txBox="1"/>
          <p:nvPr/>
        </p:nvSpPr>
        <p:spPr>
          <a:xfrm>
            <a:off x="627962" y="3966969"/>
            <a:ext cx="10936075" cy="2554545"/>
          </a:xfrm>
          <a:prstGeom prst="rect">
            <a:avLst/>
          </a:prstGeom>
          <a:noFill/>
        </p:spPr>
        <p:txBody>
          <a:bodyPr wrap="square">
            <a:spAutoFit/>
          </a:bodyPr>
          <a:lstStyle/>
          <a:p>
            <a:pPr algn="ctr"/>
            <a:r>
              <a:rPr lang="en-CA" sz="8000" b="1" dirty="0"/>
              <a:t>Which reference frame are we measuring in?</a:t>
            </a:r>
          </a:p>
        </p:txBody>
      </p:sp>
      <p:sp>
        <p:nvSpPr>
          <p:cNvPr id="6" name="TextBox 5">
            <a:extLst>
              <a:ext uri="{FF2B5EF4-FFF2-40B4-BE49-F238E27FC236}">
                <a16:creationId xmlns:a16="http://schemas.microsoft.com/office/drawing/2014/main" id="{DD781836-ADBB-E0AC-34F9-A0D262B35BDB}"/>
              </a:ext>
            </a:extLst>
          </p:cNvPr>
          <p:cNvSpPr txBox="1"/>
          <p:nvPr/>
        </p:nvSpPr>
        <p:spPr>
          <a:xfrm>
            <a:off x="627962" y="2524263"/>
            <a:ext cx="10936075" cy="830997"/>
          </a:xfrm>
          <a:prstGeom prst="rect">
            <a:avLst/>
          </a:prstGeom>
          <a:noFill/>
        </p:spPr>
        <p:txBody>
          <a:bodyPr wrap="square">
            <a:spAutoFit/>
          </a:bodyPr>
          <a:lstStyle/>
          <a:p>
            <a:pPr algn="ctr"/>
            <a:r>
              <a:rPr lang="en-CA" sz="4800" dirty="0"/>
              <a:t>require measurement in a reference frame</a:t>
            </a:r>
          </a:p>
        </p:txBody>
      </p:sp>
    </p:spTree>
    <p:custDataLst>
      <p:tags r:id="rId1"/>
    </p:custDataLst>
    <p:extLst>
      <p:ext uri="{BB962C8B-B14F-4D97-AF65-F5344CB8AC3E}">
        <p14:creationId xmlns:p14="http://schemas.microsoft.com/office/powerpoint/2010/main" val="807395765"/>
      </p:ext>
    </p:extLst>
  </p:cSld>
  <p:clrMapOvr>
    <a:masterClrMapping/>
  </p:clrMapOvr>
  <mc:AlternateContent xmlns:mc="http://schemas.openxmlformats.org/markup-compatibility/2006" xmlns:p14="http://schemas.microsoft.com/office/powerpoint/2010/main">
    <mc:Choice Requires="p14">
      <p:transition spd="slow" p14:dur="2000" advTm="10375"/>
    </mc:Choice>
    <mc:Fallback xmlns="">
      <p:transition spd="slow" advTm="1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ECFCFF90-4D6F-DF0F-C851-584AFEC3685B}"/>
              </a:ext>
            </a:extLst>
          </p:cNvPr>
          <p:cNvGrpSpPr/>
          <p:nvPr/>
        </p:nvGrpSpPr>
        <p:grpSpPr>
          <a:xfrm>
            <a:off x="0" y="342900"/>
            <a:ext cx="8688223" cy="6477000"/>
            <a:chOff x="3095624" y="342900"/>
            <a:chExt cx="6278563" cy="6477000"/>
          </a:xfrm>
        </p:grpSpPr>
        <p:grpSp>
          <p:nvGrpSpPr>
            <p:cNvPr id="7" name="Group 6">
              <a:extLst>
                <a:ext uri="{FF2B5EF4-FFF2-40B4-BE49-F238E27FC236}">
                  <a16:creationId xmlns:a16="http://schemas.microsoft.com/office/drawing/2014/main" id="{4EA8A727-F6FF-72C3-021A-EDE9DECD521A}"/>
                </a:ext>
              </a:extLst>
            </p:cNvPr>
            <p:cNvGrpSpPr/>
            <p:nvPr/>
          </p:nvGrpSpPr>
          <p:grpSpPr>
            <a:xfrm>
              <a:off x="3095624" y="342900"/>
              <a:ext cx="6278563" cy="6477000"/>
              <a:chOff x="3105150" y="342900"/>
              <a:chExt cx="6278563" cy="6477000"/>
            </a:xfrm>
          </p:grpSpPr>
          <p:sp>
            <p:nvSpPr>
              <p:cNvPr id="5" name="Freeform: Shape 4">
                <a:extLst>
                  <a:ext uri="{FF2B5EF4-FFF2-40B4-BE49-F238E27FC236}">
                    <a16:creationId xmlns:a16="http://schemas.microsoft.com/office/drawing/2014/main" id="{9AA5731E-A4B6-6B04-35FB-D5F8814EB67A}"/>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Freeform: Shape 5">
                <a:extLst>
                  <a:ext uri="{FF2B5EF4-FFF2-40B4-BE49-F238E27FC236}">
                    <a16:creationId xmlns:a16="http://schemas.microsoft.com/office/drawing/2014/main" id="{62E3C9A2-0EBC-2C14-3612-56F7FA28E28C}"/>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a:extLst>
                <a:ext uri="{FF2B5EF4-FFF2-40B4-BE49-F238E27FC236}">
                  <a16:creationId xmlns:a16="http://schemas.microsoft.com/office/drawing/2014/main" id="{55A38E84-F9E3-D3F1-2A68-70B150142712}"/>
                </a:ext>
              </a:extLst>
            </p:cNvPr>
            <p:cNvGrpSpPr/>
            <p:nvPr/>
          </p:nvGrpSpPr>
          <p:grpSpPr>
            <a:xfrm>
              <a:off x="4007403" y="342900"/>
              <a:ext cx="4438650" cy="6477000"/>
              <a:chOff x="3105150" y="342900"/>
              <a:chExt cx="6278563" cy="6477000"/>
            </a:xfrm>
          </p:grpSpPr>
          <p:sp>
            <p:nvSpPr>
              <p:cNvPr id="9" name="Freeform: Shape 8">
                <a:extLst>
                  <a:ext uri="{FF2B5EF4-FFF2-40B4-BE49-F238E27FC236}">
                    <a16:creationId xmlns:a16="http://schemas.microsoft.com/office/drawing/2014/main" id="{9FCFA37B-DBB6-711F-8457-59ED8B11B2EB}"/>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6CD60EB6-21B4-31F5-E007-6BC387EC8E27}"/>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617E320D-C19D-11CA-AC86-5098DD92FBD6}"/>
                </a:ext>
              </a:extLst>
            </p:cNvPr>
            <p:cNvGrpSpPr/>
            <p:nvPr/>
          </p:nvGrpSpPr>
          <p:grpSpPr>
            <a:xfrm>
              <a:off x="5019674" y="342900"/>
              <a:ext cx="2438400" cy="6477000"/>
              <a:chOff x="3105150" y="342900"/>
              <a:chExt cx="6278563" cy="6477000"/>
            </a:xfrm>
          </p:grpSpPr>
          <p:sp>
            <p:nvSpPr>
              <p:cNvPr id="12" name="Freeform: Shape 11">
                <a:extLst>
                  <a:ext uri="{FF2B5EF4-FFF2-40B4-BE49-F238E27FC236}">
                    <a16:creationId xmlns:a16="http://schemas.microsoft.com/office/drawing/2014/main" id="{1F0F57A4-13D1-B5D6-9E0F-3295499B3592}"/>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04FD1D23-3E4D-1B18-827D-ECF2DC11D19E}"/>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5" name="Straight Connector 14">
              <a:extLst>
                <a:ext uri="{FF2B5EF4-FFF2-40B4-BE49-F238E27FC236}">
                  <a16:creationId xmlns:a16="http://schemas.microsoft.com/office/drawing/2014/main" id="{282CB901-B145-3D09-3129-3C2742ABA9B8}"/>
                </a:ext>
              </a:extLst>
            </p:cNvPr>
            <p:cNvCxnSpPr>
              <a:stCxn id="13"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257476-B3BD-C5AC-D537-C96C7C9727E4}"/>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F00AE1E-7BDA-60E5-940F-E1D9E5B6BF1C}"/>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23A432-1810-4B39-6600-C0E638EFC125}"/>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99C59B-3F74-BA9A-90C5-2FEE44499E7E}"/>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A937CE-2978-3088-EC17-40CA74640B86}"/>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CE94E2-8252-EFE9-E9CF-C6CD46923A21}"/>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3B2D53B-4697-9AA2-02D2-B233FF6F5B40}"/>
              </a:ext>
            </a:extLst>
          </p:cNvPr>
          <p:cNvGrpSpPr/>
          <p:nvPr/>
        </p:nvGrpSpPr>
        <p:grpSpPr>
          <a:xfrm>
            <a:off x="6334156" y="5720543"/>
            <a:ext cx="2419979" cy="898986"/>
            <a:chOff x="2775410" y="6285469"/>
            <a:chExt cx="1748803" cy="898986"/>
          </a:xfrm>
        </p:grpSpPr>
        <p:cxnSp>
          <p:nvCxnSpPr>
            <p:cNvPr id="61" name="Straight Arrow Connector 60">
              <a:extLst>
                <a:ext uri="{FF2B5EF4-FFF2-40B4-BE49-F238E27FC236}">
                  <a16:creationId xmlns:a16="http://schemas.microsoft.com/office/drawing/2014/main" id="{E112BA9F-5CF6-73C0-84CC-C848A9119CAB}"/>
                </a:ext>
              </a:extLst>
            </p:cNvPr>
            <p:cNvCxnSpPr>
              <a:cxnSpLocks/>
            </p:cNvCxnSpPr>
            <p:nvPr/>
          </p:nvCxnSpPr>
          <p:spPr>
            <a:xfrm>
              <a:off x="2775410" y="7184455"/>
              <a:ext cx="1748803" cy="0"/>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6F5A20E-79F0-72BD-B8B4-004AD8D81F30}"/>
                    </a:ext>
                  </a:extLst>
                </p:cNvPr>
                <p:cNvSpPr txBox="1"/>
                <p:nvPr/>
              </p:nvSpPr>
              <p:spPr>
                <a:xfrm>
                  <a:off x="2864287" y="6285469"/>
                  <a:ext cx="1571049" cy="830997"/>
                </a:xfrm>
                <a:prstGeom prst="rect">
                  <a:avLst/>
                </a:prstGeom>
                <a:noFill/>
              </p:spPr>
              <p:txBody>
                <a:bodyPr wrap="square" rtlCol="0">
                  <a:spAutoFit/>
                </a:bodyPr>
                <a:lstStyle/>
                <a:p>
                  <a:r>
                    <a:rPr lang="en-GB" sz="4800" dirty="0">
                      <a:solidFill>
                        <a:srgbClr val="002060"/>
                      </a:solidFill>
                    </a:rPr>
                    <a:t>space </a:t>
                  </a:r>
                  <a14:m>
                    <m:oMath xmlns:m="http://schemas.openxmlformats.org/officeDocument/2006/math">
                      <m:r>
                        <a:rPr lang="en-CA" sz="4800" b="0" i="1" smtClean="0">
                          <a:solidFill>
                            <a:srgbClr val="0070C0"/>
                          </a:solidFill>
                          <a:latin typeface="Cambria Math" panose="02040503050406030204" pitchFamily="18" charset="0"/>
                        </a:rPr>
                        <m:t>𝑟</m:t>
                      </m:r>
                    </m:oMath>
                  </a14:m>
                  <a:r>
                    <a:rPr lang="en-GB" sz="4800" dirty="0">
                      <a:solidFill>
                        <a:srgbClr val="002060"/>
                      </a:solidFill>
                    </a:rPr>
                    <a:t> </a:t>
                  </a:r>
                  <a:endParaRPr lang="en-CA" sz="4800" dirty="0">
                    <a:solidFill>
                      <a:srgbClr val="002060"/>
                    </a:solidFill>
                  </a:endParaRPr>
                </a:p>
              </p:txBody>
            </p:sp>
          </mc:Choice>
          <mc:Fallback xmlns="">
            <p:sp>
              <p:nvSpPr>
                <p:cNvPr id="62" name="TextBox 61">
                  <a:extLst>
                    <a:ext uri="{FF2B5EF4-FFF2-40B4-BE49-F238E27FC236}">
                      <a16:creationId xmlns:a16="http://schemas.microsoft.com/office/drawing/2014/main" id="{76F5A20E-79F0-72BD-B8B4-004AD8D81F30}"/>
                    </a:ext>
                  </a:extLst>
                </p:cNvPr>
                <p:cNvSpPr txBox="1">
                  <a:spLocks noRot="1" noChangeAspect="1" noMove="1" noResize="1" noEditPoints="1" noAdjustHandles="1" noChangeArrowheads="1" noChangeShapeType="1" noTextEdit="1"/>
                </p:cNvSpPr>
                <p:nvPr/>
              </p:nvSpPr>
              <p:spPr>
                <a:xfrm>
                  <a:off x="2864287" y="6285469"/>
                  <a:ext cx="1571049" cy="830997"/>
                </a:xfrm>
                <a:prstGeom prst="rect">
                  <a:avLst/>
                </a:prstGeom>
                <a:blipFill>
                  <a:blip r:embed="rId3"/>
                  <a:stretch>
                    <a:fillRect l="-12921" t="-16058" b="-37956"/>
                  </a:stretch>
                </a:blipFill>
              </p:spPr>
              <p:txBody>
                <a:bodyPr/>
                <a:lstStyle/>
                <a:p>
                  <a:r>
                    <a:rPr lang="en-CA">
                      <a:noFill/>
                    </a:rPr>
                    <a:t> </a:t>
                  </a:r>
                </a:p>
              </p:txBody>
            </p:sp>
          </mc:Fallback>
        </mc:AlternateContent>
      </p:grpSp>
      <p:grpSp>
        <p:nvGrpSpPr>
          <p:cNvPr id="78" name="Group 77">
            <a:extLst>
              <a:ext uri="{FF2B5EF4-FFF2-40B4-BE49-F238E27FC236}">
                <a16:creationId xmlns:a16="http://schemas.microsoft.com/office/drawing/2014/main" id="{2D74F1CE-1EFB-BBE0-B1F3-6C64FBC33496}"/>
              </a:ext>
            </a:extLst>
          </p:cNvPr>
          <p:cNvGrpSpPr/>
          <p:nvPr/>
        </p:nvGrpSpPr>
        <p:grpSpPr>
          <a:xfrm>
            <a:off x="540119" y="4730849"/>
            <a:ext cx="2028960" cy="2128467"/>
            <a:chOff x="3485941" y="4730849"/>
            <a:chExt cx="1466232" cy="2128467"/>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1CB5204-0F33-36BD-3F67-1E448270A89F}"/>
                    </a:ext>
                  </a:extLst>
                </p:cNvPr>
                <p:cNvSpPr txBox="1"/>
                <p:nvPr/>
              </p:nvSpPr>
              <p:spPr>
                <a:xfrm>
                  <a:off x="3485941" y="5289656"/>
                  <a:ext cx="1063545" cy="1569660"/>
                </a:xfrm>
                <a:prstGeom prst="rect">
                  <a:avLst/>
                </a:prstGeom>
                <a:solidFill>
                  <a:schemeClr val="bg1"/>
                </a:solidFill>
                <a:effectLst>
                  <a:softEdge rad="127000"/>
                </a:effectLst>
              </p:spPr>
              <p:txBody>
                <a:bodyPr wrap="square" rtlCol="0">
                  <a:spAutoFit/>
                </a:bodyPr>
                <a:lstStyle/>
                <a:p>
                  <a:pPr algn="ctr"/>
                  <a:r>
                    <a:rPr lang="en-GB" sz="4800" dirty="0">
                      <a:solidFill>
                        <a:srgbClr val="002060"/>
                      </a:solidFill>
                    </a:rPr>
                    <a:t>time </a:t>
                  </a:r>
                  <a14:m>
                    <m:oMath xmlns:m="http://schemas.openxmlformats.org/officeDocument/2006/math">
                      <m:r>
                        <a:rPr lang="en-GB" sz="4800" b="0" i="1" smtClean="0">
                          <a:solidFill>
                            <a:schemeClr val="tx1"/>
                          </a:solidFill>
                          <a:latin typeface="Cambria Math" panose="02040503050406030204" pitchFamily="18" charset="0"/>
                        </a:rPr>
                        <m:t>𝑐</m:t>
                      </m:r>
                      <m:r>
                        <a:rPr lang="en-GB" sz="4800" b="0" i="1" smtClean="0">
                          <a:solidFill>
                            <a:srgbClr val="0070C0"/>
                          </a:solidFill>
                          <a:latin typeface="Cambria Math" panose="02040503050406030204" pitchFamily="18" charset="0"/>
                        </a:rPr>
                        <m:t>𝑡</m:t>
                      </m:r>
                    </m:oMath>
                  </a14:m>
                  <a:r>
                    <a:rPr lang="en-GB" sz="4800" dirty="0">
                      <a:solidFill>
                        <a:srgbClr val="002060"/>
                      </a:solidFill>
                    </a:rPr>
                    <a:t> </a:t>
                  </a:r>
                  <a:endParaRPr lang="en-CA" sz="4800" dirty="0">
                    <a:solidFill>
                      <a:srgbClr val="002060"/>
                    </a:solidFill>
                  </a:endParaRPr>
                </a:p>
              </p:txBody>
            </p:sp>
          </mc:Choice>
          <mc:Fallback xmlns="">
            <p:sp>
              <p:nvSpPr>
                <p:cNvPr id="64" name="TextBox 63">
                  <a:extLst>
                    <a:ext uri="{FF2B5EF4-FFF2-40B4-BE49-F238E27FC236}">
                      <a16:creationId xmlns:a16="http://schemas.microsoft.com/office/drawing/2014/main" id="{71CB5204-0F33-36BD-3F67-1E448270A89F}"/>
                    </a:ext>
                  </a:extLst>
                </p:cNvPr>
                <p:cNvSpPr txBox="1">
                  <a:spLocks noRot="1" noChangeAspect="1" noMove="1" noResize="1" noEditPoints="1" noAdjustHandles="1" noChangeArrowheads="1" noChangeShapeType="1" noTextEdit="1"/>
                </p:cNvSpPr>
                <p:nvPr/>
              </p:nvSpPr>
              <p:spPr>
                <a:xfrm>
                  <a:off x="3485941" y="5289656"/>
                  <a:ext cx="1063545" cy="1569660"/>
                </a:xfrm>
                <a:prstGeom prst="rect">
                  <a:avLst/>
                </a:prstGeom>
                <a:blipFill>
                  <a:blip r:embed="rId4"/>
                  <a:stretch>
                    <a:fillRect l="-14108" t="-8560" r="-22822"/>
                  </a:stretch>
                </a:blipFill>
                <a:effectLst>
                  <a:softEdge rad="127000"/>
                </a:effectLst>
              </p:spPr>
              <p:txBody>
                <a:bodyPr/>
                <a:lstStyle/>
                <a:p>
                  <a:r>
                    <a:rPr lang="en-CA">
                      <a:noFill/>
                    </a:rPr>
                    <a:t> </a:t>
                  </a:r>
                </a:p>
              </p:txBody>
            </p:sp>
          </mc:Fallback>
        </mc:AlternateContent>
        <p:sp>
          <p:nvSpPr>
            <p:cNvPr id="77" name="Freeform: Shape 76">
              <a:extLst>
                <a:ext uri="{FF2B5EF4-FFF2-40B4-BE49-F238E27FC236}">
                  <a16:creationId xmlns:a16="http://schemas.microsoft.com/office/drawing/2014/main" id="{A2E469FD-F7E5-1298-9B6B-B8D24F88DB2C}"/>
                </a:ext>
              </a:extLst>
            </p:cNvPr>
            <p:cNvSpPr/>
            <p:nvPr/>
          </p:nvSpPr>
          <p:spPr>
            <a:xfrm>
              <a:off x="4414075" y="4730849"/>
              <a:ext cx="538098" cy="1604686"/>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2590800 w 2590800"/>
                <a:gd name="connsiteY0" fmla="*/ 6153150 h 6153150"/>
                <a:gd name="connsiteX1" fmla="*/ 1962150 w 2590800"/>
                <a:gd name="connsiteY1" fmla="*/ 5010150 h 6153150"/>
                <a:gd name="connsiteX2" fmla="*/ 1524000 w 2590800"/>
                <a:gd name="connsiteY2" fmla="*/ 2971800 h 6153150"/>
                <a:gd name="connsiteX3" fmla="*/ 952500 w 2590800"/>
                <a:gd name="connsiteY3" fmla="*/ 1162050 h 6153150"/>
                <a:gd name="connsiteX4" fmla="*/ 0 w 2590800"/>
                <a:gd name="connsiteY4" fmla="*/ 0 h 6153150"/>
                <a:gd name="connsiteX0" fmla="*/ 1638300 w 1638300"/>
                <a:gd name="connsiteY0" fmla="*/ 4991100 h 4991100"/>
                <a:gd name="connsiteX1" fmla="*/ 1009650 w 1638300"/>
                <a:gd name="connsiteY1" fmla="*/ 3848100 h 4991100"/>
                <a:gd name="connsiteX2" fmla="*/ 571500 w 1638300"/>
                <a:gd name="connsiteY2" fmla="*/ 1809750 h 4991100"/>
                <a:gd name="connsiteX3" fmla="*/ 0 w 1638300"/>
                <a:gd name="connsiteY3" fmla="*/ 0 h 4991100"/>
                <a:gd name="connsiteX0" fmla="*/ 1066800 w 1066800"/>
                <a:gd name="connsiteY0" fmla="*/ 3181350 h 3181350"/>
                <a:gd name="connsiteX1" fmla="*/ 438150 w 1066800"/>
                <a:gd name="connsiteY1" fmla="*/ 2038350 h 3181350"/>
                <a:gd name="connsiteX2" fmla="*/ 0 w 1066800"/>
                <a:gd name="connsiteY2" fmla="*/ 0 h 3181350"/>
              </a:gdLst>
              <a:ahLst/>
              <a:cxnLst>
                <a:cxn ang="0">
                  <a:pos x="connsiteX0" y="connsiteY0"/>
                </a:cxn>
                <a:cxn ang="0">
                  <a:pos x="connsiteX1" y="connsiteY1"/>
                </a:cxn>
                <a:cxn ang="0">
                  <a:pos x="connsiteX2" y="connsiteY2"/>
                </a:cxn>
              </a:cxnLst>
              <a:rect l="l" t="t" r="r" b="b"/>
              <a:pathLst>
                <a:path w="1066800" h="3181350">
                  <a:moveTo>
                    <a:pt x="1066800" y="3181350"/>
                  </a:moveTo>
                  <a:cubicBezTo>
                    <a:pt x="869950" y="2936875"/>
                    <a:pt x="615950" y="2568575"/>
                    <a:pt x="438150" y="2038350"/>
                  </a:cubicBezTo>
                  <a:cubicBezTo>
                    <a:pt x="260350" y="1508125"/>
                    <a:pt x="168275" y="641350"/>
                    <a:pt x="0" y="0"/>
                  </a:cubicBezTo>
                </a:path>
              </a:pathLst>
            </a:custGeom>
            <a:noFill/>
            <a:ln w="1143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1" name="Freeform: Shape 40">
            <a:extLst>
              <a:ext uri="{FF2B5EF4-FFF2-40B4-BE49-F238E27FC236}">
                <a16:creationId xmlns:a16="http://schemas.microsoft.com/office/drawing/2014/main" id="{7BB703BD-A560-4B5C-A945-CAEE106CE337}"/>
              </a:ext>
            </a:extLst>
          </p:cNvPr>
          <p:cNvSpPr/>
          <p:nvPr/>
        </p:nvSpPr>
        <p:spPr>
          <a:xfrm>
            <a:off x="2643985" y="336656"/>
            <a:ext cx="1689252"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rgbClr val="00B05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Freeform: Shape 41">
            <a:extLst>
              <a:ext uri="{FF2B5EF4-FFF2-40B4-BE49-F238E27FC236}">
                <a16:creationId xmlns:a16="http://schemas.microsoft.com/office/drawing/2014/main" id="{5679273D-2ECC-A23F-1536-EB0A696F0432}"/>
              </a:ext>
            </a:extLst>
          </p:cNvPr>
          <p:cNvSpPr/>
          <p:nvPr/>
        </p:nvSpPr>
        <p:spPr>
          <a:xfrm flipH="1">
            <a:off x="4330194" y="336656"/>
            <a:ext cx="3074966"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rgbClr val="8D42C6"/>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9" name="Group 48">
            <a:extLst>
              <a:ext uri="{FF2B5EF4-FFF2-40B4-BE49-F238E27FC236}">
                <a16:creationId xmlns:a16="http://schemas.microsoft.com/office/drawing/2014/main" id="{41B2C184-9A1D-2EA2-F48A-CBAC5A5E894D}"/>
              </a:ext>
            </a:extLst>
          </p:cNvPr>
          <p:cNvGrpSpPr/>
          <p:nvPr/>
        </p:nvGrpSpPr>
        <p:grpSpPr>
          <a:xfrm>
            <a:off x="4915347" y="4162287"/>
            <a:ext cx="1588116" cy="1964876"/>
            <a:chOff x="4915347" y="4162287"/>
            <a:chExt cx="1588116" cy="1964876"/>
          </a:xfrm>
        </p:grpSpPr>
        <p:grpSp>
          <p:nvGrpSpPr>
            <p:cNvPr id="63" name="Group 62">
              <a:extLst>
                <a:ext uri="{FF2B5EF4-FFF2-40B4-BE49-F238E27FC236}">
                  <a16:creationId xmlns:a16="http://schemas.microsoft.com/office/drawing/2014/main" id="{FB8A26D5-B1CE-7F21-18FC-D814FFBDABE8}"/>
                </a:ext>
              </a:extLst>
            </p:cNvPr>
            <p:cNvGrpSpPr/>
            <p:nvPr/>
          </p:nvGrpSpPr>
          <p:grpSpPr>
            <a:xfrm>
              <a:off x="5273846" y="4768745"/>
              <a:ext cx="592550" cy="1019333"/>
              <a:chOff x="3788626" y="4781392"/>
              <a:chExt cx="592550" cy="1019333"/>
            </a:xfrm>
          </p:grpSpPr>
          <p:cxnSp>
            <p:nvCxnSpPr>
              <p:cNvPr id="65" name="Straight Arrow Connector 64">
                <a:extLst>
                  <a:ext uri="{FF2B5EF4-FFF2-40B4-BE49-F238E27FC236}">
                    <a16:creationId xmlns:a16="http://schemas.microsoft.com/office/drawing/2014/main" id="{9D10C8EB-F94B-19FD-20E4-8B00EFB17BEF}"/>
                  </a:ext>
                </a:extLst>
              </p:cNvPr>
              <p:cNvCxnSpPr>
                <a:cxnSpLocks/>
              </p:cNvCxnSpPr>
              <p:nvPr/>
            </p:nvCxnSpPr>
            <p:spPr>
              <a:xfrm flipV="1">
                <a:off x="3807676" y="4781392"/>
                <a:ext cx="416795" cy="1009808"/>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ADF8324-5BA3-6F5D-19C0-EB649624405E}"/>
                  </a:ext>
                </a:extLst>
              </p:cNvPr>
              <p:cNvCxnSpPr>
                <a:cxnSpLocks/>
              </p:cNvCxnSpPr>
              <p:nvPr/>
            </p:nvCxnSpPr>
            <p:spPr>
              <a:xfrm>
                <a:off x="3788626" y="5800725"/>
                <a:ext cx="592550" cy="0"/>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AB155093-5AA9-44E6-2473-ECCE3FD1F886}"/>
                    </a:ext>
                  </a:extLst>
                </p:cNvPr>
                <p:cNvSpPr txBox="1"/>
                <p:nvPr/>
              </p:nvSpPr>
              <p:spPr>
                <a:xfrm>
                  <a:off x="5841516" y="5419277"/>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𝑟</m:t>
                              </m:r>
                            </m:sub>
                          </m:sSub>
                        </m:e>
                      </m:acc>
                    </m:oMath>
                  </a14:m>
                  <a:r>
                    <a:rPr lang="en-GB" sz="4000" dirty="0">
                      <a:solidFill>
                        <a:srgbClr val="421C5E"/>
                      </a:solidFill>
                    </a:rPr>
                    <a:t> </a:t>
                  </a:r>
                  <a:endParaRPr lang="en-CA" sz="4000" dirty="0">
                    <a:solidFill>
                      <a:srgbClr val="421C5E"/>
                    </a:solidFill>
                  </a:endParaRPr>
                </a:p>
              </p:txBody>
            </p:sp>
          </mc:Choice>
          <mc:Fallback xmlns="">
            <p:sp>
              <p:nvSpPr>
                <p:cNvPr id="101" name="TextBox 100">
                  <a:extLst>
                    <a:ext uri="{FF2B5EF4-FFF2-40B4-BE49-F238E27FC236}">
                      <a16:creationId xmlns:a16="http://schemas.microsoft.com/office/drawing/2014/main" id="{AB155093-5AA9-44E6-2473-ECCE3FD1F886}"/>
                    </a:ext>
                  </a:extLst>
                </p:cNvPr>
                <p:cNvSpPr txBox="1">
                  <a:spLocks noRot="1" noChangeAspect="1" noMove="1" noResize="1" noEditPoints="1" noAdjustHandles="1" noChangeArrowheads="1" noChangeShapeType="1" noTextEdit="1"/>
                </p:cNvSpPr>
                <p:nvPr/>
              </p:nvSpPr>
              <p:spPr>
                <a:xfrm>
                  <a:off x="5841516" y="5419277"/>
                  <a:ext cx="661947" cy="707886"/>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3674E97-F6B8-BD9B-89D5-18E23B2DC1C8}"/>
                    </a:ext>
                  </a:extLst>
                </p:cNvPr>
                <p:cNvSpPr txBox="1"/>
                <p:nvPr/>
              </p:nvSpPr>
              <p:spPr>
                <a:xfrm>
                  <a:off x="4915347" y="4162287"/>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𝑡</m:t>
                              </m:r>
                            </m:sub>
                          </m:sSub>
                        </m:e>
                      </m:acc>
                    </m:oMath>
                  </a14:m>
                  <a:r>
                    <a:rPr lang="en-GB" sz="4000" dirty="0">
                      <a:solidFill>
                        <a:srgbClr val="421C5E"/>
                      </a:solidFill>
                    </a:rPr>
                    <a:t> </a:t>
                  </a:r>
                  <a:endParaRPr lang="en-CA" sz="4000" dirty="0">
                    <a:solidFill>
                      <a:srgbClr val="421C5E"/>
                    </a:solidFill>
                  </a:endParaRPr>
                </a:p>
              </p:txBody>
            </p:sp>
          </mc:Choice>
          <mc:Fallback xmlns="">
            <p:sp>
              <p:nvSpPr>
                <p:cNvPr id="102" name="TextBox 101">
                  <a:extLst>
                    <a:ext uri="{FF2B5EF4-FFF2-40B4-BE49-F238E27FC236}">
                      <a16:creationId xmlns:a16="http://schemas.microsoft.com/office/drawing/2014/main" id="{03674E97-F6B8-BD9B-89D5-18E23B2DC1C8}"/>
                    </a:ext>
                  </a:extLst>
                </p:cNvPr>
                <p:cNvSpPr txBox="1">
                  <a:spLocks noRot="1" noChangeAspect="1" noMove="1" noResize="1" noEditPoints="1" noAdjustHandles="1" noChangeArrowheads="1" noChangeShapeType="1" noTextEdit="1"/>
                </p:cNvSpPr>
                <p:nvPr/>
              </p:nvSpPr>
              <p:spPr>
                <a:xfrm>
                  <a:off x="4915347" y="4162287"/>
                  <a:ext cx="661947" cy="707886"/>
                </a:xfrm>
                <a:prstGeom prst="rect">
                  <a:avLst/>
                </a:prstGeom>
                <a:blipFill>
                  <a:blip r:embed="rId6"/>
                  <a:stretch>
                    <a:fillRect/>
                  </a:stretch>
                </a:blipFill>
                <a:effectLst>
                  <a:softEdge rad="127000"/>
                </a:effectLst>
              </p:spPr>
              <p:txBody>
                <a:bodyPr/>
                <a:lstStyle/>
                <a:p>
                  <a:r>
                    <a:rPr lang="en-CA">
                      <a:noFill/>
                    </a:rPr>
                    <a:t> </a:t>
                  </a:r>
                </a:p>
              </p:txBody>
            </p:sp>
          </mc:Fallback>
        </mc:AlternateContent>
      </p:grpSp>
      <p:grpSp>
        <p:nvGrpSpPr>
          <p:cNvPr id="48" name="Group 47">
            <a:extLst>
              <a:ext uri="{FF2B5EF4-FFF2-40B4-BE49-F238E27FC236}">
                <a16:creationId xmlns:a16="http://schemas.microsoft.com/office/drawing/2014/main" id="{291D5125-ED55-1B6E-B539-32029FCEA822}"/>
              </a:ext>
            </a:extLst>
          </p:cNvPr>
          <p:cNvGrpSpPr/>
          <p:nvPr/>
        </p:nvGrpSpPr>
        <p:grpSpPr>
          <a:xfrm>
            <a:off x="5387475" y="2104887"/>
            <a:ext cx="1691781" cy="1923244"/>
            <a:chOff x="5387475" y="2104887"/>
            <a:chExt cx="1691781" cy="1923244"/>
          </a:xfrm>
        </p:grpSpPr>
        <p:grpSp>
          <p:nvGrpSpPr>
            <p:cNvPr id="69" name="Group 68">
              <a:extLst>
                <a:ext uri="{FF2B5EF4-FFF2-40B4-BE49-F238E27FC236}">
                  <a16:creationId xmlns:a16="http://schemas.microsoft.com/office/drawing/2014/main" id="{8320BAD5-EFE4-DF53-0F53-BBC87EB82AC3}"/>
                </a:ext>
              </a:extLst>
            </p:cNvPr>
            <p:cNvGrpSpPr/>
            <p:nvPr/>
          </p:nvGrpSpPr>
          <p:grpSpPr>
            <a:xfrm>
              <a:off x="5789428" y="2705100"/>
              <a:ext cx="650712" cy="1028913"/>
              <a:chOff x="3788626" y="4771812"/>
              <a:chExt cx="650712" cy="1028913"/>
            </a:xfrm>
          </p:grpSpPr>
          <p:cxnSp>
            <p:nvCxnSpPr>
              <p:cNvPr id="70" name="Straight Arrow Connector 69">
                <a:extLst>
                  <a:ext uri="{FF2B5EF4-FFF2-40B4-BE49-F238E27FC236}">
                    <a16:creationId xmlns:a16="http://schemas.microsoft.com/office/drawing/2014/main" id="{2AE5681B-A6DD-7767-2094-983CB9DC1378}"/>
                  </a:ext>
                </a:extLst>
              </p:cNvPr>
              <p:cNvCxnSpPr>
                <a:cxnSpLocks/>
              </p:cNvCxnSpPr>
              <p:nvPr/>
            </p:nvCxnSpPr>
            <p:spPr>
              <a:xfrm flipV="1">
                <a:off x="3820376" y="4771812"/>
                <a:ext cx="228244" cy="1019388"/>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3E4F991-4E68-6AC4-1627-8644531FD618}"/>
                  </a:ext>
                </a:extLst>
              </p:cNvPr>
              <p:cNvCxnSpPr>
                <a:cxnSpLocks/>
              </p:cNvCxnSpPr>
              <p:nvPr/>
            </p:nvCxnSpPr>
            <p:spPr>
              <a:xfrm>
                <a:off x="3788626" y="5800725"/>
                <a:ext cx="650712" cy="0"/>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A4BEC5B-D6D1-0157-8D4E-8C648E659E15}"/>
                    </a:ext>
                  </a:extLst>
                </p:cNvPr>
                <p:cNvSpPr txBox="1"/>
                <p:nvPr/>
              </p:nvSpPr>
              <p:spPr>
                <a:xfrm>
                  <a:off x="6417309" y="3320245"/>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𝑟</m:t>
                              </m:r>
                            </m:sub>
                          </m:sSub>
                        </m:e>
                      </m:acc>
                    </m:oMath>
                  </a14:m>
                  <a:r>
                    <a:rPr lang="en-GB" sz="4000" dirty="0">
                      <a:solidFill>
                        <a:srgbClr val="421C5E"/>
                      </a:solidFill>
                    </a:rPr>
                    <a:t> </a:t>
                  </a:r>
                  <a:endParaRPr lang="en-CA" sz="4000" dirty="0">
                    <a:solidFill>
                      <a:srgbClr val="421C5E"/>
                    </a:solidFill>
                  </a:endParaRPr>
                </a:p>
              </p:txBody>
            </p:sp>
          </mc:Choice>
          <mc:Fallback xmlns="">
            <p:sp>
              <p:nvSpPr>
                <p:cNvPr id="100" name="TextBox 99">
                  <a:extLst>
                    <a:ext uri="{FF2B5EF4-FFF2-40B4-BE49-F238E27FC236}">
                      <a16:creationId xmlns:a16="http://schemas.microsoft.com/office/drawing/2014/main" id="{CA4BEC5B-D6D1-0157-8D4E-8C648E659E15}"/>
                    </a:ext>
                  </a:extLst>
                </p:cNvPr>
                <p:cNvSpPr txBox="1">
                  <a:spLocks noRot="1" noChangeAspect="1" noMove="1" noResize="1" noEditPoints="1" noAdjustHandles="1" noChangeArrowheads="1" noChangeShapeType="1" noTextEdit="1"/>
                </p:cNvSpPr>
                <p:nvPr/>
              </p:nvSpPr>
              <p:spPr>
                <a:xfrm>
                  <a:off x="6417309" y="3320245"/>
                  <a:ext cx="661947" cy="707886"/>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87F84F70-729A-E861-D236-B00FC3AE2818}"/>
                    </a:ext>
                  </a:extLst>
                </p:cNvPr>
                <p:cNvSpPr txBox="1"/>
                <p:nvPr/>
              </p:nvSpPr>
              <p:spPr>
                <a:xfrm>
                  <a:off x="5387475" y="2104887"/>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𝑡</m:t>
                              </m:r>
                            </m:sub>
                          </m:sSub>
                        </m:e>
                      </m:acc>
                    </m:oMath>
                  </a14:m>
                  <a:r>
                    <a:rPr lang="en-GB" sz="4000" dirty="0">
                      <a:solidFill>
                        <a:srgbClr val="421C5E"/>
                      </a:solidFill>
                    </a:rPr>
                    <a:t> </a:t>
                  </a:r>
                  <a:endParaRPr lang="en-CA" sz="4000" dirty="0">
                    <a:solidFill>
                      <a:srgbClr val="421C5E"/>
                    </a:solidFill>
                  </a:endParaRPr>
                </a:p>
              </p:txBody>
            </p:sp>
          </mc:Choice>
          <mc:Fallback xmlns="">
            <p:sp>
              <p:nvSpPr>
                <p:cNvPr id="103" name="TextBox 102">
                  <a:extLst>
                    <a:ext uri="{FF2B5EF4-FFF2-40B4-BE49-F238E27FC236}">
                      <a16:creationId xmlns:a16="http://schemas.microsoft.com/office/drawing/2014/main" id="{87F84F70-729A-E861-D236-B00FC3AE2818}"/>
                    </a:ext>
                  </a:extLst>
                </p:cNvPr>
                <p:cNvSpPr txBox="1">
                  <a:spLocks noRot="1" noChangeAspect="1" noMove="1" noResize="1" noEditPoints="1" noAdjustHandles="1" noChangeArrowheads="1" noChangeShapeType="1" noTextEdit="1"/>
                </p:cNvSpPr>
                <p:nvPr/>
              </p:nvSpPr>
              <p:spPr>
                <a:xfrm>
                  <a:off x="5387475" y="2104887"/>
                  <a:ext cx="661947" cy="707886"/>
                </a:xfrm>
                <a:prstGeom prst="rect">
                  <a:avLst/>
                </a:prstGeom>
                <a:blipFill>
                  <a:blip r:embed="rId8"/>
                  <a:stretch>
                    <a:fillRect/>
                  </a:stretch>
                </a:blipFill>
                <a:effectLst>
                  <a:softEdge rad="127000"/>
                </a:effectLst>
              </p:spPr>
              <p:txBody>
                <a:bodyPr/>
                <a:lstStyle/>
                <a:p>
                  <a:r>
                    <a:rPr lang="en-CA">
                      <a:noFill/>
                    </a:rPr>
                    <a:t> </a:t>
                  </a:r>
                </a:p>
              </p:txBody>
            </p:sp>
          </mc:Fallback>
        </mc:AlternateContent>
      </p:grpSp>
      <p:grpSp>
        <p:nvGrpSpPr>
          <p:cNvPr id="47" name="Group 46">
            <a:extLst>
              <a:ext uri="{FF2B5EF4-FFF2-40B4-BE49-F238E27FC236}">
                <a16:creationId xmlns:a16="http://schemas.microsoft.com/office/drawing/2014/main" id="{E84CF245-CF2A-DE1C-E71C-C9657CDFBA9E}"/>
              </a:ext>
            </a:extLst>
          </p:cNvPr>
          <p:cNvGrpSpPr/>
          <p:nvPr/>
        </p:nvGrpSpPr>
        <p:grpSpPr>
          <a:xfrm>
            <a:off x="6147310" y="96586"/>
            <a:ext cx="1833007" cy="1933759"/>
            <a:chOff x="6147310" y="96586"/>
            <a:chExt cx="1833007" cy="1933759"/>
          </a:xfrm>
        </p:grpSpPr>
        <p:grpSp>
          <p:nvGrpSpPr>
            <p:cNvPr id="74" name="Group 73">
              <a:extLst>
                <a:ext uri="{FF2B5EF4-FFF2-40B4-BE49-F238E27FC236}">
                  <a16:creationId xmlns:a16="http://schemas.microsoft.com/office/drawing/2014/main" id="{910BD6EA-8B41-B699-A3B7-C15D21E1F411}"/>
                </a:ext>
              </a:extLst>
            </p:cNvPr>
            <p:cNvGrpSpPr/>
            <p:nvPr/>
          </p:nvGrpSpPr>
          <p:grpSpPr>
            <a:xfrm>
              <a:off x="6366539" y="579711"/>
              <a:ext cx="885437" cy="1096903"/>
              <a:chOff x="3788626" y="4703822"/>
              <a:chExt cx="885437" cy="1096903"/>
            </a:xfrm>
          </p:grpSpPr>
          <p:cxnSp>
            <p:nvCxnSpPr>
              <p:cNvPr id="75" name="Straight Arrow Connector 74">
                <a:extLst>
                  <a:ext uri="{FF2B5EF4-FFF2-40B4-BE49-F238E27FC236}">
                    <a16:creationId xmlns:a16="http://schemas.microsoft.com/office/drawing/2014/main" id="{37F13A7B-0C34-2DB2-3C67-B9E1ECA32ACF}"/>
                  </a:ext>
                </a:extLst>
              </p:cNvPr>
              <p:cNvCxnSpPr>
                <a:cxnSpLocks/>
              </p:cNvCxnSpPr>
              <p:nvPr/>
            </p:nvCxnSpPr>
            <p:spPr>
              <a:xfrm flipV="1">
                <a:off x="3794976" y="4703822"/>
                <a:ext cx="595299" cy="1087378"/>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AC51C2B-65FD-4B9D-32A9-2FA09B998454}"/>
                  </a:ext>
                </a:extLst>
              </p:cNvPr>
              <p:cNvCxnSpPr>
                <a:cxnSpLocks/>
              </p:cNvCxnSpPr>
              <p:nvPr/>
            </p:nvCxnSpPr>
            <p:spPr>
              <a:xfrm>
                <a:off x="3788626" y="5800725"/>
                <a:ext cx="885437" cy="0"/>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2BB6C2CF-5113-6C61-2A9D-ECCD0829B0CB}"/>
                    </a:ext>
                  </a:extLst>
                </p:cNvPr>
                <p:cNvSpPr txBox="1"/>
                <p:nvPr/>
              </p:nvSpPr>
              <p:spPr>
                <a:xfrm>
                  <a:off x="7318370" y="1322459"/>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𝑟</m:t>
                              </m:r>
                            </m:sub>
                          </m:sSub>
                        </m:e>
                      </m:acc>
                    </m:oMath>
                  </a14:m>
                  <a:r>
                    <a:rPr lang="en-GB" sz="4000" dirty="0">
                      <a:solidFill>
                        <a:srgbClr val="421C5E"/>
                      </a:solidFill>
                    </a:rPr>
                    <a:t> </a:t>
                  </a:r>
                  <a:endParaRPr lang="en-CA" sz="4000" dirty="0">
                    <a:solidFill>
                      <a:srgbClr val="421C5E"/>
                    </a:solidFill>
                  </a:endParaRPr>
                </a:p>
              </p:txBody>
            </p:sp>
          </mc:Choice>
          <mc:Fallback xmlns="">
            <p:sp>
              <p:nvSpPr>
                <p:cNvPr id="99" name="TextBox 98">
                  <a:extLst>
                    <a:ext uri="{FF2B5EF4-FFF2-40B4-BE49-F238E27FC236}">
                      <a16:creationId xmlns:a16="http://schemas.microsoft.com/office/drawing/2014/main" id="{2BB6C2CF-5113-6C61-2A9D-ECCD0829B0CB}"/>
                    </a:ext>
                  </a:extLst>
                </p:cNvPr>
                <p:cNvSpPr txBox="1">
                  <a:spLocks noRot="1" noChangeAspect="1" noMove="1" noResize="1" noEditPoints="1" noAdjustHandles="1" noChangeArrowheads="1" noChangeShapeType="1" noTextEdit="1"/>
                </p:cNvSpPr>
                <p:nvPr/>
              </p:nvSpPr>
              <p:spPr>
                <a:xfrm>
                  <a:off x="7318370" y="1322459"/>
                  <a:ext cx="661947" cy="707886"/>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324C596-77AB-6B7F-2080-CA9D60E7FB6A}"/>
                    </a:ext>
                  </a:extLst>
                </p:cNvPr>
                <p:cNvSpPr txBox="1"/>
                <p:nvPr/>
              </p:nvSpPr>
              <p:spPr>
                <a:xfrm>
                  <a:off x="6147310" y="96586"/>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𝑡</m:t>
                              </m:r>
                            </m:sub>
                          </m:sSub>
                        </m:e>
                      </m:acc>
                    </m:oMath>
                  </a14:m>
                  <a:r>
                    <a:rPr lang="en-GB" sz="4000" dirty="0">
                      <a:solidFill>
                        <a:srgbClr val="421C5E"/>
                      </a:solidFill>
                    </a:rPr>
                    <a:t> </a:t>
                  </a:r>
                  <a:endParaRPr lang="en-CA" sz="4000" dirty="0">
                    <a:solidFill>
                      <a:srgbClr val="421C5E"/>
                    </a:solidFill>
                  </a:endParaRPr>
                </a:p>
              </p:txBody>
            </p:sp>
          </mc:Choice>
          <mc:Fallback xmlns="">
            <p:sp>
              <p:nvSpPr>
                <p:cNvPr id="104" name="TextBox 103">
                  <a:extLst>
                    <a:ext uri="{FF2B5EF4-FFF2-40B4-BE49-F238E27FC236}">
                      <a16:creationId xmlns:a16="http://schemas.microsoft.com/office/drawing/2014/main" id="{7324C596-77AB-6B7F-2080-CA9D60E7FB6A}"/>
                    </a:ext>
                  </a:extLst>
                </p:cNvPr>
                <p:cNvSpPr txBox="1">
                  <a:spLocks noRot="1" noChangeAspect="1" noMove="1" noResize="1" noEditPoints="1" noAdjustHandles="1" noChangeArrowheads="1" noChangeShapeType="1" noTextEdit="1"/>
                </p:cNvSpPr>
                <p:nvPr/>
              </p:nvSpPr>
              <p:spPr>
                <a:xfrm>
                  <a:off x="6147310" y="96586"/>
                  <a:ext cx="661947" cy="707886"/>
                </a:xfrm>
                <a:prstGeom prst="rect">
                  <a:avLst/>
                </a:prstGeom>
                <a:blipFill>
                  <a:blip r:embed="rId10"/>
                  <a:stretch>
                    <a:fillRect/>
                  </a:stretch>
                </a:blipFill>
                <a:effectLst>
                  <a:softEdge rad="127000"/>
                </a:effectLst>
              </p:spPr>
              <p:txBody>
                <a:bodyPr/>
                <a:lstStyle/>
                <a:p>
                  <a:r>
                    <a:rPr lang="en-CA">
                      <a:noFill/>
                    </a:rPr>
                    <a:t> </a:t>
                  </a:r>
                </a:p>
              </p:txBody>
            </p:sp>
          </mc:Fallback>
        </mc:AlternateContent>
      </p:grpSp>
      <p:grpSp>
        <p:nvGrpSpPr>
          <p:cNvPr id="46" name="Group 45">
            <a:extLst>
              <a:ext uri="{FF2B5EF4-FFF2-40B4-BE49-F238E27FC236}">
                <a16:creationId xmlns:a16="http://schemas.microsoft.com/office/drawing/2014/main" id="{1A87C74C-FDF1-DE08-4D8F-5B2081198E82}"/>
              </a:ext>
            </a:extLst>
          </p:cNvPr>
          <p:cNvGrpSpPr/>
          <p:nvPr/>
        </p:nvGrpSpPr>
        <p:grpSpPr>
          <a:xfrm>
            <a:off x="2022254" y="311740"/>
            <a:ext cx="2934975" cy="1672254"/>
            <a:chOff x="2022254" y="311740"/>
            <a:chExt cx="2934975" cy="1672254"/>
          </a:xfrm>
        </p:grpSpPr>
        <p:grpSp>
          <p:nvGrpSpPr>
            <p:cNvPr id="55" name="Group 54">
              <a:extLst>
                <a:ext uri="{FF2B5EF4-FFF2-40B4-BE49-F238E27FC236}">
                  <a16:creationId xmlns:a16="http://schemas.microsoft.com/office/drawing/2014/main" id="{21E3306F-A7D9-1152-5239-A21AEDBB4280}"/>
                </a:ext>
              </a:extLst>
            </p:cNvPr>
            <p:cNvGrpSpPr/>
            <p:nvPr/>
          </p:nvGrpSpPr>
          <p:grpSpPr>
            <a:xfrm>
              <a:off x="2777744" y="654158"/>
              <a:ext cx="1551169" cy="1028487"/>
              <a:chOff x="3436072" y="4772238"/>
              <a:chExt cx="1551169" cy="1028487"/>
            </a:xfrm>
          </p:grpSpPr>
          <p:cxnSp>
            <p:nvCxnSpPr>
              <p:cNvPr id="56" name="Straight Arrow Connector 55">
                <a:extLst>
                  <a:ext uri="{FF2B5EF4-FFF2-40B4-BE49-F238E27FC236}">
                    <a16:creationId xmlns:a16="http://schemas.microsoft.com/office/drawing/2014/main" id="{F05FF902-0115-AF72-0E44-EEAE4A0D8DEF}"/>
                  </a:ext>
                </a:extLst>
              </p:cNvPr>
              <p:cNvCxnSpPr>
                <a:cxnSpLocks/>
              </p:cNvCxnSpPr>
              <p:nvPr/>
            </p:nvCxnSpPr>
            <p:spPr>
              <a:xfrm flipH="1" flipV="1">
                <a:off x="3436072" y="4772238"/>
                <a:ext cx="397004" cy="1006262"/>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527323F-99ED-977A-01BC-42877BC2BD9B}"/>
                  </a:ext>
                </a:extLst>
              </p:cNvPr>
              <p:cNvCxnSpPr>
                <a:cxnSpLocks/>
              </p:cNvCxnSpPr>
              <p:nvPr/>
            </p:nvCxnSpPr>
            <p:spPr>
              <a:xfrm>
                <a:off x="3788626" y="5800725"/>
                <a:ext cx="1198615" cy="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449AC05-DF36-1EDE-6887-BBC74ABE2A05}"/>
                    </a:ext>
                  </a:extLst>
                </p:cNvPr>
                <p:cNvSpPr txBox="1"/>
                <p:nvPr/>
              </p:nvSpPr>
              <p:spPr>
                <a:xfrm>
                  <a:off x="4295282" y="1276108"/>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𝑟</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98" name="TextBox 97">
                  <a:extLst>
                    <a:ext uri="{FF2B5EF4-FFF2-40B4-BE49-F238E27FC236}">
                      <a16:creationId xmlns:a16="http://schemas.microsoft.com/office/drawing/2014/main" id="{8449AC05-DF36-1EDE-6887-BBC74ABE2A05}"/>
                    </a:ext>
                  </a:extLst>
                </p:cNvPr>
                <p:cNvSpPr txBox="1">
                  <a:spLocks noRot="1" noChangeAspect="1" noMove="1" noResize="1" noEditPoints="1" noAdjustHandles="1" noChangeArrowheads="1" noChangeShapeType="1" noTextEdit="1"/>
                </p:cNvSpPr>
                <p:nvPr/>
              </p:nvSpPr>
              <p:spPr>
                <a:xfrm>
                  <a:off x="4295282" y="1276108"/>
                  <a:ext cx="661947" cy="707886"/>
                </a:xfrm>
                <a:prstGeom prst="rect">
                  <a:avLst/>
                </a:prstGeom>
                <a:blipFill>
                  <a:blip r:embed="rId1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76F6D9D-77C8-125D-7B83-0DDFD32579BD}"/>
                    </a:ext>
                  </a:extLst>
                </p:cNvPr>
                <p:cNvSpPr txBox="1"/>
                <p:nvPr/>
              </p:nvSpPr>
              <p:spPr>
                <a:xfrm>
                  <a:off x="2022254" y="311740"/>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𝑡</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105" name="TextBox 104">
                  <a:extLst>
                    <a:ext uri="{FF2B5EF4-FFF2-40B4-BE49-F238E27FC236}">
                      <a16:creationId xmlns:a16="http://schemas.microsoft.com/office/drawing/2014/main" id="{D76F6D9D-77C8-125D-7B83-0DDFD32579BD}"/>
                    </a:ext>
                  </a:extLst>
                </p:cNvPr>
                <p:cNvSpPr txBox="1">
                  <a:spLocks noRot="1" noChangeAspect="1" noMove="1" noResize="1" noEditPoints="1" noAdjustHandles="1" noChangeArrowheads="1" noChangeShapeType="1" noTextEdit="1"/>
                </p:cNvSpPr>
                <p:nvPr/>
              </p:nvSpPr>
              <p:spPr>
                <a:xfrm>
                  <a:off x="2022254" y="311740"/>
                  <a:ext cx="661947" cy="707886"/>
                </a:xfrm>
                <a:prstGeom prst="rect">
                  <a:avLst/>
                </a:prstGeom>
                <a:blipFill>
                  <a:blip r:embed="rId12"/>
                  <a:stretch>
                    <a:fillRect/>
                  </a:stretch>
                </a:blipFill>
                <a:effectLst>
                  <a:softEdge rad="127000"/>
                </a:effectLst>
              </p:spPr>
              <p:txBody>
                <a:bodyPr/>
                <a:lstStyle/>
                <a:p>
                  <a:r>
                    <a:rPr lang="en-CA">
                      <a:noFill/>
                    </a:rPr>
                    <a:t> </a:t>
                  </a:r>
                </a:p>
              </p:txBody>
            </p:sp>
          </mc:Fallback>
        </mc:AlternateContent>
      </p:grpSp>
      <p:grpSp>
        <p:nvGrpSpPr>
          <p:cNvPr id="44" name="Group 43">
            <a:extLst>
              <a:ext uri="{FF2B5EF4-FFF2-40B4-BE49-F238E27FC236}">
                <a16:creationId xmlns:a16="http://schemas.microsoft.com/office/drawing/2014/main" id="{C22EBED2-F18C-437A-8333-3EB33F594FB8}"/>
              </a:ext>
            </a:extLst>
          </p:cNvPr>
          <p:cNvGrpSpPr/>
          <p:nvPr/>
        </p:nvGrpSpPr>
        <p:grpSpPr>
          <a:xfrm>
            <a:off x="2631227" y="2332054"/>
            <a:ext cx="2342240" cy="1685032"/>
            <a:chOff x="2631227" y="2332054"/>
            <a:chExt cx="2342240" cy="1685032"/>
          </a:xfrm>
        </p:grpSpPr>
        <p:grpSp>
          <p:nvGrpSpPr>
            <p:cNvPr id="51" name="Group 50">
              <a:extLst>
                <a:ext uri="{FF2B5EF4-FFF2-40B4-BE49-F238E27FC236}">
                  <a16:creationId xmlns:a16="http://schemas.microsoft.com/office/drawing/2014/main" id="{B099649F-4A27-0288-DE46-B75E832DA323}"/>
                </a:ext>
              </a:extLst>
            </p:cNvPr>
            <p:cNvGrpSpPr/>
            <p:nvPr/>
          </p:nvGrpSpPr>
          <p:grpSpPr>
            <a:xfrm>
              <a:off x="3314700" y="2678384"/>
              <a:ext cx="1032355" cy="1052136"/>
              <a:chOff x="3617643" y="4751764"/>
              <a:chExt cx="1032355" cy="1052136"/>
            </a:xfrm>
          </p:grpSpPr>
          <p:cxnSp>
            <p:nvCxnSpPr>
              <p:cNvPr id="52" name="Straight Arrow Connector 51">
                <a:extLst>
                  <a:ext uri="{FF2B5EF4-FFF2-40B4-BE49-F238E27FC236}">
                    <a16:creationId xmlns:a16="http://schemas.microsoft.com/office/drawing/2014/main" id="{27C96564-491B-C7F6-5E3F-915D085D89B1}"/>
                  </a:ext>
                </a:extLst>
              </p:cNvPr>
              <p:cNvCxnSpPr>
                <a:cxnSpLocks/>
              </p:cNvCxnSpPr>
              <p:nvPr/>
            </p:nvCxnSpPr>
            <p:spPr>
              <a:xfrm flipH="1" flipV="1">
                <a:off x="3617643" y="4751764"/>
                <a:ext cx="190033" cy="1052136"/>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6A7A0FF-0185-B627-C096-B34590C1C45F}"/>
                  </a:ext>
                </a:extLst>
              </p:cNvPr>
              <p:cNvCxnSpPr>
                <a:cxnSpLocks/>
              </p:cNvCxnSpPr>
              <p:nvPr/>
            </p:nvCxnSpPr>
            <p:spPr>
              <a:xfrm>
                <a:off x="3788626" y="5800725"/>
                <a:ext cx="861372" cy="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CB25256-D67F-0E3A-1976-EDAC310109AB}"/>
                    </a:ext>
                  </a:extLst>
                </p:cNvPr>
                <p:cNvSpPr txBox="1"/>
                <p:nvPr/>
              </p:nvSpPr>
              <p:spPr>
                <a:xfrm>
                  <a:off x="4311520" y="3309200"/>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𝑟</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91" name="TextBox 90">
                  <a:extLst>
                    <a:ext uri="{FF2B5EF4-FFF2-40B4-BE49-F238E27FC236}">
                      <a16:creationId xmlns:a16="http://schemas.microsoft.com/office/drawing/2014/main" id="{CCB25256-D67F-0E3A-1976-EDAC310109AB}"/>
                    </a:ext>
                  </a:extLst>
                </p:cNvPr>
                <p:cNvSpPr txBox="1">
                  <a:spLocks noRot="1" noChangeAspect="1" noMove="1" noResize="1" noEditPoints="1" noAdjustHandles="1" noChangeArrowheads="1" noChangeShapeType="1" noTextEdit="1"/>
                </p:cNvSpPr>
                <p:nvPr/>
              </p:nvSpPr>
              <p:spPr>
                <a:xfrm>
                  <a:off x="4311520" y="3309200"/>
                  <a:ext cx="661947" cy="707886"/>
                </a:xfrm>
                <a:prstGeom prst="rect">
                  <a:avLst/>
                </a:prstGeom>
                <a:blipFill>
                  <a:blip r:embed="rId1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938FE919-F465-3080-1A0D-D568D72E3C14}"/>
                    </a:ext>
                  </a:extLst>
                </p:cNvPr>
                <p:cNvSpPr txBox="1"/>
                <p:nvPr/>
              </p:nvSpPr>
              <p:spPr>
                <a:xfrm>
                  <a:off x="2631227" y="2332054"/>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𝑡</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106" name="TextBox 105">
                  <a:extLst>
                    <a:ext uri="{FF2B5EF4-FFF2-40B4-BE49-F238E27FC236}">
                      <a16:creationId xmlns:a16="http://schemas.microsoft.com/office/drawing/2014/main" id="{938FE919-F465-3080-1A0D-D568D72E3C14}"/>
                    </a:ext>
                  </a:extLst>
                </p:cNvPr>
                <p:cNvSpPr txBox="1">
                  <a:spLocks noRot="1" noChangeAspect="1" noMove="1" noResize="1" noEditPoints="1" noAdjustHandles="1" noChangeArrowheads="1" noChangeShapeType="1" noTextEdit="1"/>
                </p:cNvSpPr>
                <p:nvPr/>
              </p:nvSpPr>
              <p:spPr>
                <a:xfrm>
                  <a:off x="2631227" y="2332054"/>
                  <a:ext cx="661947" cy="707886"/>
                </a:xfrm>
                <a:prstGeom prst="rect">
                  <a:avLst/>
                </a:prstGeom>
                <a:blipFill>
                  <a:blip r:embed="rId14"/>
                  <a:stretch>
                    <a:fillRect/>
                  </a:stretch>
                </a:blipFill>
                <a:effectLst>
                  <a:softEdge rad="127000"/>
                </a:effectLst>
              </p:spPr>
              <p:txBody>
                <a:bodyPr/>
                <a:lstStyle/>
                <a:p>
                  <a:r>
                    <a:rPr lang="en-CA">
                      <a:noFill/>
                    </a:rPr>
                    <a:t> </a:t>
                  </a:r>
                </a:p>
              </p:txBody>
            </p:sp>
          </mc:Fallback>
        </mc:AlternateContent>
      </p:grpSp>
      <p:grpSp>
        <p:nvGrpSpPr>
          <p:cNvPr id="43" name="Group 42">
            <a:extLst>
              <a:ext uri="{FF2B5EF4-FFF2-40B4-BE49-F238E27FC236}">
                <a16:creationId xmlns:a16="http://schemas.microsoft.com/office/drawing/2014/main" id="{B6EE5067-3A75-A380-5279-70A7AAA1FB91}"/>
              </a:ext>
            </a:extLst>
          </p:cNvPr>
          <p:cNvGrpSpPr/>
          <p:nvPr/>
        </p:nvGrpSpPr>
        <p:grpSpPr>
          <a:xfrm>
            <a:off x="2848442" y="4389451"/>
            <a:ext cx="2138360" cy="1685035"/>
            <a:chOff x="2848442" y="4389451"/>
            <a:chExt cx="2138360" cy="1685035"/>
          </a:xfrm>
        </p:grpSpPr>
        <p:grpSp>
          <p:nvGrpSpPr>
            <p:cNvPr id="17" name="Group 16">
              <a:extLst>
                <a:ext uri="{FF2B5EF4-FFF2-40B4-BE49-F238E27FC236}">
                  <a16:creationId xmlns:a16="http://schemas.microsoft.com/office/drawing/2014/main" id="{29952858-0C6F-91CE-50F1-CC67AD832D54}"/>
                </a:ext>
              </a:extLst>
            </p:cNvPr>
            <p:cNvGrpSpPr/>
            <p:nvPr/>
          </p:nvGrpSpPr>
          <p:grpSpPr>
            <a:xfrm>
              <a:off x="3542886" y="4762500"/>
              <a:ext cx="804169" cy="1038225"/>
              <a:chOff x="3542886" y="4762500"/>
              <a:chExt cx="804169" cy="1038225"/>
            </a:xfrm>
          </p:grpSpPr>
          <p:cxnSp>
            <p:nvCxnSpPr>
              <p:cNvPr id="3" name="Straight Arrow Connector 2">
                <a:extLst>
                  <a:ext uri="{FF2B5EF4-FFF2-40B4-BE49-F238E27FC236}">
                    <a16:creationId xmlns:a16="http://schemas.microsoft.com/office/drawing/2014/main" id="{D3A72173-6B78-0D0D-BD05-D71E82697C36}"/>
                  </a:ext>
                </a:extLst>
              </p:cNvPr>
              <p:cNvCxnSpPr/>
              <p:nvPr/>
            </p:nvCxnSpPr>
            <p:spPr>
              <a:xfrm flipH="1" flipV="1">
                <a:off x="3542886" y="4762500"/>
                <a:ext cx="264790" cy="102870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C2E032-F2DE-D9F0-DFEB-31062AED2B74}"/>
                  </a:ext>
                </a:extLst>
              </p:cNvPr>
              <p:cNvCxnSpPr>
                <a:cxnSpLocks/>
              </p:cNvCxnSpPr>
              <p:nvPr/>
            </p:nvCxnSpPr>
            <p:spPr>
              <a:xfrm>
                <a:off x="3788626" y="5800725"/>
                <a:ext cx="558429" cy="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E55F277-9094-4B34-E272-F2387DA8D849}"/>
                    </a:ext>
                  </a:extLst>
                </p:cNvPr>
                <p:cNvSpPr txBox="1"/>
                <p:nvPr/>
              </p:nvSpPr>
              <p:spPr>
                <a:xfrm>
                  <a:off x="4324855" y="5366600"/>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𝑟</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4E55F277-9094-4B34-E272-F2387DA8D849}"/>
                    </a:ext>
                  </a:extLst>
                </p:cNvPr>
                <p:cNvSpPr txBox="1">
                  <a:spLocks noRot="1" noChangeAspect="1" noMove="1" noResize="1" noEditPoints="1" noAdjustHandles="1" noChangeArrowheads="1" noChangeShapeType="1" noTextEdit="1"/>
                </p:cNvSpPr>
                <p:nvPr/>
              </p:nvSpPr>
              <p:spPr>
                <a:xfrm>
                  <a:off x="4324855" y="5366600"/>
                  <a:ext cx="661947" cy="707886"/>
                </a:xfrm>
                <a:prstGeom prst="rect">
                  <a:avLst/>
                </a:prstGeom>
                <a:blipFill>
                  <a:blip r:embed="rId1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99CBFFB7-59B6-25A4-E80D-9BA4318D0CA5}"/>
                    </a:ext>
                  </a:extLst>
                </p:cNvPr>
                <p:cNvSpPr txBox="1"/>
                <p:nvPr/>
              </p:nvSpPr>
              <p:spPr>
                <a:xfrm>
                  <a:off x="2848442" y="4389451"/>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𝑡</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107" name="TextBox 106">
                  <a:extLst>
                    <a:ext uri="{FF2B5EF4-FFF2-40B4-BE49-F238E27FC236}">
                      <a16:creationId xmlns:a16="http://schemas.microsoft.com/office/drawing/2014/main" id="{99CBFFB7-59B6-25A4-E80D-9BA4318D0CA5}"/>
                    </a:ext>
                  </a:extLst>
                </p:cNvPr>
                <p:cNvSpPr txBox="1">
                  <a:spLocks noRot="1" noChangeAspect="1" noMove="1" noResize="1" noEditPoints="1" noAdjustHandles="1" noChangeArrowheads="1" noChangeShapeType="1" noTextEdit="1"/>
                </p:cNvSpPr>
                <p:nvPr/>
              </p:nvSpPr>
              <p:spPr>
                <a:xfrm>
                  <a:off x="2848442" y="4389451"/>
                  <a:ext cx="661947" cy="707886"/>
                </a:xfrm>
                <a:prstGeom prst="rect">
                  <a:avLst/>
                </a:prstGeom>
                <a:blipFill>
                  <a:blip r:embed="rId16"/>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DF4B0B4E-D163-D81B-B503-D19959B09C99}"/>
                  </a:ext>
                </a:extLst>
              </p:cNvPr>
              <p:cNvSpPr txBox="1"/>
              <p:nvPr/>
            </p:nvSpPr>
            <p:spPr>
              <a:xfrm>
                <a:off x="8015525" y="1185817"/>
                <a:ext cx="4053613" cy="2007601"/>
              </a:xfrm>
              <a:prstGeom prst="rect">
                <a:avLst/>
              </a:prstGeom>
              <a:noFill/>
              <a:ln w="38100">
                <a:solidFill>
                  <a:schemeClr val="tx1"/>
                </a:solidFill>
              </a:ln>
            </p:spPr>
            <p:txBody>
              <a:bodyPr wrap="square">
                <a:spAutoFit/>
              </a:bodyPr>
              <a:lstStyle/>
              <a:p>
                <a:pPr algn="ctr"/>
                <a14:m>
                  <m:oMath xmlns:m="http://schemas.openxmlformats.org/officeDocument/2006/math">
                    <m:f>
                      <m:fPr>
                        <m:ctrlPr>
                          <a:rPr lang="en-CA" sz="4800" i="1" smtClean="0">
                            <a:latin typeface="Cambria Math" panose="02040503050406030204" pitchFamily="18" charset="0"/>
                          </a:rPr>
                        </m:ctrlPr>
                      </m:fPr>
                      <m:num>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𝑓</m:t>
                            </m:r>
                          </m:e>
                          <m:sub>
                            <m:r>
                              <a:rPr lang="en-CA" sz="4800" b="0" i="1" smtClean="0">
                                <a:solidFill>
                                  <a:srgbClr val="0070C0"/>
                                </a:solidFill>
                                <a:latin typeface="Cambria Math" panose="02040503050406030204" pitchFamily="18" charset="0"/>
                              </a:rPr>
                              <m:t>𝑡h𝑒𝑛</m:t>
                            </m:r>
                          </m:sub>
                        </m:sSub>
                      </m:num>
                      <m:den>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𝑓</m:t>
                            </m:r>
                          </m:e>
                          <m:sub>
                            <m:r>
                              <a:rPr lang="en-CA" sz="4800" b="0" i="1" smtClean="0">
                                <a:solidFill>
                                  <a:srgbClr val="0070C0"/>
                                </a:solidFill>
                                <a:latin typeface="Cambria Math" panose="02040503050406030204" pitchFamily="18" charset="0"/>
                              </a:rPr>
                              <m:t>𝑛𝑜𝑤</m:t>
                            </m:r>
                          </m:sub>
                        </m:sSub>
                      </m:den>
                    </m:f>
                    <m:r>
                      <a:rPr lang="en-CA" sz="4800" b="0" i="1" smtClean="0">
                        <a:solidFill>
                          <a:schemeClr val="tx1"/>
                        </a:solidFill>
                        <a:latin typeface="Cambria Math" panose="02040503050406030204" pitchFamily="18" charset="0"/>
                      </a:rPr>
                      <m:t>=</m:t>
                    </m:r>
                    <m:f>
                      <m:fPr>
                        <m:ctrlPr>
                          <a:rPr lang="en-CA" sz="4800" i="1">
                            <a:latin typeface="Cambria Math" panose="02040503050406030204" pitchFamily="18" charset="0"/>
                          </a:rPr>
                        </m:ctrlPr>
                      </m:fPr>
                      <m:num>
                        <m:r>
                          <a:rPr lang="en-CA" sz="4800" i="1">
                            <a:solidFill>
                              <a:srgbClr val="FF0000"/>
                            </a:solidFill>
                            <a:latin typeface="Cambria Math" panose="02040503050406030204" pitchFamily="18" charset="0"/>
                          </a:rPr>
                          <m:t>𝑎</m:t>
                        </m:r>
                        <m:r>
                          <a:rPr lang="en-CA" sz="4800" i="1">
                            <a:solidFill>
                              <a:srgbClr val="FF0000"/>
                            </a:solidFill>
                            <a:latin typeface="Cambria Math" panose="02040503050406030204" pitchFamily="18" charset="0"/>
                          </a:rPr>
                          <m:t>(</m:t>
                        </m:r>
                        <m:sSub>
                          <m:sSubPr>
                            <m:ctrlPr>
                              <a:rPr lang="en-CA" sz="4800" i="1">
                                <a:solidFill>
                                  <a:srgbClr val="FF0000"/>
                                </a:solidFill>
                                <a:latin typeface="Cambria Math" panose="02040503050406030204" pitchFamily="18" charset="0"/>
                              </a:rPr>
                            </m:ctrlPr>
                          </m:sSubPr>
                          <m:e>
                            <m:r>
                              <a:rPr lang="en-CA" sz="4800" i="1">
                                <a:solidFill>
                                  <a:srgbClr val="FF0000"/>
                                </a:solidFill>
                                <a:latin typeface="Cambria Math" panose="02040503050406030204" pitchFamily="18" charset="0"/>
                              </a:rPr>
                              <m:t>𝑡</m:t>
                            </m:r>
                          </m:e>
                          <m:sub>
                            <m:r>
                              <a:rPr lang="en-CA" sz="4800" b="0" i="1" smtClean="0">
                                <a:solidFill>
                                  <a:srgbClr val="FF0000"/>
                                </a:solidFill>
                                <a:latin typeface="Cambria Math" panose="02040503050406030204" pitchFamily="18" charset="0"/>
                              </a:rPr>
                              <m:t>𝑛𝑜𝑤</m:t>
                            </m:r>
                          </m:sub>
                        </m:sSub>
                        <m:r>
                          <a:rPr lang="en-CA" sz="4800" i="1">
                            <a:solidFill>
                              <a:srgbClr val="FF0000"/>
                            </a:solidFill>
                            <a:latin typeface="Cambria Math" panose="02040503050406030204" pitchFamily="18" charset="0"/>
                          </a:rPr>
                          <m:t>)</m:t>
                        </m:r>
                      </m:num>
                      <m:den>
                        <m:r>
                          <a:rPr lang="en-CA" sz="4800" i="1">
                            <a:solidFill>
                              <a:srgbClr val="FF0000"/>
                            </a:solidFill>
                            <a:latin typeface="Cambria Math" panose="02040503050406030204" pitchFamily="18" charset="0"/>
                          </a:rPr>
                          <m:t>𝑎</m:t>
                        </m:r>
                        <m:r>
                          <a:rPr lang="en-CA" sz="4800" i="1">
                            <a:solidFill>
                              <a:srgbClr val="FF0000"/>
                            </a:solidFill>
                            <a:latin typeface="Cambria Math" panose="02040503050406030204" pitchFamily="18" charset="0"/>
                          </a:rPr>
                          <m:t>(</m:t>
                        </m:r>
                        <m:sSub>
                          <m:sSubPr>
                            <m:ctrlPr>
                              <a:rPr lang="en-CA" sz="4800" i="1">
                                <a:solidFill>
                                  <a:srgbClr val="FF0000"/>
                                </a:solidFill>
                                <a:latin typeface="Cambria Math" panose="02040503050406030204" pitchFamily="18" charset="0"/>
                              </a:rPr>
                            </m:ctrlPr>
                          </m:sSubPr>
                          <m:e>
                            <m:r>
                              <a:rPr lang="en-CA" sz="4800" i="1">
                                <a:solidFill>
                                  <a:srgbClr val="FF0000"/>
                                </a:solidFill>
                                <a:latin typeface="Cambria Math" panose="02040503050406030204" pitchFamily="18" charset="0"/>
                              </a:rPr>
                              <m:t>𝑡</m:t>
                            </m:r>
                          </m:e>
                          <m:sub>
                            <m:r>
                              <a:rPr lang="en-CA" sz="4800" b="0" i="1" smtClean="0">
                                <a:solidFill>
                                  <a:srgbClr val="FF0000"/>
                                </a:solidFill>
                                <a:latin typeface="Cambria Math" panose="02040503050406030204" pitchFamily="18" charset="0"/>
                              </a:rPr>
                              <m:t>𝑡h𝑒𝑛</m:t>
                            </m:r>
                          </m:sub>
                        </m:sSub>
                        <m:r>
                          <a:rPr lang="en-CA" sz="4800" i="1">
                            <a:solidFill>
                              <a:srgbClr val="FF0000"/>
                            </a:solidFill>
                            <a:latin typeface="Cambria Math" panose="02040503050406030204" pitchFamily="18" charset="0"/>
                          </a:rPr>
                          <m:t>)</m:t>
                        </m:r>
                      </m:den>
                    </m:f>
                  </m:oMath>
                </a14:m>
                <a:r>
                  <a:rPr lang="en-CA" sz="4800" dirty="0"/>
                  <a:t> </a:t>
                </a:r>
              </a:p>
              <a:p>
                <a:pPr algn="ctr"/>
                <a:r>
                  <a:rPr lang="en-CA" sz="2400" dirty="0"/>
                  <a:t>(only works for frames travelling along </a:t>
                </a:r>
                <a14:m>
                  <m:oMath xmlns:m="http://schemas.openxmlformats.org/officeDocument/2006/math">
                    <m:r>
                      <a:rPr lang="en-CA" sz="2400" b="0" i="1" dirty="0" smtClean="0">
                        <a:solidFill>
                          <a:schemeClr val="tx1"/>
                        </a:solidFill>
                        <a:latin typeface="Cambria Math" panose="02040503050406030204" pitchFamily="18" charset="0"/>
                      </a:rPr>
                      <m:t>𝑐</m:t>
                    </m:r>
                    <m:r>
                      <a:rPr lang="en-CA" sz="2400" i="1" dirty="0" smtClean="0">
                        <a:solidFill>
                          <a:srgbClr val="0070C0"/>
                        </a:solidFill>
                        <a:latin typeface="Cambria Math" panose="02040503050406030204" pitchFamily="18" charset="0"/>
                      </a:rPr>
                      <m:t>𝑡</m:t>
                    </m:r>
                  </m:oMath>
                </a14:m>
                <a:r>
                  <a:rPr lang="en-CA" sz="2400" dirty="0"/>
                  <a:t>-coordinate)</a:t>
                </a:r>
              </a:p>
            </p:txBody>
          </p:sp>
        </mc:Choice>
        <mc:Fallback xmlns="">
          <p:sp>
            <p:nvSpPr>
              <p:cNvPr id="108" name="TextBox 107">
                <a:extLst>
                  <a:ext uri="{FF2B5EF4-FFF2-40B4-BE49-F238E27FC236}">
                    <a16:creationId xmlns:a16="http://schemas.microsoft.com/office/drawing/2014/main" id="{DF4B0B4E-D163-D81B-B503-D19959B09C99}"/>
                  </a:ext>
                </a:extLst>
              </p:cNvPr>
              <p:cNvSpPr txBox="1">
                <a:spLocks noRot="1" noChangeAspect="1" noMove="1" noResize="1" noEditPoints="1" noAdjustHandles="1" noChangeArrowheads="1" noChangeShapeType="1" noTextEdit="1"/>
              </p:cNvSpPr>
              <p:nvPr/>
            </p:nvSpPr>
            <p:spPr>
              <a:xfrm>
                <a:off x="8015525" y="1185817"/>
                <a:ext cx="4053613" cy="2007601"/>
              </a:xfrm>
              <a:prstGeom prst="rect">
                <a:avLst/>
              </a:prstGeom>
              <a:blipFill>
                <a:blip r:embed="rId17"/>
                <a:stretch>
                  <a:fillRect l="-298" b="-5075"/>
                </a:stretch>
              </a:blipFill>
              <a:ln w="38100">
                <a:solidFill>
                  <a:schemeClr val="tx1"/>
                </a:solidFill>
              </a:ln>
            </p:spPr>
            <p:txBody>
              <a:bodyPr/>
              <a:lstStyle/>
              <a:p>
                <a:r>
                  <a:rPr lang="en-CA">
                    <a:noFill/>
                  </a:rPr>
                  <a:t> </a:t>
                </a:r>
              </a:p>
            </p:txBody>
          </p:sp>
        </mc:Fallback>
      </mc:AlternateContent>
      <p:grpSp>
        <p:nvGrpSpPr>
          <p:cNvPr id="40" name="Group 39">
            <a:extLst>
              <a:ext uri="{FF2B5EF4-FFF2-40B4-BE49-F238E27FC236}">
                <a16:creationId xmlns:a16="http://schemas.microsoft.com/office/drawing/2014/main" id="{58D6F9A6-F829-3D07-DD5C-0EE53563997D}"/>
              </a:ext>
            </a:extLst>
          </p:cNvPr>
          <p:cNvGrpSpPr/>
          <p:nvPr/>
        </p:nvGrpSpPr>
        <p:grpSpPr>
          <a:xfrm>
            <a:off x="5967067" y="3012682"/>
            <a:ext cx="5961592" cy="2575839"/>
            <a:chOff x="5967067" y="3012682"/>
            <a:chExt cx="5961592" cy="2575839"/>
          </a:xfrm>
        </p:grpSpPr>
        <p:sp>
          <p:nvSpPr>
            <p:cNvPr id="109" name="TextBox 108">
              <a:extLst>
                <a:ext uri="{FF2B5EF4-FFF2-40B4-BE49-F238E27FC236}">
                  <a16:creationId xmlns:a16="http://schemas.microsoft.com/office/drawing/2014/main" id="{6D2DEBAA-0024-5FF9-5CA3-0677BFEACEB6}"/>
                </a:ext>
              </a:extLst>
            </p:cNvPr>
            <p:cNvSpPr txBox="1"/>
            <p:nvPr/>
          </p:nvSpPr>
          <p:spPr>
            <a:xfrm>
              <a:off x="6917230" y="4018861"/>
              <a:ext cx="5011429" cy="1569660"/>
            </a:xfrm>
            <a:prstGeom prst="rect">
              <a:avLst/>
            </a:prstGeom>
            <a:noFill/>
            <a:ln w="38100">
              <a:noFill/>
            </a:ln>
          </p:spPr>
          <p:txBody>
            <a:bodyPr wrap="square">
              <a:spAutoFit/>
            </a:bodyPr>
            <a:lstStyle/>
            <a:p>
              <a:pPr algn="ctr"/>
              <a:r>
                <a:rPr lang="en-CA" sz="3200" dirty="0">
                  <a:solidFill>
                    <a:srgbClr val="FF0000"/>
                  </a:solidFill>
                </a:rPr>
                <a:t>Requires an additional Doppler effect to be taken into account.</a:t>
              </a:r>
            </a:p>
          </p:txBody>
        </p:sp>
        <p:sp>
          <p:nvSpPr>
            <p:cNvPr id="39" name="Arc 38">
              <a:extLst>
                <a:ext uri="{FF2B5EF4-FFF2-40B4-BE49-F238E27FC236}">
                  <a16:creationId xmlns:a16="http://schemas.microsoft.com/office/drawing/2014/main" id="{9011296A-45FB-5056-28A3-8A10399D7752}"/>
                </a:ext>
              </a:extLst>
            </p:cNvPr>
            <p:cNvSpPr/>
            <p:nvPr/>
          </p:nvSpPr>
          <p:spPr>
            <a:xfrm rot="9900000">
              <a:off x="5967067" y="3012682"/>
              <a:ext cx="1694215" cy="1694215"/>
            </a:xfrm>
            <a:prstGeom prst="arc">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58" name="Ink 57">
                <a:extLst>
                  <a:ext uri="{FF2B5EF4-FFF2-40B4-BE49-F238E27FC236}">
                    <a16:creationId xmlns:a16="http://schemas.microsoft.com/office/drawing/2014/main" id="{A334836E-A0E0-37D6-29DB-8EACBC16177B}"/>
                  </a:ext>
                </a:extLst>
              </p14:cNvPr>
              <p14:cNvContentPartPr/>
              <p14:nvPr>
                <p:extLst>
                  <p:ext uri="{42D2F446-02D8-4167-A562-619A0277C38B}">
                    <p15:isNarration xmlns:p15="http://schemas.microsoft.com/office/powerpoint/2012/main" val="1"/>
                  </p:ext>
                </p:extLst>
              </p14:nvPr>
            </p14:nvContentPartPr>
            <p14:xfrm>
              <a:off x="5596200" y="2761920"/>
              <a:ext cx="467280" cy="1733400"/>
            </p14:xfrm>
          </p:contentPart>
        </mc:Choice>
        <mc:Fallback xmlns="">
          <p:pic>
            <p:nvPicPr>
              <p:cNvPr id="58" name="Ink 57">
                <a:extLst>
                  <a:ext uri="{FF2B5EF4-FFF2-40B4-BE49-F238E27FC236}">
                    <a16:creationId xmlns:a16="http://schemas.microsoft.com/office/drawing/2014/main" id="{A334836E-A0E0-37D6-29DB-8EACBC16177B}"/>
                  </a:ext>
                </a:extLst>
              </p:cNvPr>
              <p:cNvPicPr>
                <a:picLocks noGrp="1" noRot="1" noChangeAspect="1" noMove="1" noResize="1" noEditPoints="1" noAdjustHandles="1" noChangeArrowheads="1" noChangeShapeType="1"/>
              </p:cNvPicPr>
              <p:nvPr/>
            </p:nvPicPr>
            <p:blipFill>
              <a:blip r:embed="rId19"/>
              <a:stretch>
                <a:fillRect/>
              </a:stretch>
            </p:blipFill>
            <p:spPr>
              <a:xfrm>
                <a:off x="5586840" y="2752560"/>
                <a:ext cx="486000" cy="1752120"/>
              </a:xfrm>
              <a:prstGeom prst="rect">
                <a:avLst/>
              </a:prstGeom>
            </p:spPr>
          </p:pic>
        </mc:Fallback>
      </mc:AlternateContent>
    </p:spTree>
    <p:custDataLst>
      <p:tags r:id="rId1"/>
    </p:custDataLst>
    <p:extLst>
      <p:ext uri="{BB962C8B-B14F-4D97-AF65-F5344CB8AC3E}">
        <p14:creationId xmlns:p14="http://schemas.microsoft.com/office/powerpoint/2010/main" val="1438010003"/>
      </p:ext>
    </p:extLst>
  </p:cSld>
  <p:clrMapOvr>
    <a:masterClrMapping/>
  </p:clrMapOvr>
  <mc:AlternateContent xmlns:mc="http://schemas.openxmlformats.org/markup-compatibility/2006" xmlns:p14="http://schemas.microsoft.com/office/powerpoint/2010/main">
    <mc:Choice Requires="p14">
      <p:transition spd="slow" p14:dur="2000" advTm="23473"/>
    </mc:Choice>
    <mc:Fallback xmlns="">
      <p:transition spd="slow" advTm="23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cmd type="call" cmd="playFrom(0.0)">
                                      <p:cBhvr>
                                        <p:cTn id="7" dur="1" fill="hold"/>
                                        <p:tgtEl>
                                          <p:spTgt spid="58"/>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1000"/>
                                        <p:tgtEl>
                                          <p:spTgt spid="108"/>
                                        </p:tgtEl>
                                      </p:cBhvr>
                                    </p:animEffect>
                                    <p:anim calcmode="lin" valueType="num">
                                      <p:cBhvr>
                                        <p:cTn id="13" dur="1000" fill="hold"/>
                                        <p:tgtEl>
                                          <p:spTgt spid="108"/>
                                        </p:tgtEl>
                                        <p:attrNameLst>
                                          <p:attrName>ppt_x</p:attrName>
                                        </p:attrNameLst>
                                      </p:cBhvr>
                                      <p:tavLst>
                                        <p:tav tm="0">
                                          <p:val>
                                            <p:strVal val="#ppt_x"/>
                                          </p:val>
                                        </p:tav>
                                        <p:tav tm="100000">
                                          <p:val>
                                            <p:strVal val="#ppt_x"/>
                                          </p:val>
                                        </p:tav>
                                      </p:tavLst>
                                    </p:anim>
                                    <p:anim calcmode="lin" valueType="num">
                                      <p:cBhvr>
                                        <p:cTn id="14"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down)">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250"/>
                                        <p:tgtEl>
                                          <p:spTgt spid="43"/>
                                        </p:tgtEl>
                                      </p:cBhvr>
                                    </p:animEffect>
                                    <p:anim calcmode="lin" valueType="num">
                                      <p:cBhvr>
                                        <p:cTn id="25" dur="250" fill="hold"/>
                                        <p:tgtEl>
                                          <p:spTgt spid="43"/>
                                        </p:tgtEl>
                                        <p:attrNameLst>
                                          <p:attrName>ppt_x</p:attrName>
                                        </p:attrNameLst>
                                      </p:cBhvr>
                                      <p:tavLst>
                                        <p:tav tm="0">
                                          <p:val>
                                            <p:strVal val="#ppt_x"/>
                                          </p:val>
                                        </p:tav>
                                        <p:tav tm="100000">
                                          <p:val>
                                            <p:strVal val="#ppt_x"/>
                                          </p:val>
                                        </p:tav>
                                      </p:tavLst>
                                    </p:anim>
                                    <p:anim calcmode="lin" valueType="num">
                                      <p:cBhvr>
                                        <p:cTn id="26" dur="250" fill="hold"/>
                                        <p:tgtEl>
                                          <p:spTgt spid="43"/>
                                        </p:tgtEl>
                                        <p:attrNameLst>
                                          <p:attrName>ppt_y</p:attrName>
                                        </p:attrNameLst>
                                      </p:cBhvr>
                                      <p:tavLst>
                                        <p:tav tm="0">
                                          <p:val>
                                            <p:strVal val="#ppt_y+.1"/>
                                          </p:val>
                                        </p:tav>
                                        <p:tav tm="100000">
                                          <p:val>
                                            <p:strVal val="#ppt_y"/>
                                          </p:val>
                                        </p:tav>
                                      </p:tavLst>
                                    </p:anim>
                                  </p:childTnLst>
                                </p:cTn>
                              </p:par>
                            </p:childTnLst>
                          </p:cTn>
                        </p:par>
                        <p:par>
                          <p:cTn id="27" fill="hold">
                            <p:stCondLst>
                              <p:cond delay="250"/>
                            </p:stCondLst>
                            <p:childTnLst>
                              <p:par>
                                <p:cTn id="28" presetID="42" presetClass="entr" presetSubtype="0" fill="hold"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250"/>
                                        <p:tgtEl>
                                          <p:spTgt spid="44"/>
                                        </p:tgtEl>
                                      </p:cBhvr>
                                    </p:animEffect>
                                    <p:anim calcmode="lin" valueType="num">
                                      <p:cBhvr>
                                        <p:cTn id="31" dur="250" fill="hold"/>
                                        <p:tgtEl>
                                          <p:spTgt spid="44"/>
                                        </p:tgtEl>
                                        <p:attrNameLst>
                                          <p:attrName>ppt_x</p:attrName>
                                        </p:attrNameLst>
                                      </p:cBhvr>
                                      <p:tavLst>
                                        <p:tav tm="0">
                                          <p:val>
                                            <p:strVal val="#ppt_x"/>
                                          </p:val>
                                        </p:tav>
                                        <p:tav tm="100000">
                                          <p:val>
                                            <p:strVal val="#ppt_x"/>
                                          </p:val>
                                        </p:tav>
                                      </p:tavLst>
                                    </p:anim>
                                    <p:anim calcmode="lin" valueType="num">
                                      <p:cBhvr>
                                        <p:cTn id="32" dur="250" fill="hold"/>
                                        <p:tgtEl>
                                          <p:spTgt spid="44"/>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250"/>
                                        <p:tgtEl>
                                          <p:spTgt spid="46"/>
                                        </p:tgtEl>
                                      </p:cBhvr>
                                    </p:animEffect>
                                    <p:anim calcmode="lin" valueType="num">
                                      <p:cBhvr>
                                        <p:cTn id="37" dur="250" fill="hold"/>
                                        <p:tgtEl>
                                          <p:spTgt spid="46"/>
                                        </p:tgtEl>
                                        <p:attrNameLst>
                                          <p:attrName>ppt_x</p:attrName>
                                        </p:attrNameLst>
                                      </p:cBhvr>
                                      <p:tavLst>
                                        <p:tav tm="0">
                                          <p:val>
                                            <p:strVal val="#ppt_x"/>
                                          </p:val>
                                        </p:tav>
                                        <p:tav tm="100000">
                                          <p:val>
                                            <p:strVal val="#ppt_x"/>
                                          </p:val>
                                        </p:tav>
                                      </p:tavLst>
                                    </p:anim>
                                    <p:anim calcmode="lin" valueType="num">
                                      <p:cBhvr>
                                        <p:cTn id="38" dur="25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250"/>
                                        <p:tgtEl>
                                          <p:spTgt spid="49"/>
                                        </p:tgtEl>
                                      </p:cBhvr>
                                    </p:animEffect>
                                    <p:anim calcmode="lin" valueType="num">
                                      <p:cBhvr>
                                        <p:cTn id="49" dur="250" fill="hold"/>
                                        <p:tgtEl>
                                          <p:spTgt spid="49"/>
                                        </p:tgtEl>
                                        <p:attrNameLst>
                                          <p:attrName>ppt_x</p:attrName>
                                        </p:attrNameLst>
                                      </p:cBhvr>
                                      <p:tavLst>
                                        <p:tav tm="0">
                                          <p:val>
                                            <p:strVal val="#ppt_x"/>
                                          </p:val>
                                        </p:tav>
                                        <p:tav tm="100000">
                                          <p:val>
                                            <p:strVal val="#ppt_x"/>
                                          </p:val>
                                        </p:tav>
                                      </p:tavLst>
                                    </p:anim>
                                    <p:anim calcmode="lin" valueType="num">
                                      <p:cBhvr>
                                        <p:cTn id="50" dur="250" fill="hold"/>
                                        <p:tgtEl>
                                          <p:spTgt spid="49"/>
                                        </p:tgtEl>
                                        <p:attrNameLst>
                                          <p:attrName>ppt_y</p:attrName>
                                        </p:attrNameLst>
                                      </p:cBhvr>
                                      <p:tavLst>
                                        <p:tav tm="0">
                                          <p:val>
                                            <p:strVal val="#ppt_y+.1"/>
                                          </p:val>
                                        </p:tav>
                                        <p:tav tm="100000">
                                          <p:val>
                                            <p:strVal val="#ppt_y"/>
                                          </p:val>
                                        </p:tav>
                                      </p:tavLst>
                                    </p:anim>
                                  </p:childTnLst>
                                </p:cTn>
                              </p:par>
                            </p:childTnLst>
                          </p:cTn>
                        </p:par>
                        <p:par>
                          <p:cTn id="51" fill="hold">
                            <p:stCondLst>
                              <p:cond delay="250"/>
                            </p:stCondLst>
                            <p:childTnLst>
                              <p:par>
                                <p:cTn id="52" presetID="42" presetClass="entr" presetSubtype="0" fill="hold"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250"/>
                                        <p:tgtEl>
                                          <p:spTgt spid="48"/>
                                        </p:tgtEl>
                                      </p:cBhvr>
                                    </p:animEffect>
                                    <p:anim calcmode="lin" valueType="num">
                                      <p:cBhvr>
                                        <p:cTn id="55" dur="250" fill="hold"/>
                                        <p:tgtEl>
                                          <p:spTgt spid="48"/>
                                        </p:tgtEl>
                                        <p:attrNameLst>
                                          <p:attrName>ppt_x</p:attrName>
                                        </p:attrNameLst>
                                      </p:cBhvr>
                                      <p:tavLst>
                                        <p:tav tm="0">
                                          <p:val>
                                            <p:strVal val="#ppt_x"/>
                                          </p:val>
                                        </p:tav>
                                        <p:tav tm="100000">
                                          <p:val>
                                            <p:strVal val="#ppt_x"/>
                                          </p:val>
                                        </p:tav>
                                      </p:tavLst>
                                    </p:anim>
                                    <p:anim calcmode="lin" valueType="num">
                                      <p:cBhvr>
                                        <p:cTn id="56" dur="250" fill="hold"/>
                                        <p:tgtEl>
                                          <p:spTgt spid="48"/>
                                        </p:tgtEl>
                                        <p:attrNameLst>
                                          <p:attrName>ppt_y</p:attrName>
                                        </p:attrNameLst>
                                      </p:cBhvr>
                                      <p:tavLst>
                                        <p:tav tm="0">
                                          <p:val>
                                            <p:strVal val="#ppt_y+.1"/>
                                          </p:val>
                                        </p:tav>
                                        <p:tav tm="100000">
                                          <p:val>
                                            <p:strVal val="#ppt_y"/>
                                          </p:val>
                                        </p:tav>
                                      </p:tavLst>
                                    </p:anim>
                                  </p:childTnLst>
                                </p:cTn>
                              </p:par>
                            </p:childTnLst>
                          </p:cTn>
                        </p:par>
                        <p:par>
                          <p:cTn id="57" fill="hold">
                            <p:stCondLst>
                              <p:cond delay="500"/>
                            </p:stCondLst>
                            <p:childTnLst>
                              <p:par>
                                <p:cTn id="58" presetID="42" presetClass="entr" presetSubtype="0" fill="hold" nodeType="after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250"/>
                                        <p:tgtEl>
                                          <p:spTgt spid="47"/>
                                        </p:tgtEl>
                                      </p:cBhvr>
                                    </p:animEffect>
                                    <p:anim calcmode="lin" valueType="num">
                                      <p:cBhvr>
                                        <p:cTn id="61" dur="250" fill="hold"/>
                                        <p:tgtEl>
                                          <p:spTgt spid="47"/>
                                        </p:tgtEl>
                                        <p:attrNameLst>
                                          <p:attrName>ppt_x</p:attrName>
                                        </p:attrNameLst>
                                      </p:cBhvr>
                                      <p:tavLst>
                                        <p:tav tm="0">
                                          <p:val>
                                            <p:strVal val="#ppt_x"/>
                                          </p:val>
                                        </p:tav>
                                        <p:tav tm="100000">
                                          <p:val>
                                            <p:strVal val="#ppt_x"/>
                                          </p:val>
                                        </p:tav>
                                      </p:tavLst>
                                    </p:anim>
                                    <p:anim calcmode="lin" valueType="num">
                                      <p:cBhvr>
                                        <p:cTn id="62" dur="25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down)">
                                      <p:cBhvr>
                                        <p:cTn id="6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10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ECFCFF90-4D6F-DF0F-C851-584AFEC3685B}"/>
              </a:ext>
            </a:extLst>
          </p:cNvPr>
          <p:cNvGrpSpPr/>
          <p:nvPr/>
        </p:nvGrpSpPr>
        <p:grpSpPr>
          <a:xfrm>
            <a:off x="0" y="342900"/>
            <a:ext cx="8688223" cy="6477000"/>
            <a:chOff x="3095624" y="342900"/>
            <a:chExt cx="6278563" cy="6477000"/>
          </a:xfrm>
        </p:grpSpPr>
        <p:grpSp>
          <p:nvGrpSpPr>
            <p:cNvPr id="7" name="Group 6">
              <a:extLst>
                <a:ext uri="{FF2B5EF4-FFF2-40B4-BE49-F238E27FC236}">
                  <a16:creationId xmlns:a16="http://schemas.microsoft.com/office/drawing/2014/main" id="{4EA8A727-F6FF-72C3-021A-EDE9DECD521A}"/>
                </a:ext>
              </a:extLst>
            </p:cNvPr>
            <p:cNvGrpSpPr/>
            <p:nvPr/>
          </p:nvGrpSpPr>
          <p:grpSpPr>
            <a:xfrm>
              <a:off x="3095624" y="342900"/>
              <a:ext cx="6278563" cy="6477000"/>
              <a:chOff x="3105150" y="342900"/>
              <a:chExt cx="6278563" cy="6477000"/>
            </a:xfrm>
          </p:grpSpPr>
          <p:sp>
            <p:nvSpPr>
              <p:cNvPr id="5" name="Freeform: Shape 4">
                <a:extLst>
                  <a:ext uri="{FF2B5EF4-FFF2-40B4-BE49-F238E27FC236}">
                    <a16:creationId xmlns:a16="http://schemas.microsoft.com/office/drawing/2014/main" id="{9AA5731E-A4B6-6B04-35FB-D5F8814EB67A}"/>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Freeform: Shape 5">
                <a:extLst>
                  <a:ext uri="{FF2B5EF4-FFF2-40B4-BE49-F238E27FC236}">
                    <a16:creationId xmlns:a16="http://schemas.microsoft.com/office/drawing/2014/main" id="{62E3C9A2-0EBC-2C14-3612-56F7FA28E28C}"/>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a:extLst>
                <a:ext uri="{FF2B5EF4-FFF2-40B4-BE49-F238E27FC236}">
                  <a16:creationId xmlns:a16="http://schemas.microsoft.com/office/drawing/2014/main" id="{55A38E84-F9E3-D3F1-2A68-70B150142712}"/>
                </a:ext>
              </a:extLst>
            </p:cNvPr>
            <p:cNvGrpSpPr/>
            <p:nvPr/>
          </p:nvGrpSpPr>
          <p:grpSpPr>
            <a:xfrm>
              <a:off x="4007403" y="342900"/>
              <a:ext cx="4438650" cy="6477000"/>
              <a:chOff x="3105150" y="342900"/>
              <a:chExt cx="6278563" cy="6477000"/>
            </a:xfrm>
          </p:grpSpPr>
          <p:sp>
            <p:nvSpPr>
              <p:cNvPr id="9" name="Freeform: Shape 8">
                <a:extLst>
                  <a:ext uri="{FF2B5EF4-FFF2-40B4-BE49-F238E27FC236}">
                    <a16:creationId xmlns:a16="http://schemas.microsoft.com/office/drawing/2014/main" id="{9FCFA37B-DBB6-711F-8457-59ED8B11B2EB}"/>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Shape 9">
                <a:extLst>
                  <a:ext uri="{FF2B5EF4-FFF2-40B4-BE49-F238E27FC236}">
                    <a16:creationId xmlns:a16="http://schemas.microsoft.com/office/drawing/2014/main" id="{6CD60EB6-21B4-31F5-E007-6BC387EC8E27}"/>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617E320D-C19D-11CA-AC86-5098DD92FBD6}"/>
                </a:ext>
              </a:extLst>
            </p:cNvPr>
            <p:cNvGrpSpPr/>
            <p:nvPr/>
          </p:nvGrpSpPr>
          <p:grpSpPr>
            <a:xfrm>
              <a:off x="5019674" y="342900"/>
              <a:ext cx="2438400" cy="6477000"/>
              <a:chOff x="3105150" y="342900"/>
              <a:chExt cx="6278563" cy="6477000"/>
            </a:xfrm>
          </p:grpSpPr>
          <p:sp>
            <p:nvSpPr>
              <p:cNvPr id="12" name="Freeform: Shape 11">
                <a:extLst>
                  <a:ext uri="{FF2B5EF4-FFF2-40B4-BE49-F238E27FC236}">
                    <a16:creationId xmlns:a16="http://schemas.microsoft.com/office/drawing/2014/main" id="{1F0F57A4-13D1-B5D6-9E0F-3295499B3592}"/>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reeform: Shape 12">
                <a:extLst>
                  <a:ext uri="{FF2B5EF4-FFF2-40B4-BE49-F238E27FC236}">
                    <a16:creationId xmlns:a16="http://schemas.microsoft.com/office/drawing/2014/main" id="{04FD1D23-3E4D-1B18-827D-ECF2DC11D19E}"/>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5" name="Straight Connector 14">
              <a:extLst>
                <a:ext uri="{FF2B5EF4-FFF2-40B4-BE49-F238E27FC236}">
                  <a16:creationId xmlns:a16="http://schemas.microsoft.com/office/drawing/2014/main" id="{282CB901-B145-3D09-3129-3C2742ABA9B8}"/>
                </a:ext>
              </a:extLst>
            </p:cNvPr>
            <p:cNvCxnSpPr>
              <a:stCxn id="13"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257476-B3BD-C5AC-D537-C96C7C9727E4}"/>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F00AE1E-7BDA-60E5-940F-E1D9E5B6BF1C}"/>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23A432-1810-4B39-6600-C0E638EFC125}"/>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99C59B-3F74-BA9A-90C5-2FEE44499E7E}"/>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A937CE-2978-3088-EC17-40CA74640B86}"/>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CE94E2-8252-EFE9-E9CF-C6CD46923A21}"/>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3B2D53B-4697-9AA2-02D2-B233FF6F5B40}"/>
              </a:ext>
            </a:extLst>
          </p:cNvPr>
          <p:cNvGrpSpPr/>
          <p:nvPr/>
        </p:nvGrpSpPr>
        <p:grpSpPr>
          <a:xfrm>
            <a:off x="6334156" y="5720543"/>
            <a:ext cx="2419979" cy="898986"/>
            <a:chOff x="2775410" y="6285469"/>
            <a:chExt cx="1748803" cy="898986"/>
          </a:xfrm>
        </p:grpSpPr>
        <p:cxnSp>
          <p:nvCxnSpPr>
            <p:cNvPr id="61" name="Straight Arrow Connector 60">
              <a:extLst>
                <a:ext uri="{FF2B5EF4-FFF2-40B4-BE49-F238E27FC236}">
                  <a16:creationId xmlns:a16="http://schemas.microsoft.com/office/drawing/2014/main" id="{E112BA9F-5CF6-73C0-84CC-C848A9119CAB}"/>
                </a:ext>
              </a:extLst>
            </p:cNvPr>
            <p:cNvCxnSpPr>
              <a:cxnSpLocks/>
            </p:cNvCxnSpPr>
            <p:nvPr/>
          </p:nvCxnSpPr>
          <p:spPr>
            <a:xfrm>
              <a:off x="2775410" y="7184455"/>
              <a:ext cx="1748803" cy="0"/>
            </a:xfrm>
            <a:prstGeom prst="straightConnector1">
              <a:avLst/>
            </a:prstGeom>
            <a:ln w="114300">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6F5A20E-79F0-72BD-B8B4-004AD8D81F30}"/>
                    </a:ext>
                  </a:extLst>
                </p:cNvPr>
                <p:cNvSpPr txBox="1"/>
                <p:nvPr/>
              </p:nvSpPr>
              <p:spPr>
                <a:xfrm>
                  <a:off x="2864287" y="6285469"/>
                  <a:ext cx="1571049" cy="830997"/>
                </a:xfrm>
                <a:prstGeom prst="rect">
                  <a:avLst/>
                </a:prstGeom>
                <a:noFill/>
              </p:spPr>
              <p:txBody>
                <a:bodyPr wrap="square" rtlCol="0">
                  <a:spAutoFit/>
                </a:bodyPr>
                <a:lstStyle/>
                <a:p>
                  <a:r>
                    <a:rPr lang="en-GB" sz="4800" dirty="0">
                      <a:solidFill>
                        <a:srgbClr val="002060"/>
                      </a:solidFill>
                    </a:rPr>
                    <a:t>space </a:t>
                  </a:r>
                  <a14:m>
                    <m:oMath xmlns:m="http://schemas.openxmlformats.org/officeDocument/2006/math">
                      <m:r>
                        <a:rPr lang="en-CA" sz="4800" b="0" i="1" smtClean="0">
                          <a:solidFill>
                            <a:srgbClr val="0070C0"/>
                          </a:solidFill>
                          <a:latin typeface="Cambria Math" panose="02040503050406030204" pitchFamily="18" charset="0"/>
                        </a:rPr>
                        <m:t>𝑟</m:t>
                      </m:r>
                    </m:oMath>
                  </a14:m>
                  <a:r>
                    <a:rPr lang="en-GB" sz="4800" dirty="0">
                      <a:solidFill>
                        <a:srgbClr val="002060"/>
                      </a:solidFill>
                    </a:rPr>
                    <a:t> </a:t>
                  </a:r>
                  <a:endParaRPr lang="en-CA" sz="4800" dirty="0">
                    <a:solidFill>
                      <a:srgbClr val="002060"/>
                    </a:solidFill>
                  </a:endParaRPr>
                </a:p>
              </p:txBody>
            </p:sp>
          </mc:Choice>
          <mc:Fallback xmlns="">
            <p:sp>
              <p:nvSpPr>
                <p:cNvPr id="62" name="TextBox 61">
                  <a:extLst>
                    <a:ext uri="{FF2B5EF4-FFF2-40B4-BE49-F238E27FC236}">
                      <a16:creationId xmlns:a16="http://schemas.microsoft.com/office/drawing/2014/main" id="{76F5A20E-79F0-72BD-B8B4-004AD8D81F30}"/>
                    </a:ext>
                  </a:extLst>
                </p:cNvPr>
                <p:cNvSpPr txBox="1">
                  <a:spLocks noRot="1" noChangeAspect="1" noMove="1" noResize="1" noEditPoints="1" noAdjustHandles="1" noChangeArrowheads="1" noChangeShapeType="1" noTextEdit="1"/>
                </p:cNvSpPr>
                <p:nvPr/>
              </p:nvSpPr>
              <p:spPr>
                <a:xfrm>
                  <a:off x="2864287" y="6285469"/>
                  <a:ext cx="1571049" cy="830997"/>
                </a:xfrm>
                <a:prstGeom prst="rect">
                  <a:avLst/>
                </a:prstGeom>
                <a:blipFill>
                  <a:blip r:embed="rId3"/>
                  <a:stretch>
                    <a:fillRect l="-12605" t="-16058" b="-37956"/>
                  </a:stretch>
                </a:blipFill>
              </p:spPr>
              <p:txBody>
                <a:bodyPr/>
                <a:lstStyle/>
                <a:p>
                  <a:r>
                    <a:rPr lang="en-CA">
                      <a:noFill/>
                    </a:rPr>
                    <a:t> </a:t>
                  </a:r>
                </a:p>
              </p:txBody>
            </p:sp>
          </mc:Fallback>
        </mc:AlternateContent>
      </p:grpSp>
      <p:grpSp>
        <p:nvGrpSpPr>
          <p:cNvPr id="78" name="Group 77">
            <a:extLst>
              <a:ext uri="{FF2B5EF4-FFF2-40B4-BE49-F238E27FC236}">
                <a16:creationId xmlns:a16="http://schemas.microsoft.com/office/drawing/2014/main" id="{2D74F1CE-1EFB-BBE0-B1F3-6C64FBC33496}"/>
              </a:ext>
            </a:extLst>
          </p:cNvPr>
          <p:cNvGrpSpPr/>
          <p:nvPr/>
        </p:nvGrpSpPr>
        <p:grpSpPr>
          <a:xfrm>
            <a:off x="540119" y="4730849"/>
            <a:ext cx="2028960" cy="2128467"/>
            <a:chOff x="3485941" y="4730849"/>
            <a:chExt cx="1466232" cy="2128467"/>
          </a:xfrm>
        </p:grpSpPr>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1CB5204-0F33-36BD-3F67-1E448270A89F}"/>
                    </a:ext>
                  </a:extLst>
                </p:cNvPr>
                <p:cNvSpPr txBox="1"/>
                <p:nvPr/>
              </p:nvSpPr>
              <p:spPr>
                <a:xfrm>
                  <a:off x="3485941" y="5289656"/>
                  <a:ext cx="1063545" cy="1569660"/>
                </a:xfrm>
                <a:prstGeom prst="rect">
                  <a:avLst/>
                </a:prstGeom>
                <a:solidFill>
                  <a:schemeClr val="bg1"/>
                </a:solidFill>
                <a:effectLst>
                  <a:softEdge rad="127000"/>
                </a:effectLst>
              </p:spPr>
              <p:txBody>
                <a:bodyPr wrap="square" rtlCol="0">
                  <a:spAutoFit/>
                </a:bodyPr>
                <a:lstStyle/>
                <a:p>
                  <a:pPr algn="ctr"/>
                  <a:r>
                    <a:rPr lang="en-GB" sz="4800" dirty="0">
                      <a:solidFill>
                        <a:srgbClr val="002060"/>
                      </a:solidFill>
                    </a:rPr>
                    <a:t>time </a:t>
                  </a:r>
                  <a14:m>
                    <m:oMath xmlns:m="http://schemas.openxmlformats.org/officeDocument/2006/math">
                      <m:r>
                        <a:rPr lang="en-GB" sz="4800" b="0" i="1" smtClean="0">
                          <a:solidFill>
                            <a:schemeClr val="tx1"/>
                          </a:solidFill>
                          <a:latin typeface="Cambria Math" panose="02040503050406030204" pitchFamily="18" charset="0"/>
                        </a:rPr>
                        <m:t>𝑐</m:t>
                      </m:r>
                      <m:r>
                        <a:rPr lang="en-GB" sz="4800" b="0" i="1" smtClean="0">
                          <a:solidFill>
                            <a:srgbClr val="0070C0"/>
                          </a:solidFill>
                          <a:latin typeface="Cambria Math" panose="02040503050406030204" pitchFamily="18" charset="0"/>
                        </a:rPr>
                        <m:t>𝑡</m:t>
                      </m:r>
                    </m:oMath>
                  </a14:m>
                  <a:r>
                    <a:rPr lang="en-GB" sz="4800" dirty="0">
                      <a:solidFill>
                        <a:srgbClr val="002060"/>
                      </a:solidFill>
                    </a:rPr>
                    <a:t> </a:t>
                  </a:r>
                  <a:endParaRPr lang="en-CA" sz="4800" dirty="0">
                    <a:solidFill>
                      <a:srgbClr val="002060"/>
                    </a:solidFill>
                  </a:endParaRPr>
                </a:p>
              </p:txBody>
            </p:sp>
          </mc:Choice>
          <mc:Fallback xmlns="">
            <p:sp>
              <p:nvSpPr>
                <p:cNvPr id="64" name="TextBox 63">
                  <a:extLst>
                    <a:ext uri="{FF2B5EF4-FFF2-40B4-BE49-F238E27FC236}">
                      <a16:creationId xmlns:a16="http://schemas.microsoft.com/office/drawing/2014/main" id="{71CB5204-0F33-36BD-3F67-1E448270A89F}"/>
                    </a:ext>
                  </a:extLst>
                </p:cNvPr>
                <p:cNvSpPr txBox="1">
                  <a:spLocks noRot="1" noChangeAspect="1" noMove="1" noResize="1" noEditPoints="1" noAdjustHandles="1" noChangeArrowheads="1" noChangeShapeType="1" noTextEdit="1"/>
                </p:cNvSpPr>
                <p:nvPr/>
              </p:nvSpPr>
              <p:spPr>
                <a:xfrm>
                  <a:off x="3485941" y="5289656"/>
                  <a:ext cx="1063545" cy="1569660"/>
                </a:xfrm>
                <a:prstGeom prst="rect">
                  <a:avLst/>
                </a:prstGeom>
                <a:blipFill>
                  <a:blip r:embed="rId4"/>
                  <a:stretch>
                    <a:fillRect l="-14108" t="-8560" r="-22822"/>
                  </a:stretch>
                </a:blipFill>
                <a:effectLst>
                  <a:softEdge rad="127000"/>
                </a:effectLst>
              </p:spPr>
              <p:txBody>
                <a:bodyPr/>
                <a:lstStyle/>
                <a:p>
                  <a:r>
                    <a:rPr lang="en-CA">
                      <a:noFill/>
                    </a:rPr>
                    <a:t> </a:t>
                  </a:r>
                </a:p>
              </p:txBody>
            </p:sp>
          </mc:Fallback>
        </mc:AlternateContent>
        <p:sp>
          <p:nvSpPr>
            <p:cNvPr id="77" name="Freeform: Shape 76">
              <a:extLst>
                <a:ext uri="{FF2B5EF4-FFF2-40B4-BE49-F238E27FC236}">
                  <a16:creationId xmlns:a16="http://schemas.microsoft.com/office/drawing/2014/main" id="{A2E469FD-F7E5-1298-9B6B-B8D24F88DB2C}"/>
                </a:ext>
              </a:extLst>
            </p:cNvPr>
            <p:cNvSpPr/>
            <p:nvPr/>
          </p:nvSpPr>
          <p:spPr>
            <a:xfrm>
              <a:off x="4414075" y="4730849"/>
              <a:ext cx="538098" cy="1604686"/>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 name="connsiteX0" fmla="*/ 2590800 w 2590800"/>
                <a:gd name="connsiteY0" fmla="*/ 6153150 h 6153150"/>
                <a:gd name="connsiteX1" fmla="*/ 1962150 w 2590800"/>
                <a:gd name="connsiteY1" fmla="*/ 5010150 h 6153150"/>
                <a:gd name="connsiteX2" fmla="*/ 1524000 w 2590800"/>
                <a:gd name="connsiteY2" fmla="*/ 2971800 h 6153150"/>
                <a:gd name="connsiteX3" fmla="*/ 952500 w 2590800"/>
                <a:gd name="connsiteY3" fmla="*/ 1162050 h 6153150"/>
                <a:gd name="connsiteX4" fmla="*/ 0 w 2590800"/>
                <a:gd name="connsiteY4" fmla="*/ 0 h 6153150"/>
                <a:gd name="connsiteX0" fmla="*/ 1638300 w 1638300"/>
                <a:gd name="connsiteY0" fmla="*/ 4991100 h 4991100"/>
                <a:gd name="connsiteX1" fmla="*/ 1009650 w 1638300"/>
                <a:gd name="connsiteY1" fmla="*/ 3848100 h 4991100"/>
                <a:gd name="connsiteX2" fmla="*/ 571500 w 1638300"/>
                <a:gd name="connsiteY2" fmla="*/ 1809750 h 4991100"/>
                <a:gd name="connsiteX3" fmla="*/ 0 w 1638300"/>
                <a:gd name="connsiteY3" fmla="*/ 0 h 4991100"/>
                <a:gd name="connsiteX0" fmla="*/ 1066800 w 1066800"/>
                <a:gd name="connsiteY0" fmla="*/ 3181350 h 3181350"/>
                <a:gd name="connsiteX1" fmla="*/ 438150 w 1066800"/>
                <a:gd name="connsiteY1" fmla="*/ 2038350 h 3181350"/>
                <a:gd name="connsiteX2" fmla="*/ 0 w 1066800"/>
                <a:gd name="connsiteY2" fmla="*/ 0 h 3181350"/>
              </a:gdLst>
              <a:ahLst/>
              <a:cxnLst>
                <a:cxn ang="0">
                  <a:pos x="connsiteX0" y="connsiteY0"/>
                </a:cxn>
                <a:cxn ang="0">
                  <a:pos x="connsiteX1" y="connsiteY1"/>
                </a:cxn>
                <a:cxn ang="0">
                  <a:pos x="connsiteX2" y="connsiteY2"/>
                </a:cxn>
              </a:cxnLst>
              <a:rect l="l" t="t" r="r" b="b"/>
              <a:pathLst>
                <a:path w="1066800" h="3181350">
                  <a:moveTo>
                    <a:pt x="1066800" y="3181350"/>
                  </a:moveTo>
                  <a:cubicBezTo>
                    <a:pt x="869950" y="2936875"/>
                    <a:pt x="615950" y="2568575"/>
                    <a:pt x="438150" y="2038350"/>
                  </a:cubicBezTo>
                  <a:cubicBezTo>
                    <a:pt x="260350" y="1508125"/>
                    <a:pt x="168275" y="641350"/>
                    <a:pt x="0" y="0"/>
                  </a:cubicBezTo>
                </a:path>
              </a:pathLst>
            </a:custGeom>
            <a:noFill/>
            <a:ln w="114300">
              <a:solidFill>
                <a:srgbClr val="00206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1" name="Freeform: Shape 40">
            <a:extLst>
              <a:ext uri="{FF2B5EF4-FFF2-40B4-BE49-F238E27FC236}">
                <a16:creationId xmlns:a16="http://schemas.microsoft.com/office/drawing/2014/main" id="{7BB703BD-A560-4B5C-A945-CAEE106CE337}"/>
              </a:ext>
            </a:extLst>
          </p:cNvPr>
          <p:cNvSpPr/>
          <p:nvPr/>
        </p:nvSpPr>
        <p:spPr>
          <a:xfrm>
            <a:off x="2643985" y="336656"/>
            <a:ext cx="1689252"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rgbClr val="00B05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Freeform: Shape 41">
            <a:extLst>
              <a:ext uri="{FF2B5EF4-FFF2-40B4-BE49-F238E27FC236}">
                <a16:creationId xmlns:a16="http://schemas.microsoft.com/office/drawing/2014/main" id="{5679273D-2ECC-A23F-1536-EB0A696F0432}"/>
              </a:ext>
            </a:extLst>
          </p:cNvPr>
          <p:cNvSpPr/>
          <p:nvPr/>
        </p:nvSpPr>
        <p:spPr>
          <a:xfrm flipH="1">
            <a:off x="4330194" y="336656"/>
            <a:ext cx="3074966"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rgbClr val="8D42C6"/>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 name="Group 16">
            <a:extLst>
              <a:ext uri="{FF2B5EF4-FFF2-40B4-BE49-F238E27FC236}">
                <a16:creationId xmlns:a16="http://schemas.microsoft.com/office/drawing/2014/main" id="{29952858-0C6F-91CE-50F1-CC67AD832D54}"/>
              </a:ext>
            </a:extLst>
          </p:cNvPr>
          <p:cNvGrpSpPr/>
          <p:nvPr/>
        </p:nvGrpSpPr>
        <p:grpSpPr>
          <a:xfrm>
            <a:off x="3542886" y="4762500"/>
            <a:ext cx="804169" cy="1038225"/>
            <a:chOff x="3542886" y="4762500"/>
            <a:chExt cx="804169" cy="1038225"/>
          </a:xfrm>
        </p:grpSpPr>
        <p:cxnSp>
          <p:nvCxnSpPr>
            <p:cNvPr id="3" name="Straight Arrow Connector 2">
              <a:extLst>
                <a:ext uri="{FF2B5EF4-FFF2-40B4-BE49-F238E27FC236}">
                  <a16:creationId xmlns:a16="http://schemas.microsoft.com/office/drawing/2014/main" id="{D3A72173-6B78-0D0D-BD05-D71E82697C36}"/>
                </a:ext>
              </a:extLst>
            </p:cNvPr>
            <p:cNvCxnSpPr/>
            <p:nvPr/>
          </p:nvCxnSpPr>
          <p:spPr>
            <a:xfrm flipH="1" flipV="1">
              <a:off x="3542886" y="4762500"/>
              <a:ext cx="264790" cy="102870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CC2E032-F2DE-D9F0-DFEB-31062AED2B74}"/>
                </a:ext>
              </a:extLst>
            </p:cNvPr>
            <p:cNvCxnSpPr>
              <a:cxnSpLocks/>
            </p:cNvCxnSpPr>
            <p:nvPr/>
          </p:nvCxnSpPr>
          <p:spPr>
            <a:xfrm>
              <a:off x="3788626" y="5800725"/>
              <a:ext cx="558429" cy="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99649F-4A27-0288-DE46-B75E832DA323}"/>
              </a:ext>
            </a:extLst>
          </p:cNvPr>
          <p:cNvGrpSpPr/>
          <p:nvPr/>
        </p:nvGrpSpPr>
        <p:grpSpPr>
          <a:xfrm>
            <a:off x="3314700" y="2678384"/>
            <a:ext cx="1032355" cy="1052136"/>
            <a:chOff x="3617643" y="4751764"/>
            <a:chExt cx="1032355" cy="1052136"/>
          </a:xfrm>
        </p:grpSpPr>
        <p:cxnSp>
          <p:nvCxnSpPr>
            <p:cNvPr id="52" name="Straight Arrow Connector 51">
              <a:extLst>
                <a:ext uri="{FF2B5EF4-FFF2-40B4-BE49-F238E27FC236}">
                  <a16:creationId xmlns:a16="http://schemas.microsoft.com/office/drawing/2014/main" id="{27C96564-491B-C7F6-5E3F-915D085D89B1}"/>
                </a:ext>
              </a:extLst>
            </p:cNvPr>
            <p:cNvCxnSpPr>
              <a:cxnSpLocks/>
            </p:cNvCxnSpPr>
            <p:nvPr/>
          </p:nvCxnSpPr>
          <p:spPr>
            <a:xfrm flipH="1" flipV="1">
              <a:off x="3617643" y="4751764"/>
              <a:ext cx="190033" cy="1052136"/>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6A7A0FF-0185-B627-C096-B34590C1C45F}"/>
                </a:ext>
              </a:extLst>
            </p:cNvPr>
            <p:cNvCxnSpPr>
              <a:cxnSpLocks/>
            </p:cNvCxnSpPr>
            <p:nvPr/>
          </p:nvCxnSpPr>
          <p:spPr>
            <a:xfrm>
              <a:off x="3788626" y="5800725"/>
              <a:ext cx="861372" cy="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21E3306F-A7D9-1152-5239-A21AEDBB4280}"/>
              </a:ext>
            </a:extLst>
          </p:cNvPr>
          <p:cNvGrpSpPr/>
          <p:nvPr/>
        </p:nvGrpSpPr>
        <p:grpSpPr>
          <a:xfrm>
            <a:off x="2777744" y="654158"/>
            <a:ext cx="1551169" cy="1028487"/>
            <a:chOff x="3436072" y="4772238"/>
            <a:chExt cx="1551169" cy="1028487"/>
          </a:xfrm>
        </p:grpSpPr>
        <p:cxnSp>
          <p:nvCxnSpPr>
            <p:cNvPr id="56" name="Straight Arrow Connector 55">
              <a:extLst>
                <a:ext uri="{FF2B5EF4-FFF2-40B4-BE49-F238E27FC236}">
                  <a16:creationId xmlns:a16="http://schemas.microsoft.com/office/drawing/2014/main" id="{F05FF902-0115-AF72-0E44-EEAE4A0D8DEF}"/>
                </a:ext>
              </a:extLst>
            </p:cNvPr>
            <p:cNvCxnSpPr>
              <a:cxnSpLocks/>
            </p:cNvCxnSpPr>
            <p:nvPr/>
          </p:nvCxnSpPr>
          <p:spPr>
            <a:xfrm flipH="1" flipV="1">
              <a:off x="3436072" y="4772238"/>
              <a:ext cx="397004" cy="1006262"/>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527323F-99ED-977A-01BC-42877BC2BD9B}"/>
                </a:ext>
              </a:extLst>
            </p:cNvPr>
            <p:cNvCxnSpPr>
              <a:cxnSpLocks/>
            </p:cNvCxnSpPr>
            <p:nvPr/>
          </p:nvCxnSpPr>
          <p:spPr>
            <a:xfrm>
              <a:off x="3788626" y="5800725"/>
              <a:ext cx="1198615" cy="0"/>
            </a:xfrm>
            <a:prstGeom prst="straightConnector1">
              <a:avLst/>
            </a:prstGeom>
            <a:ln w="1143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FB8A26D5-B1CE-7F21-18FC-D814FFBDABE8}"/>
              </a:ext>
            </a:extLst>
          </p:cNvPr>
          <p:cNvGrpSpPr/>
          <p:nvPr/>
        </p:nvGrpSpPr>
        <p:grpSpPr>
          <a:xfrm>
            <a:off x="5273846" y="4768745"/>
            <a:ext cx="592550" cy="1019333"/>
            <a:chOff x="3788626" y="4781392"/>
            <a:chExt cx="592550" cy="1019333"/>
          </a:xfrm>
        </p:grpSpPr>
        <p:cxnSp>
          <p:nvCxnSpPr>
            <p:cNvPr id="65" name="Straight Arrow Connector 64">
              <a:extLst>
                <a:ext uri="{FF2B5EF4-FFF2-40B4-BE49-F238E27FC236}">
                  <a16:creationId xmlns:a16="http://schemas.microsoft.com/office/drawing/2014/main" id="{9D10C8EB-F94B-19FD-20E4-8B00EFB17BEF}"/>
                </a:ext>
              </a:extLst>
            </p:cNvPr>
            <p:cNvCxnSpPr>
              <a:cxnSpLocks/>
            </p:cNvCxnSpPr>
            <p:nvPr/>
          </p:nvCxnSpPr>
          <p:spPr>
            <a:xfrm flipV="1">
              <a:off x="3807676" y="4781392"/>
              <a:ext cx="416795" cy="1009808"/>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ADF8324-5BA3-6F5D-19C0-EB649624405E}"/>
                </a:ext>
              </a:extLst>
            </p:cNvPr>
            <p:cNvCxnSpPr>
              <a:cxnSpLocks/>
            </p:cNvCxnSpPr>
            <p:nvPr/>
          </p:nvCxnSpPr>
          <p:spPr>
            <a:xfrm>
              <a:off x="3788626" y="5800725"/>
              <a:ext cx="592550" cy="0"/>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320BAD5-EFE4-DF53-0F53-BBC87EB82AC3}"/>
              </a:ext>
            </a:extLst>
          </p:cNvPr>
          <p:cNvGrpSpPr/>
          <p:nvPr/>
        </p:nvGrpSpPr>
        <p:grpSpPr>
          <a:xfrm>
            <a:off x="5789428" y="2705100"/>
            <a:ext cx="650712" cy="1028913"/>
            <a:chOff x="3788626" y="4771812"/>
            <a:chExt cx="650712" cy="1028913"/>
          </a:xfrm>
        </p:grpSpPr>
        <p:cxnSp>
          <p:nvCxnSpPr>
            <p:cNvPr id="70" name="Straight Arrow Connector 69">
              <a:extLst>
                <a:ext uri="{FF2B5EF4-FFF2-40B4-BE49-F238E27FC236}">
                  <a16:creationId xmlns:a16="http://schemas.microsoft.com/office/drawing/2014/main" id="{2AE5681B-A6DD-7767-2094-983CB9DC1378}"/>
                </a:ext>
              </a:extLst>
            </p:cNvPr>
            <p:cNvCxnSpPr>
              <a:cxnSpLocks/>
            </p:cNvCxnSpPr>
            <p:nvPr/>
          </p:nvCxnSpPr>
          <p:spPr>
            <a:xfrm flipV="1">
              <a:off x="3820376" y="4771812"/>
              <a:ext cx="228244" cy="1019388"/>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3E4F991-4E68-6AC4-1627-8644531FD618}"/>
                </a:ext>
              </a:extLst>
            </p:cNvPr>
            <p:cNvCxnSpPr>
              <a:cxnSpLocks/>
            </p:cNvCxnSpPr>
            <p:nvPr/>
          </p:nvCxnSpPr>
          <p:spPr>
            <a:xfrm>
              <a:off x="3788626" y="5800725"/>
              <a:ext cx="650712" cy="0"/>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910BD6EA-8B41-B699-A3B7-C15D21E1F411}"/>
              </a:ext>
            </a:extLst>
          </p:cNvPr>
          <p:cNvGrpSpPr/>
          <p:nvPr/>
        </p:nvGrpSpPr>
        <p:grpSpPr>
          <a:xfrm>
            <a:off x="6366539" y="579711"/>
            <a:ext cx="885437" cy="1096903"/>
            <a:chOff x="3788626" y="4703822"/>
            <a:chExt cx="885437" cy="1096903"/>
          </a:xfrm>
        </p:grpSpPr>
        <p:cxnSp>
          <p:nvCxnSpPr>
            <p:cNvPr id="75" name="Straight Arrow Connector 74">
              <a:extLst>
                <a:ext uri="{FF2B5EF4-FFF2-40B4-BE49-F238E27FC236}">
                  <a16:creationId xmlns:a16="http://schemas.microsoft.com/office/drawing/2014/main" id="{37F13A7B-0C34-2DB2-3C67-B9E1ECA32ACF}"/>
                </a:ext>
              </a:extLst>
            </p:cNvPr>
            <p:cNvCxnSpPr>
              <a:cxnSpLocks/>
            </p:cNvCxnSpPr>
            <p:nvPr/>
          </p:nvCxnSpPr>
          <p:spPr>
            <a:xfrm flipV="1">
              <a:off x="3794976" y="4703822"/>
              <a:ext cx="595299" cy="1087378"/>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AC51C2B-65FD-4B9D-32A9-2FA09B998454}"/>
                </a:ext>
              </a:extLst>
            </p:cNvPr>
            <p:cNvCxnSpPr>
              <a:cxnSpLocks/>
            </p:cNvCxnSpPr>
            <p:nvPr/>
          </p:nvCxnSpPr>
          <p:spPr>
            <a:xfrm>
              <a:off x="3788626" y="5800725"/>
              <a:ext cx="885437" cy="0"/>
            </a:xfrm>
            <a:prstGeom prst="straightConnector1">
              <a:avLst/>
            </a:prstGeom>
            <a:ln w="114300">
              <a:solidFill>
                <a:srgbClr val="421C5E"/>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E55F277-9094-4B34-E272-F2387DA8D849}"/>
                  </a:ext>
                </a:extLst>
              </p:cNvPr>
              <p:cNvSpPr txBox="1"/>
              <p:nvPr/>
            </p:nvSpPr>
            <p:spPr>
              <a:xfrm>
                <a:off x="4324855" y="5366600"/>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𝑟</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80" name="TextBox 79">
                <a:extLst>
                  <a:ext uri="{FF2B5EF4-FFF2-40B4-BE49-F238E27FC236}">
                    <a16:creationId xmlns:a16="http://schemas.microsoft.com/office/drawing/2014/main" id="{4E55F277-9094-4B34-E272-F2387DA8D849}"/>
                  </a:ext>
                </a:extLst>
              </p:cNvPr>
              <p:cNvSpPr txBox="1">
                <a:spLocks noRot="1" noChangeAspect="1" noMove="1" noResize="1" noEditPoints="1" noAdjustHandles="1" noChangeArrowheads="1" noChangeShapeType="1" noTextEdit="1"/>
              </p:cNvSpPr>
              <p:nvPr/>
            </p:nvSpPr>
            <p:spPr>
              <a:xfrm>
                <a:off x="4324855" y="5366600"/>
                <a:ext cx="661947" cy="707886"/>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CB25256-D67F-0E3A-1976-EDAC310109AB}"/>
                  </a:ext>
                </a:extLst>
              </p:cNvPr>
              <p:cNvSpPr txBox="1"/>
              <p:nvPr/>
            </p:nvSpPr>
            <p:spPr>
              <a:xfrm>
                <a:off x="4311520" y="3309200"/>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𝑟</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91" name="TextBox 90">
                <a:extLst>
                  <a:ext uri="{FF2B5EF4-FFF2-40B4-BE49-F238E27FC236}">
                    <a16:creationId xmlns:a16="http://schemas.microsoft.com/office/drawing/2014/main" id="{CCB25256-D67F-0E3A-1976-EDAC310109AB}"/>
                  </a:ext>
                </a:extLst>
              </p:cNvPr>
              <p:cNvSpPr txBox="1">
                <a:spLocks noRot="1" noChangeAspect="1" noMove="1" noResize="1" noEditPoints="1" noAdjustHandles="1" noChangeArrowheads="1" noChangeShapeType="1" noTextEdit="1"/>
              </p:cNvSpPr>
              <p:nvPr/>
            </p:nvSpPr>
            <p:spPr>
              <a:xfrm>
                <a:off x="4311520" y="3309200"/>
                <a:ext cx="661947" cy="707886"/>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449AC05-DF36-1EDE-6887-BBC74ABE2A05}"/>
                  </a:ext>
                </a:extLst>
              </p:cNvPr>
              <p:cNvSpPr txBox="1"/>
              <p:nvPr/>
            </p:nvSpPr>
            <p:spPr>
              <a:xfrm>
                <a:off x="4295282" y="1276108"/>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𝑟</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98" name="TextBox 97">
                <a:extLst>
                  <a:ext uri="{FF2B5EF4-FFF2-40B4-BE49-F238E27FC236}">
                    <a16:creationId xmlns:a16="http://schemas.microsoft.com/office/drawing/2014/main" id="{8449AC05-DF36-1EDE-6887-BBC74ABE2A05}"/>
                  </a:ext>
                </a:extLst>
              </p:cNvPr>
              <p:cNvSpPr txBox="1">
                <a:spLocks noRot="1" noChangeAspect="1" noMove="1" noResize="1" noEditPoints="1" noAdjustHandles="1" noChangeArrowheads="1" noChangeShapeType="1" noTextEdit="1"/>
              </p:cNvSpPr>
              <p:nvPr/>
            </p:nvSpPr>
            <p:spPr>
              <a:xfrm>
                <a:off x="4295282" y="1276108"/>
                <a:ext cx="661947" cy="707886"/>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2BB6C2CF-5113-6C61-2A9D-ECCD0829B0CB}"/>
                  </a:ext>
                </a:extLst>
              </p:cNvPr>
              <p:cNvSpPr txBox="1"/>
              <p:nvPr/>
            </p:nvSpPr>
            <p:spPr>
              <a:xfrm>
                <a:off x="7318370" y="1322459"/>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𝑟</m:t>
                            </m:r>
                          </m:sub>
                        </m:sSub>
                      </m:e>
                    </m:acc>
                  </m:oMath>
                </a14:m>
                <a:r>
                  <a:rPr lang="en-GB" sz="4000" dirty="0">
                    <a:solidFill>
                      <a:srgbClr val="421C5E"/>
                    </a:solidFill>
                  </a:rPr>
                  <a:t> </a:t>
                </a:r>
                <a:endParaRPr lang="en-CA" sz="4000" dirty="0">
                  <a:solidFill>
                    <a:srgbClr val="421C5E"/>
                  </a:solidFill>
                </a:endParaRPr>
              </a:p>
            </p:txBody>
          </p:sp>
        </mc:Choice>
        <mc:Fallback xmlns="">
          <p:sp>
            <p:nvSpPr>
              <p:cNvPr id="99" name="TextBox 98">
                <a:extLst>
                  <a:ext uri="{FF2B5EF4-FFF2-40B4-BE49-F238E27FC236}">
                    <a16:creationId xmlns:a16="http://schemas.microsoft.com/office/drawing/2014/main" id="{2BB6C2CF-5113-6C61-2A9D-ECCD0829B0CB}"/>
                  </a:ext>
                </a:extLst>
              </p:cNvPr>
              <p:cNvSpPr txBox="1">
                <a:spLocks noRot="1" noChangeAspect="1" noMove="1" noResize="1" noEditPoints="1" noAdjustHandles="1" noChangeArrowheads="1" noChangeShapeType="1" noTextEdit="1"/>
              </p:cNvSpPr>
              <p:nvPr/>
            </p:nvSpPr>
            <p:spPr>
              <a:xfrm>
                <a:off x="7318370" y="1322459"/>
                <a:ext cx="661947" cy="707886"/>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CA4BEC5B-D6D1-0157-8D4E-8C648E659E15}"/>
                  </a:ext>
                </a:extLst>
              </p:cNvPr>
              <p:cNvSpPr txBox="1"/>
              <p:nvPr/>
            </p:nvSpPr>
            <p:spPr>
              <a:xfrm>
                <a:off x="6417309" y="3320245"/>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𝑟</m:t>
                            </m:r>
                          </m:sub>
                        </m:sSub>
                      </m:e>
                    </m:acc>
                  </m:oMath>
                </a14:m>
                <a:r>
                  <a:rPr lang="en-GB" sz="4000" dirty="0">
                    <a:solidFill>
                      <a:srgbClr val="421C5E"/>
                    </a:solidFill>
                  </a:rPr>
                  <a:t> </a:t>
                </a:r>
                <a:endParaRPr lang="en-CA" sz="4000" dirty="0">
                  <a:solidFill>
                    <a:srgbClr val="421C5E"/>
                  </a:solidFill>
                </a:endParaRPr>
              </a:p>
            </p:txBody>
          </p:sp>
        </mc:Choice>
        <mc:Fallback xmlns="">
          <p:sp>
            <p:nvSpPr>
              <p:cNvPr id="100" name="TextBox 99">
                <a:extLst>
                  <a:ext uri="{FF2B5EF4-FFF2-40B4-BE49-F238E27FC236}">
                    <a16:creationId xmlns:a16="http://schemas.microsoft.com/office/drawing/2014/main" id="{CA4BEC5B-D6D1-0157-8D4E-8C648E659E15}"/>
                  </a:ext>
                </a:extLst>
              </p:cNvPr>
              <p:cNvSpPr txBox="1">
                <a:spLocks noRot="1" noChangeAspect="1" noMove="1" noResize="1" noEditPoints="1" noAdjustHandles="1" noChangeArrowheads="1" noChangeShapeType="1" noTextEdit="1"/>
              </p:cNvSpPr>
              <p:nvPr/>
            </p:nvSpPr>
            <p:spPr>
              <a:xfrm>
                <a:off x="6417309" y="3320245"/>
                <a:ext cx="661947" cy="707886"/>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AB155093-5AA9-44E6-2473-ECCE3FD1F886}"/>
                  </a:ext>
                </a:extLst>
              </p:cNvPr>
              <p:cNvSpPr txBox="1"/>
              <p:nvPr/>
            </p:nvSpPr>
            <p:spPr>
              <a:xfrm>
                <a:off x="5841516" y="5419277"/>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𝑟</m:t>
                            </m:r>
                          </m:sub>
                        </m:sSub>
                      </m:e>
                    </m:acc>
                  </m:oMath>
                </a14:m>
                <a:r>
                  <a:rPr lang="en-GB" sz="4000" dirty="0">
                    <a:solidFill>
                      <a:srgbClr val="421C5E"/>
                    </a:solidFill>
                  </a:rPr>
                  <a:t> </a:t>
                </a:r>
                <a:endParaRPr lang="en-CA" sz="4000" dirty="0">
                  <a:solidFill>
                    <a:srgbClr val="421C5E"/>
                  </a:solidFill>
                </a:endParaRPr>
              </a:p>
            </p:txBody>
          </p:sp>
        </mc:Choice>
        <mc:Fallback xmlns="">
          <p:sp>
            <p:nvSpPr>
              <p:cNvPr id="101" name="TextBox 100">
                <a:extLst>
                  <a:ext uri="{FF2B5EF4-FFF2-40B4-BE49-F238E27FC236}">
                    <a16:creationId xmlns:a16="http://schemas.microsoft.com/office/drawing/2014/main" id="{AB155093-5AA9-44E6-2473-ECCE3FD1F886}"/>
                  </a:ext>
                </a:extLst>
              </p:cNvPr>
              <p:cNvSpPr txBox="1">
                <a:spLocks noRot="1" noChangeAspect="1" noMove="1" noResize="1" noEditPoints="1" noAdjustHandles="1" noChangeArrowheads="1" noChangeShapeType="1" noTextEdit="1"/>
              </p:cNvSpPr>
              <p:nvPr/>
            </p:nvSpPr>
            <p:spPr>
              <a:xfrm>
                <a:off x="5841516" y="5419277"/>
                <a:ext cx="661947" cy="707886"/>
              </a:xfrm>
              <a:prstGeom prst="rect">
                <a:avLst/>
              </a:prstGeom>
              <a:blipFill>
                <a:blip r:embed="rId10"/>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3674E97-F6B8-BD9B-89D5-18E23B2DC1C8}"/>
                  </a:ext>
                </a:extLst>
              </p:cNvPr>
              <p:cNvSpPr txBox="1"/>
              <p:nvPr/>
            </p:nvSpPr>
            <p:spPr>
              <a:xfrm>
                <a:off x="4915347" y="4162287"/>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𝑡</m:t>
                            </m:r>
                          </m:sub>
                        </m:sSub>
                      </m:e>
                    </m:acc>
                  </m:oMath>
                </a14:m>
                <a:r>
                  <a:rPr lang="en-GB" sz="4000" dirty="0">
                    <a:solidFill>
                      <a:srgbClr val="421C5E"/>
                    </a:solidFill>
                  </a:rPr>
                  <a:t> </a:t>
                </a:r>
                <a:endParaRPr lang="en-CA" sz="4000" dirty="0">
                  <a:solidFill>
                    <a:srgbClr val="421C5E"/>
                  </a:solidFill>
                </a:endParaRPr>
              </a:p>
            </p:txBody>
          </p:sp>
        </mc:Choice>
        <mc:Fallback xmlns="">
          <p:sp>
            <p:nvSpPr>
              <p:cNvPr id="102" name="TextBox 101">
                <a:extLst>
                  <a:ext uri="{FF2B5EF4-FFF2-40B4-BE49-F238E27FC236}">
                    <a16:creationId xmlns:a16="http://schemas.microsoft.com/office/drawing/2014/main" id="{03674E97-F6B8-BD9B-89D5-18E23B2DC1C8}"/>
                  </a:ext>
                </a:extLst>
              </p:cNvPr>
              <p:cNvSpPr txBox="1">
                <a:spLocks noRot="1" noChangeAspect="1" noMove="1" noResize="1" noEditPoints="1" noAdjustHandles="1" noChangeArrowheads="1" noChangeShapeType="1" noTextEdit="1"/>
              </p:cNvSpPr>
              <p:nvPr/>
            </p:nvSpPr>
            <p:spPr>
              <a:xfrm>
                <a:off x="4915347" y="4162287"/>
                <a:ext cx="661947" cy="707886"/>
              </a:xfrm>
              <a:prstGeom prst="rect">
                <a:avLst/>
              </a:prstGeom>
              <a:blipFill>
                <a:blip r:embed="rId1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87F84F70-729A-E861-D236-B00FC3AE2818}"/>
                  </a:ext>
                </a:extLst>
              </p:cNvPr>
              <p:cNvSpPr txBox="1"/>
              <p:nvPr/>
            </p:nvSpPr>
            <p:spPr>
              <a:xfrm>
                <a:off x="5387475" y="2104887"/>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𝑡</m:t>
                            </m:r>
                          </m:sub>
                        </m:sSub>
                      </m:e>
                    </m:acc>
                  </m:oMath>
                </a14:m>
                <a:r>
                  <a:rPr lang="en-GB" sz="4000" dirty="0">
                    <a:solidFill>
                      <a:srgbClr val="421C5E"/>
                    </a:solidFill>
                  </a:rPr>
                  <a:t> </a:t>
                </a:r>
                <a:endParaRPr lang="en-CA" sz="4000" dirty="0">
                  <a:solidFill>
                    <a:srgbClr val="421C5E"/>
                  </a:solidFill>
                </a:endParaRPr>
              </a:p>
            </p:txBody>
          </p:sp>
        </mc:Choice>
        <mc:Fallback xmlns="">
          <p:sp>
            <p:nvSpPr>
              <p:cNvPr id="103" name="TextBox 102">
                <a:extLst>
                  <a:ext uri="{FF2B5EF4-FFF2-40B4-BE49-F238E27FC236}">
                    <a16:creationId xmlns:a16="http://schemas.microsoft.com/office/drawing/2014/main" id="{87F84F70-729A-E861-D236-B00FC3AE2818}"/>
                  </a:ext>
                </a:extLst>
              </p:cNvPr>
              <p:cNvSpPr txBox="1">
                <a:spLocks noRot="1" noChangeAspect="1" noMove="1" noResize="1" noEditPoints="1" noAdjustHandles="1" noChangeArrowheads="1" noChangeShapeType="1" noTextEdit="1"/>
              </p:cNvSpPr>
              <p:nvPr/>
            </p:nvSpPr>
            <p:spPr>
              <a:xfrm>
                <a:off x="5387475" y="2104887"/>
                <a:ext cx="661947" cy="707886"/>
              </a:xfrm>
              <a:prstGeom prst="rect">
                <a:avLst/>
              </a:prstGeom>
              <a:blipFill>
                <a:blip r:embed="rId12"/>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324C596-77AB-6B7F-2080-CA9D60E7FB6A}"/>
                  </a:ext>
                </a:extLst>
              </p:cNvPr>
              <p:cNvSpPr txBox="1"/>
              <p:nvPr/>
            </p:nvSpPr>
            <p:spPr>
              <a:xfrm>
                <a:off x="6147310" y="96586"/>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rgbClr val="421C5E"/>
                            </a:solidFill>
                            <a:latin typeface="Cambria Math" panose="02040503050406030204" pitchFamily="18" charset="0"/>
                          </a:rPr>
                        </m:ctrlPr>
                      </m:accPr>
                      <m:e>
                        <m:sSub>
                          <m:sSubPr>
                            <m:ctrlPr>
                              <a:rPr lang="en-CA" sz="4000" b="0" i="1" smtClean="0">
                                <a:solidFill>
                                  <a:srgbClr val="421C5E"/>
                                </a:solidFill>
                                <a:latin typeface="Cambria Math" panose="02040503050406030204" pitchFamily="18" charset="0"/>
                              </a:rPr>
                            </m:ctrlPr>
                          </m:sSubPr>
                          <m:e>
                            <m:r>
                              <a:rPr lang="en-CA" sz="4000" b="0" i="1" smtClean="0">
                                <a:solidFill>
                                  <a:srgbClr val="421C5E"/>
                                </a:solidFill>
                                <a:latin typeface="Cambria Math" panose="02040503050406030204" pitchFamily="18" charset="0"/>
                              </a:rPr>
                              <m:t>𝑒</m:t>
                            </m:r>
                          </m:e>
                          <m:sub>
                            <m:r>
                              <a:rPr lang="en-CA" sz="4000" b="0" i="1" smtClean="0">
                                <a:solidFill>
                                  <a:srgbClr val="421C5E"/>
                                </a:solidFill>
                                <a:latin typeface="Cambria Math" panose="02040503050406030204" pitchFamily="18" charset="0"/>
                              </a:rPr>
                              <m:t>𝑡</m:t>
                            </m:r>
                          </m:sub>
                        </m:sSub>
                      </m:e>
                    </m:acc>
                  </m:oMath>
                </a14:m>
                <a:r>
                  <a:rPr lang="en-GB" sz="4000" dirty="0">
                    <a:solidFill>
                      <a:srgbClr val="421C5E"/>
                    </a:solidFill>
                  </a:rPr>
                  <a:t> </a:t>
                </a:r>
                <a:endParaRPr lang="en-CA" sz="4000" dirty="0">
                  <a:solidFill>
                    <a:srgbClr val="421C5E"/>
                  </a:solidFill>
                </a:endParaRPr>
              </a:p>
            </p:txBody>
          </p:sp>
        </mc:Choice>
        <mc:Fallback xmlns="">
          <p:sp>
            <p:nvSpPr>
              <p:cNvPr id="104" name="TextBox 103">
                <a:extLst>
                  <a:ext uri="{FF2B5EF4-FFF2-40B4-BE49-F238E27FC236}">
                    <a16:creationId xmlns:a16="http://schemas.microsoft.com/office/drawing/2014/main" id="{7324C596-77AB-6B7F-2080-CA9D60E7FB6A}"/>
                  </a:ext>
                </a:extLst>
              </p:cNvPr>
              <p:cNvSpPr txBox="1">
                <a:spLocks noRot="1" noChangeAspect="1" noMove="1" noResize="1" noEditPoints="1" noAdjustHandles="1" noChangeArrowheads="1" noChangeShapeType="1" noTextEdit="1"/>
              </p:cNvSpPr>
              <p:nvPr/>
            </p:nvSpPr>
            <p:spPr>
              <a:xfrm>
                <a:off x="6147310" y="96586"/>
                <a:ext cx="661947" cy="707886"/>
              </a:xfrm>
              <a:prstGeom prst="rect">
                <a:avLst/>
              </a:prstGeom>
              <a:blipFill>
                <a:blip r:embed="rId1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76F6D9D-77C8-125D-7B83-0DDFD32579BD}"/>
                  </a:ext>
                </a:extLst>
              </p:cNvPr>
              <p:cNvSpPr txBox="1"/>
              <p:nvPr/>
            </p:nvSpPr>
            <p:spPr>
              <a:xfrm>
                <a:off x="2022254" y="311740"/>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𝑡</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105" name="TextBox 104">
                <a:extLst>
                  <a:ext uri="{FF2B5EF4-FFF2-40B4-BE49-F238E27FC236}">
                    <a16:creationId xmlns:a16="http://schemas.microsoft.com/office/drawing/2014/main" id="{D76F6D9D-77C8-125D-7B83-0DDFD32579BD}"/>
                  </a:ext>
                </a:extLst>
              </p:cNvPr>
              <p:cNvSpPr txBox="1">
                <a:spLocks noRot="1" noChangeAspect="1" noMove="1" noResize="1" noEditPoints="1" noAdjustHandles="1" noChangeArrowheads="1" noChangeShapeType="1" noTextEdit="1"/>
              </p:cNvSpPr>
              <p:nvPr/>
            </p:nvSpPr>
            <p:spPr>
              <a:xfrm>
                <a:off x="2022254" y="311740"/>
                <a:ext cx="661947" cy="707886"/>
              </a:xfrm>
              <a:prstGeom prst="rect">
                <a:avLst/>
              </a:prstGeom>
              <a:blipFill>
                <a:blip r:embed="rId1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938FE919-F465-3080-1A0D-D568D72E3C14}"/>
                  </a:ext>
                </a:extLst>
              </p:cNvPr>
              <p:cNvSpPr txBox="1"/>
              <p:nvPr/>
            </p:nvSpPr>
            <p:spPr>
              <a:xfrm>
                <a:off x="2631227" y="2332054"/>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𝑡</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106" name="TextBox 105">
                <a:extLst>
                  <a:ext uri="{FF2B5EF4-FFF2-40B4-BE49-F238E27FC236}">
                    <a16:creationId xmlns:a16="http://schemas.microsoft.com/office/drawing/2014/main" id="{938FE919-F465-3080-1A0D-D568D72E3C14}"/>
                  </a:ext>
                </a:extLst>
              </p:cNvPr>
              <p:cNvSpPr txBox="1">
                <a:spLocks noRot="1" noChangeAspect="1" noMove="1" noResize="1" noEditPoints="1" noAdjustHandles="1" noChangeArrowheads="1" noChangeShapeType="1" noTextEdit="1"/>
              </p:cNvSpPr>
              <p:nvPr/>
            </p:nvSpPr>
            <p:spPr>
              <a:xfrm>
                <a:off x="2631227" y="2332054"/>
                <a:ext cx="661947" cy="707886"/>
              </a:xfrm>
              <a:prstGeom prst="rect">
                <a:avLst/>
              </a:prstGeom>
              <a:blipFill>
                <a:blip r:embed="rId1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99CBFFB7-59B6-25A4-E80D-9BA4318D0CA5}"/>
                  </a:ext>
                </a:extLst>
              </p:cNvPr>
              <p:cNvSpPr txBox="1"/>
              <p:nvPr/>
            </p:nvSpPr>
            <p:spPr>
              <a:xfrm>
                <a:off x="2848442" y="4389451"/>
                <a:ext cx="661947" cy="707886"/>
              </a:xfrm>
              <a:prstGeom prst="rect">
                <a:avLst/>
              </a:prstGeom>
              <a:solidFill>
                <a:schemeClr val="bg1"/>
              </a:solidFill>
              <a:effectLst>
                <a:softEdge rad="127000"/>
              </a:effectLst>
            </p:spPr>
            <p:txBody>
              <a:bodyPr wrap="square" rtlCol="0">
                <a:spAutoFit/>
              </a:bodyPr>
              <a:lstStyle/>
              <a:p>
                <a:pPr algn="ctr"/>
                <a14:m>
                  <m:oMath xmlns:m="http://schemas.openxmlformats.org/officeDocument/2006/math">
                    <m:acc>
                      <m:accPr>
                        <m:chr m:val="⃗"/>
                        <m:ctrlPr>
                          <a:rPr lang="en-CA" sz="4000" b="0" i="1" smtClean="0">
                            <a:solidFill>
                              <a:schemeClr val="accent6">
                                <a:lumMod val="50000"/>
                              </a:schemeClr>
                            </a:solidFill>
                            <a:latin typeface="Cambria Math" panose="02040503050406030204" pitchFamily="18" charset="0"/>
                          </a:rPr>
                        </m:ctrlPr>
                      </m:accPr>
                      <m:e>
                        <m:sSub>
                          <m:sSubPr>
                            <m:ctrlPr>
                              <a:rPr lang="en-CA" sz="4000" b="0" i="1" smtClean="0">
                                <a:solidFill>
                                  <a:schemeClr val="accent6">
                                    <a:lumMod val="50000"/>
                                  </a:schemeClr>
                                </a:solidFill>
                                <a:latin typeface="Cambria Math" panose="02040503050406030204" pitchFamily="18" charset="0"/>
                              </a:rPr>
                            </m:ctrlPr>
                          </m:sSubPr>
                          <m:e>
                            <m:r>
                              <a:rPr lang="en-CA" sz="4000" b="0" i="1" smtClean="0">
                                <a:solidFill>
                                  <a:schemeClr val="accent6">
                                    <a:lumMod val="50000"/>
                                  </a:schemeClr>
                                </a:solidFill>
                                <a:latin typeface="Cambria Math" panose="02040503050406030204" pitchFamily="18" charset="0"/>
                              </a:rPr>
                              <m:t>𝑒</m:t>
                            </m:r>
                          </m:e>
                          <m:sub>
                            <m:r>
                              <a:rPr lang="en-CA" sz="4000" b="0" i="1" smtClean="0">
                                <a:solidFill>
                                  <a:schemeClr val="accent6">
                                    <a:lumMod val="50000"/>
                                  </a:schemeClr>
                                </a:solidFill>
                                <a:latin typeface="Cambria Math" panose="02040503050406030204" pitchFamily="18" charset="0"/>
                              </a:rPr>
                              <m:t>𝑡</m:t>
                            </m:r>
                          </m:sub>
                        </m:sSub>
                      </m:e>
                    </m:acc>
                  </m:oMath>
                </a14:m>
                <a:r>
                  <a:rPr lang="en-GB" sz="4000" dirty="0">
                    <a:solidFill>
                      <a:schemeClr val="accent6">
                        <a:lumMod val="50000"/>
                      </a:schemeClr>
                    </a:solidFill>
                  </a:rPr>
                  <a:t> </a:t>
                </a:r>
                <a:endParaRPr lang="en-CA" sz="4000" dirty="0">
                  <a:solidFill>
                    <a:schemeClr val="accent6">
                      <a:lumMod val="50000"/>
                    </a:schemeClr>
                  </a:solidFill>
                </a:endParaRPr>
              </a:p>
            </p:txBody>
          </p:sp>
        </mc:Choice>
        <mc:Fallback xmlns="">
          <p:sp>
            <p:nvSpPr>
              <p:cNvPr id="107" name="TextBox 106">
                <a:extLst>
                  <a:ext uri="{FF2B5EF4-FFF2-40B4-BE49-F238E27FC236}">
                    <a16:creationId xmlns:a16="http://schemas.microsoft.com/office/drawing/2014/main" id="{99CBFFB7-59B6-25A4-E80D-9BA4318D0CA5}"/>
                  </a:ext>
                </a:extLst>
              </p:cNvPr>
              <p:cNvSpPr txBox="1">
                <a:spLocks noRot="1" noChangeAspect="1" noMove="1" noResize="1" noEditPoints="1" noAdjustHandles="1" noChangeArrowheads="1" noChangeShapeType="1" noTextEdit="1"/>
              </p:cNvSpPr>
              <p:nvPr/>
            </p:nvSpPr>
            <p:spPr>
              <a:xfrm>
                <a:off x="2848442" y="4389451"/>
                <a:ext cx="661947" cy="707886"/>
              </a:xfrm>
              <a:prstGeom prst="rect">
                <a:avLst/>
              </a:prstGeom>
              <a:blipFill>
                <a:blip r:embed="rId1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CD12196-A60A-2AE1-931E-C69AF37DE626}"/>
                  </a:ext>
                </a:extLst>
              </p:cNvPr>
              <p:cNvSpPr txBox="1"/>
              <p:nvPr/>
            </p:nvSpPr>
            <p:spPr>
              <a:xfrm>
                <a:off x="7160299" y="2444111"/>
                <a:ext cx="5011429" cy="2492990"/>
              </a:xfrm>
              <a:prstGeom prst="rect">
                <a:avLst/>
              </a:prstGeom>
              <a:noFill/>
              <a:ln w="38100">
                <a:noFill/>
              </a:ln>
            </p:spPr>
            <p:txBody>
              <a:bodyPr wrap="square">
                <a:spAutoFit/>
              </a:bodyPr>
              <a:lstStyle/>
              <a:p>
                <a:pPr>
                  <a:spcAft>
                    <a:spcPts val="1200"/>
                  </a:spcAft>
                </a:pPr>
                <a:r>
                  <a:rPr lang="en-CA" sz="3200" dirty="0">
                    <a:solidFill>
                      <a:schemeClr val="tx1"/>
                    </a:solidFill>
                  </a:rPr>
                  <a:t>Frame that follows FLRW </a:t>
                </a:r>
                <a14:m>
                  <m:oMath xmlns:m="http://schemas.openxmlformats.org/officeDocument/2006/math">
                    <m:r>
                      <a:rPr lang="en-CA" sz="3200" b="0" i="1" smtClean="0">
                        <a:solidFill>
                          <a:schemeClr val="tx1"/>
                        </a:solidFill>
                        <a:latin typeface="Cambria Math" panose="02040503050406030204" pitchFamily="18" charset="0"/>
                      </a:rPr>
                      <m:t>𝑐</m:t>
                    </m:r>
                    <m:r>
                      <a:rPr lang="en-CA" sz="3200" b="0" i="1" smtClean="0">
                        <a:solidFill>
                          <a:srgbClr val="0070C0"/>
                        </a:solidFill>
                        <a:latin typeface="Cambria Math" panose="02040503050406030204" pitchFamily="18" charset="0"/>
                      </a:rPr>
                      <m:t>𝑡</m:t>
                    </m:r>
                  </m:oMath>
                </a14:m>
                <a:r>
                  <a:rPr lang="en-CA" sz="3200" dirty="0">
                    <a:solidFill>
                      <a:schemeClr val="tx1"/>
                    </a:solidFill>
                  </a:rPr>
                  <a:t>-coordinate corresponds to</a:t>
                </a:r>
                <a:r>
                  <a:rPr lang="en-CA" sz="3200" dirty="0"/>
                  <a:t>:</a:t>
                </a:r>
              </a:p>
              <a:p>
                <a:pPr algn="ctr">
                  <a:spcAft>
                    <a:spcPts val="1200"/>
                  </a:spcAft>
                </a:pPr>
                <a:r>
                  <a:rPr lang="en-CA" sz="4000" dirty="0">
                    <a:solidFill>
                      <a:schemeClr val="tx1"/>
                    </a:solidFill>
                  </a:rPr>
                  <a:t>“</a:t>
                </a:r>
                <a:r>
                  <a:rPr lang="en-CA" sz="4000" dirty="0">
                    <a:solidFill>
                      <a:srgbClr val="FF0000"/>
                    </a:solidFill>
                  </a:rPr>
                  <a:t>Cosmic Rest Frame</a:t>
                </a:r>
                <a:r>
                  <a:rPr lang="en-CA" sz="4000" dirty="0">
                    <a:solidFill>
                      <a:schemeClr val="tx1"/>
                    </a:solidFill>
                  </a:rPr>
                  <a:t>”</a:t>
                </a:r>
              </a:p>
              <a:p>
                <a:pPr>
                  <a:spcAft>
                    <a:spcPts val="1200"/>
                  </a:spcAft>
                </a:pPr>
                <a:r>
                  <a:rPr lang="en-CA" sz="3200" dirty="0"/>
                  <a:t>(will cover in Relativity 110e)</a:t>
                </a:r>
                <a:endParaRPr lang="en-CA" sz="3200" dirty="0">
                  <a:solidFill>
                    <a:schemeClr val="tx1"/>
                  </a:solidFill>
                </a:endParaRPr>
              </a:p>
            </p:txBody>
          </p:sp>
        </mc:Choice>
        <mc:Fallback xmlns="">
          <p:sp>
            <p:nvSpPr>
              <p:cNvPr id="67" name="TextBox 66">
                <a:extLst>
                  <a:ext uri="{FF2B5EF4-FFF2-40B4-BE49-F238E27FC236}">
                    <a16:creationId xmlns:a16="http://schemas.microsoft.com/office/drawing/2014/main" id="{8CD12196-A60A-2AE1-931E-C69AF37DE626}"/>
                  </a:ext>
                </a:extLst>
              </p:cNvPr>
              <p:cNvSpPr txBox="1">
                <a:spLocks noRot="1" noChangeAspect="1" noMove="1" noResize="1" noEditPoints="1" noAdjustHandles="1" noChangeArrowheads="1" noChangeShapeType="1" noTextEdit="1"/>
              </p:cNvSpPr>
              <p:nvPr/>
            </p:nvSpPr>
            <p:spPr>
              <a:xfrm>
                <a:off x="7160299" y="2444111"/>
                <a:ext cx="5011429" cy="2492990"/>
              </a:xfrm>
              <a:prstGeom prst="rect">
                <a:avLst/>
              </a:prstGeom>
              <a:blipFill>
                <a:blip r:embed="rId17"/>
                <a:stretch>
                  <a:fillRect l="-3163" t="-2934" r="-1460" b="-7090"/>
                </a:stretch>
              </a:blipFill>
              <a:ln w="38100">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025398529"/>
      </p:ext>
    </p:extLst>
  </p:cSld>
  <p:clrMapOvr>
    <a:masterClrMapping/>
  </p:clrMapOvr>
  <mc:AlternateContent xmlns:mc="http://schemas.openxmlformats.org/markup-compatibility/2006" xmlns:p14="http://schemas.microsoft.com/office/powerpoint/2010/main">
    <mc:Choice Requires="p14">
      <p:transition spd="med" p14:dur="700" advTm="17501">
        <p:fade/>
      </p:transition>
    </mc:Choice>
    <mc:Fallback xmlns="">
      <p:transition spd="med" advTm="175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2DE983-2178-4178-0E49-E5CF75E74ECB}"/>
              </a:ext>
            </a:extLst>
          </p:cNvPr>
          <p:cNvSpPr txBox="1"/>
          <p:nvPr/>
        </p:nvSpPr>
        <p:spPr>
          <a:xfrm>
            <a:off x="0" y="-11469"/>
            <a:ext cx="10195282" cy="1323439"/>
          </a:xfrm>
          <a:prstGeom prst="rect">
            <a:avLst/>
          </a:prstGeom>
          <a:noFill/>
          <a:ln w="38100">
            <a:noFill/>
          </a:ln>
        </p:spPr>
        <p:txBody>
          <a:bodyPr wrap="square">
            <a:spAutoFit/>
          </a:bodyPr>
          <a:lstStyle/>
          <a:p>
            <a:pPr>
              <a:spcAft>
                <a:spcPts val="1200"/>
              </a:spcAft>
            </a:pPr>
            <a:r>
              <a:rPr lang="en-CA" sz="8000" dirty="0">
                <a:solidFill>
                  <a:schemeClr val="tx1"/>
                </a:solidFill>
              </a:rPr>
              <a:t>Cosmological Horizons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2505C7-A6BB-5EE0-6CBE-D3922F369E3E}"/>
                  </a:ext>
                </a:extLst>
              </p:cNvPr>
              <p:cNvSpPr txBox="1"/>
              <p:nvPr/>
            </p:nvSpPr>
            <p:spPr>
              <a:xfrm>
                <a:off x="1043107" y="2084481"/>
                <a:ext cx="3843203" cy="1865511"/>
              </a:xfrm>
              <a:prstGeom prst="rect">
                <a:avLst/>
              </a:prstGeom>
              <a:noFill/>
              <a:ln w="38100">
                <a:noFill/>
              </a:ln>
            </p:spPr>
            <p:txBody>
              <a:bodyPr wrap="square">
                <a:spAutoFit/>
              </a:bodyPr>
              <a:lstStyle/>
              <a:p>
                <a:pPr>
                  <a:spcAft>
                    <a:spcPts val="1200"/>
                  </a:spcAft>
                </a:pPr>
                <a14:m>
                  <m:oMath xmlns:m="http://schemas.openxmlformats.org/officeDocument/2006/math">
                    <m:r>
                      <a:rPr lang="en-CA" sz="8000" b="0" i="1" smtClean="0">
                        <a:solidFill>
                          <a:schemeClr val="tx1"/>
                        </a:solidFill>
                        <a:latin typeface="Cambria Math" panose="02040503050406030204" pitchFamily="18" charset="0"/>
                      </a:rPr>
                      <m:t>𝑐</m:t>
                    </m:r>
                    <m:r>
                      <a:rPr lang="en-CA" sz="8000" b="0" i="1" smtClean="0">
                        <a:solidFill>
                          <a:schemeClr val="tx1"/>
                        </a:solidFill>
                        <a:latin typeface="Cambria Math" panose="02040503050406030204" pitchFamily="18" charset="0"/>
                      </a:rPr>
                      <m:t>=</m:t>
                    </m:r>
                    <m:f>
                      <m:fPr>
                        <m:ctrlPr>
                          <a:rPr lang="en-CA" sz="8000" b="0" i="1" smtClean="0">
                            <a:solidFill>
                              <a:schemeClr val="tx1"/>
                            </a:solidFill>
                            <a:latin typeface="Cambria Math" panose="02040503050406030204" pitchFamily="18" charset="0"/>
                          </a:rPr>
                        </m:ctrlPr>
                      </m:fPr>
                      <m:num>
                        <m:r>
                          <a:rPr lang="en-CA" sz="8000" b="0" i="1" smtClean="0">
                            <a:solidFill>
                              <a:schemeClr val="tx1"/>
                            </a:solidFill>
                            <a:latin typeface="Cambria Math" panose="02040503050406030204" pitchFamily="18" charset="0"/>
                          </a:rPr>
                          <m:t>𝑑</m:t>
                        </m:r>
                        <m:sSub>
                          <m:sSubPr>
                            <m:ctrlPr>
                              <a:rPr lang="en-CA" sz="8000" b="0" i="1" smtClean="0">
                                <a:solidFill>
                                  <a:srgbClr val="FFC000"/>
                                </a:solidFill>
                                <a:latin typeface="Cambria Math" panose="02040503050406030204" pitchFamily="18" charset="0"/>
                              </a:rPr>
                            </m:ctrlPr>
                          </m:sSubPr>
                          <m:e>
                            <m:r>
                              <a:rPr lang="en-CA" sz="8000" b="0" i="1" smtClean="0">
                                <a:solidFill>
                                  <a:srgbClr val="FFC000"/>
                                </a:solidFill>
                                <a:latin typeface="Cambria Math" panose="02040503050406030204" pitchFamily="18" charset="0"/>
                              </a:rPr>
                              <m:t>𝐿</m:t>
                            </m:r>
                          </m:e>
                          <m:sub>
                            <m:r>
                              <a:rPr lang="en-CA" sz="8000" b="0" i="1" smtClean="0">
                                <a:solidFill>
                                  <a:srgbClr val="FFC000"/>
                                </a:solidFill>
                                <a:latin typeface="Cambria Math" panose="02040503050406030204" pitchFamily="18" charset="0"/>
                              </a:rPr>
                              <m:t>0</m:t>
                            </m:r>
                          </m:sub>
                        </m:sSub>
                      </m:num>
                      <m:den>
                        <m:r>
                          <a:rPr lang="en-CA" sz="8000" b="0" i="1" smtClean="0">
                            <a:solidFill>
                              <a:schemeClr val="tx1"/>
                            </a:solidFill>
                            <a:latin typeface="Cambria Math" panose="02040503050406030204" pitchFamily="18" charset="0"/>
                          </a:rPr>
                          <m:t>𝑑</m:t>
                        </m:r>
                        <m:r>
                          <a:rPr lang="en-CA" sz="8000" b="0" i="1" smtClean="0">
                            <a:solidFill>
                              <a:srgbClr val="FFC000"/>
                            </a:solidFill>
                            <a:latin typeface="Cambria Math" panose="02040503050406030204" pitchFamily="18" charset="0"/>
                          </a:rPr>
                          <m:t>𝜏</m:t>
                        </m:r>
                      </m:den>
                    </m:f>
                  </m:oMath>
                </a14:m>
                <a:r>
                  <a:rPr lang="en-CA" sz="8000" dirty="0">
                    <a:solidFill>
                      <a:schemeClr val="tx1"/>
                    </a:solidFill>
                  </a:rPr>
                  <a:t> </a:t>
                </a:r>
              </a:p>
            </p:txBody>
          </p:sp>
        </mc:Choice>
        <mc:Fallback xmlns="">
          <p:sp>
            <p:nvSpPr>
              <p:cNvPr id="5" name="TextBox 4">
                <a:extLst>
                  <a:ext uri="{FF2B5EF4-FFF2-40B4-BE49-F238E27FC236}">
                    <a16:creationId xmlns:a16="http://schemas.microsoft.com/office/drawing/2014/main" id="{312505C7-A6BB-5EE0-6CBE-D3922F369E3E}"/>
                  </a:ext>
                </a:extLst>
              </p:cNvPr>
              <p:cNvSpPr txBox="1">
                <a:spLocks noRot="1" noChangeAspect="1" noMove="1" noResize="1" noEditPoints="1" noAdjustHandles="1" noChangeArrowheads="1" noChangeShapeType="1" noTextEdit="1"/>
              </p:cNvSpPr>
              <p:nvPr/>
            </p:nvSpPr>
            <p:spPr>
              <a:xfrm>
                <a:off x="1043107" y="2084481"/>
                <a:ext cx="3843203" cy="1865511"/>
              </a:xfrm>
              <a:prstGeom prst="rect">
                <a:avLst/>
              </a:prstGeom>
              <a:blipFill>
                <a:blip r:embed="rId3"/>
                <a:stretch>
                  <a:fillRect/>
                </a:stretch>
              </a:blipFill>
              <a:ln w="38100">
                <a:noFill/>
              </a:ln>
            </p:spPr>
            <p:txBody>
              <a:bodyPr/>
              <a:lstStyle/>
              <a:p>
                <a:r>
                  <a:rPr lang="en-CA">
                    <a:noFill/>
                  </a:rPr>
                  <a:t> </a:t>
                </a:r>
              </a:p>
            </p:txBody>
          </p:sp>
        </mc:Fallback>
      </mc:AlternateContent>
      <p:sp>
        <p:nvSpPr>
          <p:cNvPr id="8" name="TextBox 7">
            <a:extLst>
              <a:ext uri="{FF2B5EF4-FFF2-40B4-BE49-F238E27FC236}">
                <a16:creationId xmlns:a16="http://schemas.microsoft.com/office/drawing/2014/main" id="{70E352C0-F9B6-8F19-C4BA-04DAF01713A9}"/>
              </a:ext>
            </a:extLst>
          </p:cNvPr>
          <p:cNvSpPr txBox="1"/>
          <p:nvPr/>
        </p:nvSpPr>
        <p:spPr>
          <a:xfrm>
            <a:off x="167091" y="1283494"/>
            <a:ext cx="6661036" cy="923330"/>
          </a:xfrm>
          <a:prstGeom prst="rect">
            <a:avLst/>
          </a:prstGeom>
          <a:noFill/>
          <a:ln w="38100">
            <a:noFill/>
          </a:ln>
        </p:spPr>
        <p:txBody>
          <a:bodyPr wrap="square">
            <a:spAutoFit/>
          </a:bodyPr>
          <a:lstStyle/>
          <a:p>
            <a:pPr>
              <a:spcAft>
                <a:spcPts val="1200"/>
              </a:spcAft>
            </a:pPr>
            <a:r>
              <a:rPr lang="en-CA" sz="5400" dirty="0">
                <a:solidFill>
                  <a:schemeClr val="tx1"/>
                </a:solidFill>
              </a:rPr>
              <a:t>Local Speed of Light:</a:t>
            </a:r>
          </a:p>
        </p:txBody>
      </p:sp>
      <p:sp>
        <p:nvSpPr>
          <p:cNvPr id="9" name="TextBox 8">
            <a:extLst>
              <a:ext uri="{FF2B5EF4-FFF2-40B4-BE49-F238E27FC236}">
                <a16:creationId xmlns:a16="http://schemas.microsoft.com/office/drawing/2014/main" id="{B1092D97-1C04-B1DF-9272-60B548FD2FAD}"/>
              </a:ext>
            </a:extLst>
          </p:cNvPr>
          <p:cNvSpPr txBox="1"/>
          <p:nvPr/>
        </p:nvSpPr>
        <p:spPr>
          <a:xfrm>
            <a:off x="63971" y="4161880"/>
            <a:ext cx="12064058" cy="923330"/>
          </a:xfrm>
          <a:prstGeom prst="rect">
            <a:avLst/>
          </a:prstGeom>
          <a:noFill/>
          <a:ln w="38100">
            <a:noFill/>
          </a:ln>
        </p:spPr>
        <p:txBody>
          <a:bodyPr wrap="square">
            <a:spAutoFit/>
          </a:bodyPr>
          <a:lstStyle/>
          <a:p>
            <a:pPr>
              <a:spcAft>
                <a:spcPts val="1200"/>
              </a:spcAft>
            </a:pPr>
            <a:r>
              <a:rPr lang="en-CA" sz="5400" dirty="0">
                <a:solidFill>
                  <a:schemeClr val="tx1"/>
                </a:solidFill>
              </a:rPr>
              <a:t>(universal speed limit on matter/radiation)</a:t>
            </a:r>
          </a:p>
        </p:txBody>
      </p:sp>
      <p:grpSp>
        <p:nvGrpSpPr>
          <p:cNvPr id="2" name="Group 1">
            <a:extLst>
              <a:ext uri="{FF2B5EF4-FFF2-40B4-BE49-F238E27FC236}">
                <a16:creationId xmlns:a16="http://schemas.microsoft.com/office/drawing/2014/main" id="{208DA413-7516-82BE-29B8-49C681C1DD74}"/>
              </a:ext>
            </a:extLst>
          </p:cNvPr>
          <p:cNvGrpSpPr/>
          <p:nvPr/>
        </p:nvGrpSpPr>
        <p:grpSpPr>
          <a:xfrm>
            <a:off x="4493623" y="2081116"/>
            <a:ext cx="6166179" cy="923330"/>
            <a:chOff x="4493623" y="2081116"/>
            <a:chExt cx="6166179" cy="923330"/>
          </a:xfrm>
        </p:grpSpPr>
        <p:sp>
          <p:nvSpPr>
            <p:cNvPr id="6" name="TextBox 5">
              <a:extLst>
                <a:ext uri="{FF2B5EF4-FFF2-40B4-BE49-F238E27FC236}">
                  <a16:creationId xmlns:a16="http://schemas.microsoft.com/office/drawing/2014/main" id="{5570C9A7-0B11-638A-DEFA-0287469D1669}"/>
                </a:ext>
              </a:extLst>
            </p:cNvPr>
            <p:cNvSpPr txBox="1"/>
            <p:nvPr/>
          </p:nvSpPr>
          <p:spPr>
            <a:xfrm>
              <a:off x="6363610" y="2081116"/>
              <a:ext cx="4296192" cy="923330"/>
            </a:xfrm>
            <a:prstGeom prst="rect">
              <a:avLst/>
            </a:prstGeom>
            <a:noFill/>
            <a:ln w="38100">
              <a:noFill/>
            </a:ln>
          </p:spPr>
          <p:txBody>
            <a:bodyPr wrap="square">
              <a:spAutoFit/>
            </a:bodyPr>
            <a:lstStyle/>
            <a:p>
              <a:pPr>
                <a:spcAft>
                  <a:spcPts val="1200"/>
                </a:spcAft>
              </a:pPr>
              <a:r>
                <a:rPr lang="en-CA" sz="5400" dirty="0">
                  <a:solidFill>
                    <a:schemeClr val="tx1"/>
                  </a:solidFill>
                </a:rPr>
                <a:t>Proper Length</a:t>
              </a:r>
            </a:p>
          </p:txBody>
        </p:sp>
        <p:cxnSp>
          <p:nvCxnSpPr>
            <p:cNvPr id="3" name="Straight Arrow Connector 2">
              <a:extLst>
                <a:ext uri="{FF2B5EF4-FFF2-40B4-BE49-F238E27FC236}">
                  <a16:creationId xmlns:a16="http://schemas.microsoft.com/office/drawing/2014/main" id="{C42AEFC8-8A0E-5F2A-FCD0-516CE1064458}"/>
                </a:ext>
              </a:extLst>
            </p:cNvPr>
            <p:cNvCxnSpPr>
              <a:cxnSpLocks/>
            </p:cNvCxnSpPr>
            <p:nvPr/>
          </p:nvCxnSpPr>
          <p:spPr>
            <a:xfrm flipH="1">
              <a:off x="4493623" y="2560320"/>
              <a:ext cx="170549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930FE8F-FF2E-5037-5F08-F40AFE967F1A}"/>
              </a:ext>
            </a:extLst>
          </p:cNvPr>
          <p:cNvGrpSpPr/>
          <p:nvPr/>
        </p:nvGrpSpPr>
        <p:grpSpPr>
          <a:xfrm>
            <a:off x="4493623" y="3197154"/>
            <a:ext cx="6166179" cy="923330"/>
            <a:chOff x="4493623" y="3197154"/>
            <a:chExt cx="6166179" cy="923330"/>
          </a:xfrm>
        </p:grpSpPr>
        <p:sp>
          <p:nvSpPr>
            <p:cNvPr id="7" name="TextBox 6">
              <a:extLst>
                <a:ext uri="{FF2B5EF4-FFF2-40B4-BE49-F238E27FC236}">
                  <a16:creationId xmlns:a16="http://schemas.microsoft.com/office/drawing/2014/main" id="{CD327DA6-310D-7DDA-E625-69F6AA0E2615}"/>
                </a:ext>
              </a:extLst>
            </p:cNvPr>
            <p:cNvSpPr txBox="1"/>
            <p:nvPr/>
          </p:nvSpPr>
          <p:spPr>
            <a:xfrm>
              <a:off x="6363609" y="3197154"/>
              <a:ext cx="4296193" cy="923330"/>
            </a:xfrm>
            <a:prstGeom prst="rect">
              <a:avLst/>
            </a:prstGeom>
            <a:noFill/>
            <a:ln w="38100">
              <a:noFill/>
            </a:ln>
          </p:spPr>
          <p:txBody>
            <a:bodyPr wrap="square">
              <a:spAutoFit/>
            </a:bodyPr>
            <a:lstStyle/>
            <a:p>
              <a:pPr>
                <a:spcAft>
                  <a:spcPts val="1200"/>
                </a:spcAft>
              </a:pPr>
              <a:r>
                <a:rPr lang="en-CA" sz="5400" dirty="0">
                  <a:solidFill>
                    <a:schemeClr val="tx1"/>
                  </a:solidFill>
                </a:rPr>
                <a:t>Proper Time</a:t>
              </a:r>
            </a:p>
          </p:txBody>
        </p:sp>
        <p:cxnSp>
          <p:nvCxnSpPr>
            <p:cNvPr id="11" name="Straight Arrow Connector 10">
              <a:extLst>
                <a:ext uri="{FF2B5EF4-FFF2-40B4-BE49-F238E27FC236}">
                  <a16:creationId xmlns:a16="http://schemas.microsoft.com/office/drawing/2014/main" id="{ABF7B2EA-ED33-3446-B77F-257B3A257B16}"/>
                </a:ext>
              </a:extLst>
            </p:cNvPr>
            <p:cNvCxnSpPr>
              <a:cxnSpLocks/>
            </p:cNvCxnSpPr>
            <p:nvPr/>
          </p:nvCxnSpPr>
          <p:spPr>
            <a:xfrm flipH="1">
              <a:off x="4493623" y="3648760"/>
              <a:ext cx="170549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3549083-EFE4-2C3E-BAB6-C27B0A1EBCAF}"/>
              </a:ext>
            </a:extLst>
          </p:cNvPr>
          <p:cNvGrpSpPr/>
          <p:nvPr/>
        </p:nvGrpSpPr>
        <p:grpSpPr>
          <a:xfrm>
            <a:off x="0" y="5331854"/>
            <a:ext cx="12283401" cy="1187951"/>
            <a:chOff x="0" y="5331854"/>
            <a:chExt cx="12283401" cy="1187951"/>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9C81FC-8306-3216-460A-B36940EFDEB6}"/>
                    </a:ext>
                  </a:extLst>
                </p:cNvPr>
                <p:cNvSpPr txBox="1"/>
                <p:nvPr/>
              </p:nvSpPr>
              <p:spPr>
                <a:xfrm>
                  <a:off x="52252" y="5642642"/>
                  <a:ext cx="12231149" cy="877163"/>
                </a:xfrm>
                <a:prstGeom prst="rect">
                  <a:avLst/>
                </a:prstGeom>
                <a:noFill/>
                <a:ln w="38100">
                  <a:noFill/>
                </a:ln>
              </p:spPr>
              <p:txBody>
                <a:bodyPr wrap="square">
                  <a:spAutoFit/>
                </a:bodyPr>
                <a:lstStyle/>
                <a:p>
                  <a:pPr>
                    <a:spcAft>
                      <a:spcPts val="1200"/>
                    </a:spcAft>
                  </a:pPr>
                  <a:r>
                    <a:rPr lang="en-CA" sz="5100" dirty="0">
                      <a:solidFill>
                        <a:schemeClr val="tx1"/>
                      </a:solidFill>
                    </a:rPr>
                    <a:t>Universe scale factor </a:t>
                  </a:r>
                  <a14:m>
                    <m:oMath xmlns:m="http://schemas.openxmlformats.org/officeDocument/2006/math">
                      <m:r>
                        <a:rPr lang="en-CA" sz="5100" b="0" i="1" smtClean="0">
                          <a:solidFill>
                            <a:srgbClr val="FF0000"/>
                          </a:solidFill>
                          <a:latin typeface="Cambria Math" panose="02040503050406030204" pitchFamily="18" charset="0"/>
                        </a:rPr>
                        <m:t>𝑎</m:t>
                      </m:r>
                      <m:r>
                        <a:rPr lang="en-CA" sz="5100" b="0" i="1" smtClean="0">
                          <a:solidFill>
                            <a:srgbClr val="FF0000"/>
                          </a:solidFill>
                          <a:latin typeface="Cambria Math" panose="02040503050406030204" pitchFamily="18" charset="0"/>
                        </a:rPr>
                        <m:t>(</m:t>
                      </m:r>
                      <m:r>
                        <a:rPr lang="en-CA" sz="5100" b="0" i="1" smtClean="0">
                          <a:solidFill>
                            <a:srgbClr val="FF0000"/>
                          </a:solidFill>
                          <a:latin typeface="Cambria Math" panose="02040503050406030204" pitchFamily="18" charset="0"/>
                        </a:rPr>
                        <m:t>𝑡</m:t>
                      </m:r>
                      <m:r>
                        <a:rPr lang="en-CA" sz="5100" b="0" i="1" smtClean="0">
                          <a:solidFill>
                            <a:srgbClr val="FF0000"/>
                          </a:solidFill>
                          <a:latin typeface="Cambria Math" panose="02040503050406030204" pitchFamily="18" charset="0"/>
                        </a:rPr>
                        <m:t>)</m:t>
                      </m:r>
                    </m:oMath>
                  </a14:m>
                  <a:r>
                    <a:rPr lang="en-CA" sz="5100" dirty="0">
                      <a:solidFill>
                        <a:schemeClr val="tx1"/>
                      </a:solidFill>
                    </a:rPr>
                    <a:t> has no speed limit.</a:t>
                  </a:r>
                </a:p>
              </p:txBody>
            </p:sp>
          </mc:Choice>
          <mc:Fallback xmlns="">
            <p:sp>
              <p:nvSpPr>
                <p:cNvPr id="10" name="TextBox 9">
                  <a:extLst>
                    <a:ext uri="{FF2B5EF4-FFF2-40B4-BE49-F238E27FC236}">
                      <a16:creationId xmlns:a16="http://schemas.microsoft.com/office/drawing/2014/main" id="{1A9C81FC-8306-3216-460A-B36940EFDEB6}"/>
                    </a:ext>
                  </a:extLst>
                </p:cNvPr>
                <p:cNvSpPr txBox="1">
                  <a:spLocks noRot="1" noChangeAspect="1" noMove="1" noResize="1" noEditPoints="1" noAdjustHandles="1" noChangeArrowheads="1" noChangeShapeType="1" noTextEdit="1"/>
                </p:cNvSpPr>
                <p:nvPr/>
              </p:nvSpPr>
              <p:spPr>
                <a:xfrm>
                  <a:off x="52252" y="5642642"/>
                  <a:ext cx="12231149" cy="877163"/>
                </a:xfrm>
                <a:prstGeom prst="rect">
                  <a:avLst/>
                </a:prstGeom>
                <a:blipFill>
                  <a:blip r:embed="rId4"/>
                  <a:stretch>
                    <a:fillRect l="-2443" t="-16667" r="-947" b="-38194"/>
                  </a:stretch>
                </a:blipFill>
                <a:ln w="38100">
                  <a:noFill/>
                </a:ln>
              </p:spPr>
              <p:txBody>
                <a:bodyPr/>
                <a:lstStyle/>
                <a:p>
                  <a:r>
                    <a:rPr lang="en-CA">
                      <a:noFill/>
                    </a:rPr>
                    <a:t> </a:t>
                  </a:r>
                </a:p>
              </p:txBody>
            </p:sp>
          </mc:Fallback>
        </mc:AlternateContent>
        <p:cxnSp>
          <p:nvCxnSpPr>
            <p:cNvPr id="15" name="Straight Connector 14">
              <a:extLst>
                <a:ext uri="{FF2B5EF4-FFF2-40B4-BE49-F238E27FC236}">
                  <a16:creationId xmlns:a16="http://schemas.microsoft.com/office/drawing/2014/main" id="{1A549656-4BB7-08BD-E24D-4F52448135D3}"/>
                </a:ext>
              </a:extLst>
            </p:cNvPr>
            <p:cNvCxnSpPr>
              <a:cxnSpLocks/>
            </p:cNvCxnSpPr>
            <p:nvPr/>
          </p:nvCxnSpPr>
          <p:spPr>
            <a:xfrm>
              <a:off x="0" y="533185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4" name="Ink 13">
                <a:extLst>
                  <a:ext uri="{FF2B5EF4-FFF2-40B4-BE49-F238E27FC236}">
                    <a16:creationId xmlns:a16="http://schemas.microsoft.com/office/drawing/2014/main" id="{3D81AB4A-E90B-626F-5213-22A5468AF6BD}"/>
                  </a:ext>
                </a:extLst>
              </p14:cNvPr>
              <p14:cNvContentPartPr/>
              <p14:nvPr>
                <p:extLst>
                  <p:ext uri="{42D2F446-02D8-4167-A562-619A0277C38B}">
                    <p15:isNarration xmlns:p15="http://schemas.microsoft.com/office/powerpoint/2012/main" val="1"/>
                  </p:ext>
                </p:extLst>
              </p14:nvPr>
            </p14:nvContentPartPr>
            <p14:xfrm>
              <a:off x="1019880" y="3427560"/>
              <a:ext cx="11009520" cy="3246120"/>
            </p14:xfrm>
          </p:contentPart>
        </mc:Choice>
        <mc:Fallback xmlns="">
          <p:pic>
            <p:nvPicPr>
              <p:cNvPr id="14" name="Ink 13">
                <a:extLst>
                  <a:ext uri="{FF2B5EF4-FFF2-40B4-BE49-F238E27FC236}">
                    <a16:creationId xmlns:a16="http://schemas.microsoft.com/office/drawing/2014/main" id="{3D81AB4A-E90B-626F-5213-22A5468AF6BD}"/>
                  </a:ext>
                </a:extLst>
              </p:cNvPr>
              <p:cNvPicPr>
                <a:picLocks noGrp="1" noRot="1" noChangeAspect="1" noMove="1" noResize="1" noEditPoints="1" noAdjustHandles="1" noChangeArrowheads="1" noChangeShapeType="1"/>
              </p:cNvPicPr>
              <p:nvPr/>
            </p:nvPicPr>
            <p:blipFill>
              <a:blip r:embed="rId6"/>
              <a:stretch>
                <a:fillRect/>
              </a:stretch>
            </p:blipFill>
            <p:spPr>
              <a:xfrm>
                <a:off x="1010520" y="3418200"/>
                <a:ext cx="11028240" cy="3264840"/>
              </a:xfrm>
              <a:prstGeom prst="rect">
                <a:avLst/>
              </a:prstGeom>
            </p:spPr>
          </p:pic>
        </mc:Fallback>
      </mc:AlternateContent>
    </p:spTree>
    <p:custDataLst>
      <p:tags r:id="rId1"/>
    </p:custDataLst>
    <p:extLst>
      <p:ext uri="{BB962C8B-B14F-4D97-AF65-F5344CB8AC3E}">
        <p14:creationId xmlns:p14="http://schemas.microsoft.com/office/powerpoint/2010/main" val="1451598316"/>
      </p:ext>
    </p:extLst>
  </p:cSld>
  <p:clrMapOvr>
    <a:masterClrMapping/>
  </p:clrMapOvr>
  <mc:AlternateContent xmlns:mc="http://schemas.openxmlformats.org/markup-compatibility/2006" xmlns:p14="http://schemas.microsoft.com/office/powerpoint/2010/main">
    <mc:Choice Requires="p14">
      <p:transition spd="slow" p14:dur="2000" advTm="50391"/>
    </mc:Choice>
    <mc:Fallback xmlns="">
      <p:transition spd="slow" advTm="50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323215-A30B-B765-7081-18D5BA29CCAD}"/>
              </a:ext>
            </a:extLst>
          </p:cNvPr>
          <p:cNvSpPr txBox="1"/>
          <p:nvPr/>
        </p:nvSpPr>
        <p:spPr>
          <a:xfrm>
            <a:off x="0" y="0"/>
            <a:ext cx="12192000" cy="6771084"/>
          </a:xfrm>
          <a:prstGeom prst="rect">
            <a:avLst/>
          </a:prstGeom>
          <a:noFill/>
        </p:spPr>
        <p:txBody>
          <a:bodyPr wrap="square" rtlCol="0">
            <a:spAutoFit/>
          </a:bodyPr>
          <a:lstStyle/>
          <a:p>
            <a:r>
              <a:rPr lang="en-GB" sz="2000" b="1" dirty="0"/>
              <a:t>From MTW: §27.3. GEOMETRIC IMPLICATIONS OF HOMOGENEITYAND ISOTROPY</a:t>
            </a:r>
          </a:p>
          <a:p>
            <a:endParaRPr lang="en-GB" dirty="0"/>
          </a:p>
          <a:p>
            <a:r>
              <a:rPr lang="en-GB" dirty="0"/>
              <a:t>This chapter will idealize the universe to be </a:t>
            </a:r>
            <a:r>
              <a:rPr lang="en-GB" i="1" dirty="0"/>
              <a:t>completely</a:t>
            </a:r>
            <a:r>
              <a:rPr lang="en-GB" dirty="0"/>
              <a:t> homogeneous and isotropic. This idealization places tight constraints on the geometry of spacetime and on the motion of the cosmological fluid through it. In order to discover these constraints, one must first give precise mathematical meaning to the concepts of homogeneity and isotropy.</a:t>
            </a:r>
          </a:p>
          <a:p>
            <a:endParaRPr lang="en-GB" dirty="0"/>
          </a:p>
          <a:p>
            <a:r>
              <a:rPr lang="en-GB" dirty="0"/>
              <a:t>Homogeneity means, roughly speaking, that the </a:t>
            </a:r>
            <a:r>
              <a:rPr lang="en-GB" dirty="0">
                <a:highlight>
                  <a:srgbClr val="FFFF00"/>
                </a:highlight>
              </a:rPr>
              <a:t>universe is the same everywhere at a given moment of time. A given moment of what time? Whose time? This </a:t>
            </a:r>
            <a:r>
              <a:rPr lang="en-GB" dirty="0" err="1">
                <a:highlight>
                  <a:srgbClr val="FFFF00"/>
                </a:highlight>
              </a:rPr>
              <a:t>isthe</a:t>
            </a:r>
            <a:r>
              <a:rPr lang="en-GB" dirty="0">
                <a:highlight>
                  <a:srgbClr val="FFFF00"/>
                </a:highlight>
              </a:rPr>
              <a:t> crucial question that the investigator asks. </a:t>
            </a:r>
          </a:p>
          <a:p>
            <a:endParaRPr lang="en-GB" dirty="0"/>
          </a:p>
          <a:p>
            <a:r>
              <a:rPr lang="en-GB" dirty="0"/>
              <a:t>In Newtonian theory there is no ambiguity about the concept “a given of time.” In special relativity there is some ambiguity because of the nonuniversality generalization of simultaneity, but once an inertial reference frame has been specified, the concept time becomes precise. In general relativity there are no global inertial frames (unless spacetime is flat); </a:t>
            </a:r>
            <a:r>
              <a:rPr lang="en-GB" dirty="0">
                <a:highlight>
                  <a:srgbClr val="FFFF00"/>
                </a:highlight>
              </a:rPr>
              <a:t>so the concept of “a given moment of time” is completely ambiguous. However, another, more general concept replaces it: the concept of a three-dimensional spacelike hypersurface. </a:t>
            </a:r>
            <a:r>
              <a:rPr lang="en-GB" dirty="0"/>
              <a:t>This hypersurface may impose itself on one’s…</a:t>
            </a:r>
          </a:p>
          <a:p>
            <a:endParaRPr lang="en-GB" dirty="0"/>
          </a:p>
          <a:p>
            <a:r>
              <a:rPr lang="en-GB" dirty="0"/>
              <a:t>Homogeneity of the universe means, then</a:t>
            </a:r>
            <a:r>
              <a:rPr lang="en-GB" dirty="0">
                <a:highlight>
                  <a:srgbClr val="FFFF00"/>
                </a:highlight>
              </a:rPr>
              <a:t>, that through each event in the universe there passes a spacelike “hypersurface of homogeneity”</a:t>
            </a:r>
            <a:r>
              <a:rPr lang="en-GB" dirty="0"/>
              <a:t> (physical conditions identical at every event on this hypersurface). </a:t>
            </a:r>
            <a:r>
              <a:rPr lang="en-GB" dirty="0">
                <a:highlight>
                  <a:srgbClr val="FFFF00"/>
                </a:highlight>
              </a:rPr>
              <a:t>At each event on such a hypersurface the density, p, and pressure, p, must be the same; and the curvature of spacetime must be the same. </a:t>
            </a:r>
          </a:p>
          <a:p>
            <a:r>
              <a:rPr lang="en-GB" dirty="0"/>
              <a:t>The concept of isotropy must also be made precise. Clearly, the universe cannot look isotropic to all observers. For example, an observer riding on a 107° eV cosmic ray will see the matter of the universe rushing toward him from one direction and receding in the opposite direction. </a:t>
            </a:r>
            <a:r>
              <a:rPr lang="en-GB" dirty="0">
                <a:highlight>
                  <a:srgbClr val="FFFF00"/>
                </a:highlight>
              </a:rPr>
              <a:t>Only an observer who is moving with the cosmological fluid can possibly see things as isotropic.</a:t>
            </a:r>
            <a:r>
              <a:rPr lang="en-GB" dirty="0"/>
              <a:t> One considers such observers in defining isotropy: </a:t>
            </a:r>
          </a:p>
          <a:p>
            <a:r>
              <a:rPr lang="en-GB" dirty="0"/>
              <a:t>Isotropy of the universe means that, </a:t>
            </a:r>
            <a:r>
              <a:rPr lang="en-GB" dirty="0">
                <a:highlight>
                  <a:srgbClr val="FFFF00"/>
                </a:highlight>
              </a:rPr>
              <a:t>at any event, an observer who is “moving with the cosmological fluid” cannot distinguish one of his space directions from the others by any local physical measurement.</a:t>
            </a:r>
            <a:endParaRPr lang="en-CA" dirty="0">
              <a:highlight>
                <a:srgbClr val="FFFF00"/>
              </a:highlight>
            </a:endParaRPr>
          </a:p>
        </p:txBody>
      </p:sp>
    </p:spTree>
    <p:extLst>
      <p:ext uri="{BB962C8B-B14F-4D97-AF65-F5344CB8AC3E}">
        <p14:creationId xmlns:p14="http://schemas.microsoft.com/office/powerpoint/2010/main" val="2191477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2407D5-DEBB-DF06-919A-E04F26D97CDD}"/>
              </a:ext>
            </a:extLst>
          </p:cNvPr>
          <p:cNvSpPr txBox="1"/>
          <p:nvPr/>
        </p:nvSpPr>
        <p:spPr>
          <a:xfrm>
            <a:off x="209550" y="217081"/>
            <a:ext cx="11772900" cy="1569660"/>
          </a:xfrm>
          <a:prstGeom prst="rect">
            <a:avLst/>
          </a:prstGeom>
          <a:noFill/>
          <a:ln w="38100">
            <a:noFill/>
          </a:ln>
        </p:spPr>
        <p:txBody>
          <a:bodyPr wrap="square">
            <a:spAutoFit/>
          </a:bodyPr>
          <a:lstStyle/>
          <a:p>
            <a:pPr>
              <a:spcAft>
                <a:spcPts val="1200"/>
              </a:spcAft>
            </a:pPr>
            <a:r>
              <a:rPr lang="en-CA" sz="9600" dirty="0">
                <a:solidFill>
                  <a:schemeClr val="tx1"/>
                </a:solidFill>
              </a:rPr>
              <a:t>Cosmological Horizons:</a:t>
            </a:r>
          </a:p>
        </p:txBody>
      </p:sp>
      <p:sp>
        <p:nvSpPr>
          <p:cNvPr id="6" name="TextBox 5">
            <a:extLst>
              <a:ext uri="{FF2B5EF4-FFF2-40B4-BE49-F238E27FC236}">
                <a16:creationId xmlns:a16="http://schemas.microsoft.com/office/drawing/2014/main" id="{810BBAE9-8A79-DE6C-9954-C144E22A83C2}"/>
              </a:ext>
            </a:extLst>
          </p:cNvPr>
          <p:cNvSpPr txBox="1"/>
          <p:nvPr/>
        </p:nvSpPr>
        <p:spPr>
          <a:xfrm>
            <a:off x="190500" y="2029361"/>
            <a:ext cx="11772900" cy="4093428"/>
          </a:xfrm>
          <a:prstGeom prst="rect">
            <a:avLst/>
          </a:prstGeom>
          <a:noFill/>
          <a:ln w="38100">
            <a:noFill/>
          </a:ln>
        </p:spPr>
        <p:txBody>
          <a:bodyPr wrap="square">
            <a:spAutoFit/>
          </a:bodyPr>
          <a:lstStyle/>
          <a:p>
            <a:pPr marL="1143000" indent="-1143000">
              <a:spcAft>
                <a:spcPts val="1200"/>
              </a:spcAft>
              <a:buFont typeface="Arial" panose="020B0604020202020204" pitchFamily="34" charset="0"/>
              <a:buChar char="•"/>
            </a:pPr>
            <a:r>
              <a:rPr lang="en-CA" sz="8000" dirty="0">
                <a:solidFill>
                  <a:schemeClr val="tx1"/>
                </a:solidFill>
              </a:rPr>
              <a:t>Hubble Horizon</a:t>
            </a:r>
          </a:p>
          <a:p>
            <a:pPr marL="1143000" indent="-1143000">
              <a:spcAft>
                <a:spcPts val="1200"/>
              </a:spcAft>
              <a:buFont typeface="Arial" panose="020B0604020202020204" pitchFamily="34" charset="0"/>
              <a:buChar char="•"/>
            </a:pPr>
            <a:r>
              <a:rPr lang="en-CA" sz="8000" dirty="0"/>
              <a:t>Event Horizon </a:t>
            </a:r>
            <a:r>
              <a:rPr lang="en-CA" sz="6000" dirty="0"/>
              <a:t>(cosmic)</a:t>
            </a:r>
            <a:r>
              <a:rPr lang="en-CA" sz="8000" dirty="0"/>
              <a:t> </a:t>
            </a:r>
          </a:p>
          <a:p>
            <a:pPr marL="1143000" indent="-1143000">
              <a:spcAft>
                <a:spcPts val="1200"/>
              </a:spcAft>
              <a:buFont typeface="Arial" panose="020B0604020202020204" pitchFamily="34" charset="0"/>
              <a:buChar char="•"/>
            </a:pPr>
            <a:r>
              <a:rPr lang="en-CA" sz="8000" dirty="0">
                <a:solidFill>
                  <a:schemeClr val="tx1"/>
                </a:solidFill>
              </a:rPr>
              <a:t>Particle Horizon</a:t>
            </a:r>
          </a:p>
        </p:txBody>
      </p:sp>
    </p:spTree>
    <p:custDataLst>
      <p:tags r:id="rId1"/>
    </p:custDataLst>
    <p:extLst>
      <p:ext uri="{BB962C8B-B14F-4D97-AF65-F5344CB8AC3E}">
        <p14:creationId xmlns:p14="http://schemas.microsoft.com/office/powerpoint/2010/main" val="1122493101"/>
      </p:ext>
    </p:extLst>
  </p:cSld>
  <p:clrMapOvr>
    <a:masterClrMapping/>
  </p:clrMapOvr>
  <mc:AlternateContent xmlns:mc="http://schemas.openxmlformats.org/markup-compatibility/2006" xmlns:p14="http://schemas.microsoft.com/office/powerpoint/2010/main">
    <mc:Choice Requires="p14">
      <p:transition spd="slow" p14:dur="2000" advTm="11033"/>
    </mc:Choice>
    <mc:Fallback xmlns="">
      <p:transition spd="slow" advTm="11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9AE95FB-0021-B3FE-BFED-1EC8DEC1B472}"/>
              </a:ext>
            </a:extLst>
          </p:cNvPr>
          <p:cNvGrpSpPr/>
          <p:nvPr/>
        </p:nvGrpSpPr>
        <p:grpSpPr>
          <a:xfrm>
            <a:off x="-20702" y="2993578"/>
            <a:ext cx="12070119" cy="2139380"/>
            <a:chOff x="-20702" y="2993578"/>
            <a:chExt cx="12070119" cy="2139380"/>
          </a:xfrm>
        </p:grpSpPr>
        <p:pic>
          <p:nvPicPr>
            <p:cNvPr id="6" name="Picture 4">
              <a:extLst>
                <a:ext uri="{FF2B5EF4-FFF2-40B4-BE49-F238E27FC236}">
                  <a16:creationId xmlns:a16="http://schemas.microsoft.com/office/drawing/2014/main" id="{3379A1C1-6ED6-1CB9-6B5F-8FBC24B052B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2136903" y="3156337"/>
              <a:ext cx="2288208" cy="188792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6A04AA76-4A52-E5E8-FEF6-01F9D25C15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9761209" y="3156337"/>
              <a:ext cx="2288208" cy="188792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6852E58-5306-84CC-67FB-267F7FBDC87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4357049" y="3128751"/>
              <a:ext cx="2288208" cy="188792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E17DCEF-5D0A-F3FC-7DC3-C8ADBAC8DB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20702" y="2993578"/>
              <a:ext cx="2136903" cy="21393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CB227D3-78E0-CDB5-EA83-B43E5C55193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7549201" y="3156337"/>
              <a:ext cx="2288208" cy="188792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4C4B09-4191-535A-92D4-B856861E73E3}"/>
                    </a:ext>
                  </a:extLst>
                </p:cNvPr>
                <p:cNvSpPr txBox="1"/>
                <p:nvPr/>
              </p:nvSpPr>
              <p:spPr>
                <a:xfrm>
                  <a:off x="6549713" y="3373642"/>
                  <a:ext cx="1080547" cy="1323439"/>
                </a:xfrm>
                <a:prstGeom prst="rect">
                  <a:avLst/>
                </a:prstGeom>
                <a:noFill/>
                <a:ln w="381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CA" sz="8000" b="0" i="1" smtClean="0">
                            <a:latin typeface="Cambria Math" panose="02040503050406030204" pitchFamily="18" charset="0"/>
                          </a:rPr>
                          <m:t>⋯</m:t>
                        </m:r>
                      </m:oMath>
                    </m:oMathPara>
                  </a14:m>
                  <a:endParaRPr lang="en-CA" sz="8000" dirty="0"/>
                </a:p>
              </p:txBody>
            </p:sp>
          </mc:Choice>
          <mc:Fallback xmlns="">
            <p:sp>
              <p:nvSpPr>
                <p:cNvPr id="15" name="TextBox 14">
                  <a:extLst>
                    <a:ext uri="{FF2B5EF4-FFF2-40B4-BE49-F238E27FC236}">
                      <a16:creationId xmlns:a16="http://schemas.microsoft.com/office/drawing/2014/main" id="{B34C4B09-4191-535A-92D4-B856861E73E3}"/>
                    </a:ext>
                  </a:extLst>
                </p:cNvPr>
                <p:cNvSpPr txBox="1">
                  <a:spLocks noRot="1" noChangeAspect="1" noMove="1" noResize="1" noEditPoints="1" noAdjustHandles="1" noChangeArrowheads="1" noChangeShapeType="1" noTextEdit="1"/>
                </p:cNvSpPr>
                <p:nvPr/>
              </p:nvSpPr>
              <p:spPr>
                <a:xfrm>
                  <a:off x="6549713" y="3373642"/>
                  <a:ext cx="1080547" cy="1323439"/>
                </a:xfrm>
                <a:prstGeom prst="rect">
                  <a:avLst/>
                </a:prstGeom>
                <a:blipFill>
                  <a:blip r:embed="rId7"/>
                  <a:stretch>
                    <a:fillRect/>
                  </a:stretch>
                </a:blipFill>
                <a:ln w="38100">
                  <a:noFill/>
                </a:ln>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B5C62889-5165-98A5-65E5-5431C1146B69}"/>
              </a:ext>
            </a:extLst>
          </p:cNvPr>
          <p:cNvGrpSpPr/>
          <p:nvPr/>
        </p:nvGrpSpPr>
        <p:grpSpPr>
          <a:xfrm>
            <a:off x="2884588" y="5147876"/>
            <a:ext cx="9273848" cy="967174"/>
            <a:chOff x="2884588" y="5147876"/>
            <a:chExt cx="9273848" cy="967174"/>
          </a:xfrm>
        </p:grpSpPr>
        <p:sp>
          <p:nvSpPr>
            <p:cNvPr id="61" name="Arrow: Right 60">
              <a:extLst>
                <a:ext uri="{FF2B5EF4-FFF2-40B4-BE49-F238E27FC236}">
                  <a16:creationId xmlns:a16="http://schemas.microsoft.com/office/drawing/2014/main" id="{714E1CC5-2784-1C1E-2EA4-2E092B98AC09}"/>
                </a:ext>
              </a:extLst>
            </p:cNvPr>
            <p:cNvSpPr/>
            <p:nvPr/>
          </p:nvSpPr>
          <p:spPr>
            <a:xfrm>
              <a:off x="2884588" y="5289343"/>
              <a:ext cx="724776" cy="68424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Arrow: Right 61">
              <a:extLst>
                <a:ext uri="{FF2B5EF4-FFF2-40B4-BE49-F238E27FC236}">
                  <a16:creationId xmlns:a16="http://schemas.microsoft.com/office/drawing/2014/main" id="{9DE41A57-5D4E-2E32-AA7A-96D332DFA216}"/>
                </a:ext>
              </a:extLst>
            </p:cNvPr>
            <p:cNvSpPr/>
            <p:nvPr/>
          </p:nvSpPr>
          <p:spPr>
            <a:xfrm>
              <a:off x="4867348" y="5289343"/>
              <a:ext cx="962162" cy="68424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Arrow: Right 62">
              <a:extLst>
                <a:ext uri="{FF2B5EF4-FFF2-40B4-BE49-F238E27FC236}">
                  <a16:creationId xmlns:a16="http://schemas.microsoft.com/office/drawing/2014/main" id="{66670AEE-D60B-751B-6076-71D0E0C1F924}"/>
                </a:ext>
              </a:extLst>
            </p:cNvPr>
            <p:cNvSpPr/>
            <p:nvPr/>
          </p:nvSpPr>
          <p:spPr>
            <a:xfrm>
              <a:off x="7923962" y="5147876"/>
              <a:ext cx="1583839" cy="9671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Arrow: Right 63">
              <a:extLst>
                <a:ext uri="{FF2B5EF4-FFF2-40B4-BE49-F238E27FC236}">
                  <a16:creationId xmlns:a16="http://schemas.microsoft.com/office/drawing/2014/main" id="{F2B98373-7469-E757-CD3A-086D3FEB9336}"/>
                </a:ext>
              </a:extLst>
            </p:cNvPr>
            <p:cNvSpPr/>
            <p:nvPr/>
          </p:nvSpPr>
          <p:spPr>
            <a:xfrm>
              <a:off x="9942480" y="5147876"/>
              <a:ext cx="2215956" cy="96717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2E0D487-2224-6812-DF7E-D9FDD265E445}"/>
                  </a:ext>
                </a:extLst>
              </p:cNvPr>
              <p:cNvSpPr txBox="1"/>
              <p:nvPr/>
            </p:nvSpPr>
            <p:spPr>
              <a:xfrm>
                <a:off x="2829" y="1629792"/>
                <a:ext cx="12141093" cy="1289264"/>
              </a:xfrm>
              <a:prstGeom prst="rect">
                <a:avLst/>
              </a:prstGeom>
              <a:noFill/>
              <a:ln w="38100">
                <a:noFill/>
              </a:ln>
            </p:spPr>
            <p:txBody>
              <a:bodyPr wrap="square">
                <a:spAutoFit/>
              </a:bodyPr>
              <a:lstStyle/>
              <a:p>
                <a:r>
                  <a:rPr lang="en-CA" sz="5400" dirty="0">
                    <a:solidFill>
                      <a:srgbClr val="C00000"/>
                    </a:solidFill>
                  </a:rPr>
                  <a:t>Hubble Constant: </a:t>
                </a:r>
                <a14:m>
                  <m:oMath xmlns:m="http://schemas.openxmlformats.org/officeDocument/2006/math">
                    <m:sSub>
                      <m:sSubPr>
                        <m:ctrlPr>
                          <a:rPr lang="en-CA" sz="5400" b="0" i="1" smtClean="0">
                            <a:solidFill>
                              <a:srgbClr val="C00000"/>
                            </a:solidFill>
                            <a:latin typeface="Cambria Math" panose="02040503050406030204" pitchFamily="18" charset="0"/>
                          </a:rPr>
                        </m:ctrlPr>
                      </m:sSubPr>
                      <m:e>
                        <m:r>
                          <m:rPr>
                            <m:sty m:val="p"/>
                          </m:rPr>
                          <a:rPr lang="en-CA" sz="5400" b="0" i="0" smtClean="0">
                            <a:solidFill>
                              <a:srgbClr val="C00000"/>
                            </a:solidFill>
                            <a:latin typeface="Cambria Math" panose="02040503050406030204" pitchFamily="18" charset="0"/>
                          </a:rPr>
                          <m:t>H</m:t>
                        </m:r>
                      </m:e>
                      <m:sub>
                        <m:r>
                          <a:rPr lang="en-CA" sz="5400" b="0" i="0" smtClean="0">
                            <a:solidFill>
                              <a:srgbClr val="C00000"/>
                            </a:solidFill>
                            <a:latin typeface="Cambria Math" panose="02040503050406030204" pitchFamily="18" charset="0"/>
                          </a:rPr>
                          <m:t>0</m:t>
                        </m:r>
                      </m:sub>
                    </m:sSub>
                    <m:r>
                      <a:rPr lang="en-CA" sz="5400" b="0" i="1" smtClean="0">
                        <a:solidFill>
                          <a:srgbClr val="C00000"/>
                        </a:solidFill>
                        <a:latin typeface="Cambria Math" panose="02040503050406030204" pitchFamily="18" charset="0"/>
                      </a:rPr>
                      <m:t>≈68</m:t>
                    </m:r>
                    <m:f>
                      <m:fPr>
                        <m:ctrlPr>
                          <a:rPr lang="en-CA" sz="5400" b="0" i="1" smtClean="0">
                            <a:solidFill>
                              <a:srgbClr val="C00000"/>
                            </a:solidFill>
                            <a:latin typeface="Cambria Math" panose="02040503050406030204" pitchFamily="18" charset="0"/>
                          </a:rPr>
                        </m:ctrlPr>
                      </m:fPr>
                      <m:num>
                        <m:r>
                          <a:rPr lang="en-CA" sz="5400" b="0" i="1" smtClean="0">
                            <a:solidFill>
                              <a:srgbClr val="C00000"/>
                            </a:solidFill>
                            <a:latin typeface="Cambria Math" panose="02040503050406030204" pitchFamily="18" charset="0"/>
                          </a:rPr>
                          <m:t>𝑘𝑚</m:t>
                        </m:r>
                      </m:num>
                      <m:den>
                        <m:r>
                          <a:rPr lang="en-CA" sz="5400" b="0" i="1" smtClean="0">
                            <a:solidFill>
                              <a:srgbClr val="C00000"/>
                            </a:solidFill>
                            <a:latin typeface="Cambria Math" panose="02040503050406030204" pitchFamily="18" charset="0"/>
                          </a:rPr>
                          <m:t>𝑠</m:t>
                        </m:r>
                      </m:den>
                    </m:f>
                    <m:r>
                      <a:rPr lang="en-CA" sz="5400" b="0" i="1" smtClean="0">
                        <a:solidFill>
                          <a:srgbClr val="C00000"/>
                        </a:solidFill>
                        <a:latin typeface="Cambria Math" panose="02040503050406030204" pitchFamily="18" charset="0"/>
                      </a:rPr>
                      <m:t> </m:t>
                    </m:r>
                    <m:r>
                      <a:rPr lang="en-CA" sz="5400" b="0" i="1" smtClean="0">
                        <a:solidFill>
                          <a:srgbClr val="C00000"/>
                        </a:solidFill>
                        <a:latin typeface="Cambria Math" panose="02040503050406030204" pitchFamily="18" charset="0"/>
                      </a:rPr>
                      <m:t>𝑝𝑒𝑟</m:t>
                    </m:r>
                    <m:r>
                      <a:rPr lang="en-CA" sz="5400" b="0" i="1" smtClean="0">
                        <a:solidFill>
                          <a:srgbClr val="C00000"/>
                        </a:solidFill>
                        <a:latin typeface="Cambria Math" panose="02040503050406030204" pitchFamily="18" charset="0"/>
                      </a:rPr>
                      <m:t> </m:t>
                    </m:r>
                    <m:r>
                      <a:rPr lang="en-CA" sz="5400" b="0" i="1" smtClean="0">
                        <a:solidFill>
                          <a:srgbClr val="C00000"/>
                        </a:solidFill>
                        <a:latin typeface="Cambria Math" panose="02040503050406030204" pitchFamily="18" charset="0"/>
                      </a:rPr>
                      <m:t>𝑀𝑃𝑠𝑒𝑐</m:t>
                    </m:r>
                  </m:oMath>
                </a14:m>
                <a:r>
                  <a:rPr lang="en-CA" sz="5400" dirty="0">
                    <a:solidFill>
                      <a:srgbClr val="C00000"/>
                    </a:solidFill>
                  </a:rPr>
                  <a:t> </a:t>
                </a:r>
              </a:p>
            </p:txBody>
          </p:sp>
        </mc:Choice>
        <mc:Fallback xmlns="">
          <p:sp>
            <p:nvSpPr>
              <p:cNvPr id="65" name="TextBox 64">
                <a:extLst>
                  <a:ext uri="{FF2B5EF4-FFF2-40B4-BE49-F238E27FC236}">
                    <a16:creationId xmlns:a16="http://schemas.microsoft.com/office/drawing/2014/main" id="{C2E0D487-2224-6812-DF7E-D9FDD265E445}"/>
                  </a:ext>
                </a:extLst>
              </p:cNvPr>
              <p:cNvSpPr txBox="1">
                <a:spLocks noRot="1" noChangeAspect="1" noMove="1" noResize="1" noEditPoints="1" noAdjustHandles="1" noChangeArrowheads="1" noChangeShapeType="1" noTextEdit="1"/>
              </p:cNvSpPr>
              <p:nvPr/>
            </p:nvSpPr>
            <p:spPr>
              <a:xfrm>
                <a:off x="2829" y="1629792"/>
                <a:ext cx="12141093" cy="1289264"/>
              </a:xfrm>
              <a:prstGeom prst="rect">
                <a:avLst/>
              </a:prstGeom>
              <a:blipFill>
                <a:blip r:embed="rId8"/>
                <a:stretch>
                  <a:fillRect l="-2661" b="-14623"/>
                </a:stretch>
              </a:blipFill>
              <a:ln w="38100">
                <a:noFill/>
              </a:ln>
            </p:spPr>
            <p:txBody>
              <a:bodyPr/>
              <a:lstStyle/>
              <a:p>
                <a:r>
                  <a:rPr lang="en-CA">
                    <a:noFill/>
                  </a:rPr>
                  <a:t> </a:t>
                </a:r>
              </a:p>
            </p:txBody>
          </p:sp>
        </mc:Fallback>
      </mc:AlternateContent>
      <p:sp>
        <p:nvSpPr>
          <p:cNvPr id="66" name="TextBox 65">
            <a:extLst>
              <a:ext uri="{FF2B5EF4-FFF2-40B4-BE49-F238E27FC236}">
                <a16:creationId xmlns:a16="http://schemas.microsoft.com/office/drawing/2014/main" id="{A83E4F59-1FB3-9123-A073-FD1F1F5E37B3}"/>
              </a:ext>
            </a:extLst>
          </p:cNvPr>
          <p:cNvSpPr txBox="1"/>
          <p:nvPr/>
        </p:nvSpPr>
        <p:spPr>
          <a:xfrm>
            <a:off x="214853" y="-35509"/>
            <a:ext cx="11653297" cy="1446550"/>
          </a:xfrm>
          <a:prstGeom prst="rect">
            <a:avLst/>
          </a:prstGeom>
          <a:noFill/>
          <a:ln w="38100">
            <a:noFill/>
          </a:ln>
        </p:spPr>
        <p:txBody>
          <a:bodyPr wrap="square">
            <a:spAutoFit/>
          </a:bodyPr>
          <a:lstStyle/>
          <a:p>
            <a:r>
              <a:rPr lang="en-CA" sz="4400" u="sng" dirty="0">
                <a:effectLst/>
                <a:latin typeface="Calibri" panose="020F0502020204030204" pitchFamily="34" charset="0"/>
                <a:ea typeface="Calibri" panose="020F0502020204030204" pitchFamily="34" charset="0"/>
                <a:cs typeface="Times New Roman" panose="02020603050405020304" pitchFamily="18" charset="0"/>
              </a:rPr>
              <a:t>Hubble Horizon</a:t>
            </a:r>
            <a:r>
              <a:rPr lang="en-CA" sz="4400" dirty="0">
                <a:effectLst/>
                <a:latin typeface="Calibri" panose="020F0502020204030204" pitchFamily="34" charset="0"/>
                <a:ea typeface="Calibri" panose="020F0502020204030204" pitchFamily="34" charset="0"/>
                <a:cs typeface="Times New Roman" panose="02020603050405020304" pitchFamily="18" charset="0"/>
              </a:rPr>
              <a:t>: boundary beyond which galaxies are travelling away from earth faster than light.</a:t>
            </a:r>
            <a:endParaRPr lang="en-CA" sz="44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2" name="Ink 11">
                <a:extLst>
                  <a:ext uri="{FF2B5EF4-FFF2-40B4-BE49-F238E27FC236}">
                    <a16:creationId xmlns:a16="http://schemas.microsoft.com/office/drawing/2014/main" id="{CF825A5F-1CB3-2CAC-97D4-207CAECAD641}"/>
                  </a:ext>
                </a:extLst>
              </p14:cNvPr>
              <p14:cNvContentPartPr/>
              <p14:nvPr>
                <p:extLst>
                  <p:ext uri="{42D2F446-02D8-4167-A562-619A0277C38B}">
                    <p15:isNarration xmlns:p15="http://schemas.microsoft.com/office/powerpoint/2012/main" val="1"/>
                  </p:ext>
                </p:extLst>
              </p14:nvPr>
            </p14:nvContentPartPr>
            <p14:xfrm>
              <a:off x="168120" y="1462680"/>
              <a:ext cx="11813760" cy="1486440"/>
            </p14:xfrm>
          </p:contentPart>
        </mc:Choice>
        <mc:Fallback xmlns="">
          <p:pic>
            <p:nvPicPr>
              <p:cNvPr id="12" name="Ink 11">
                <a:extLst>
                  <a:ext uri="{FF2B5EF4-FFF2-40B4-BE49-F238E27FC236}">
                    <a16:creationId xmlns:a16="http://schemas.microsoft.com/office/drawing/2014/main" id="{CF825A5F-1CB3-2CAC-97D4-207CAECAD641}"/>
                  </a:ext>
                </a:extLst>
              </p:cNvPr>
              <p:cNvPicPr>
                <a:picLocks noGrp="1" noRot="1" noChangeAspect="1" noMove="1" noResize="1" noEditPoints="1" noAdjustHandles="1" noChangeArrowheads="1" noChangeShapeType="1"/>
              </p:cNvPicPr>
              <p:nvPr/>
            </p:nvPicPr>
            <p:blipFill>
              <a:blip r:embed="rId10"/>
              <a:stretch>
                <a:fillRect/>
              </a:stretch>
            </p:blipFill>
            <p:spPr>
              <a:xfrm>
                <a:off x="158760" y="1453320"/>
                <a:ext cx="11832480" cy="1505160"/>
              </a:xfrm>
              <a:prstGeom prst="rect">
                <a:avLst/>
              </a:prstGeom>
            </p:spPr>
          </p:pic>
        </mc:Fallback>
      </mc:AlternateContent>
    </p:spTree>
    <p:custDataLst>
      <p:tags r:id="rId1"/>
    </p:custDataLst>
    <p:extLst>
      <p:ext uri="{BB962C8B-B14F-4D97-AF65-F5344CB8AC3E}">
        <p14:creationId xmlns:p14="http://schemas.microsoft.com/office/powerpoint/2010/main" val="1355348748"/>
      </p:ext>
    </p:extLst>
  </p:cSld>
  <p:clrMapOvr>
    <a:masterClrMapping/>
  </p:clrMapOvr>
  <mc:AlternateContent xmlns:mc="http://schemas.openxmlformats.org/markup-compatibility/2006" xmlns:p14="http://schemas.microsoft.com/office/powerpoint/2010/main">
    <mc:Choice Requires="p14">
      <p:transition spd="slow" p14:dur="2000" advTm="29949"/>
    </mc:Choice>
    <mc:Fallback xmlns="">
      <p:transition spd="slow" advTm="29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BE3676-7BDE-A563-B3DE-178796A8E370}"/>
              </a:ext>
            </a:extLst>
          </p:cNvPr>
          <p:cNvSpPr txBox="1"/>
          <p:nvPr/>
        </p:nvSpPr>
        <p:spPr>
          <a:xfrm>
            <a:off x="214853" y="-35509"/>
            <a:ext cx="11653297" cy="1446550"/>
          </a:xfrm>
          <a:prstGeom prst="rect">
            <a:avLst/>
          </a:prstGeom>
          <a:noFill/>
          <a:ln w="38100">
            <a:noFill/>
          </a:ln>
        </p:spPr>
        <p:txBody>
          <a:bodyPr wrap="square">
            <a:spAutoFit/>
          </a:bodyPr>
          <a:lstStyle/>
          <a:p>
            <a:r>
              <a:rPr lang="en-CA" sz="4400" u="sng" dirty="0">
                <a:effectLst/>
                <a:latin typeface="Calibri" panose="020F0502020204030204" pitchFamily="34" charset="0"/>
                <a:ea typeface="Calibri" panose="020F0502020204030204" pitchFamily="34" charset="0"/>
                <a:cs typeface="Times New Roman" panose="02020603050405020304" pitchFamily="18" charset="0"/>
              </a:rPr>
              <a:t>Hubble Horizon</a:t>
            </a:r>
            <a:r>
              <a:rPr lang="en-CA" sz="4400" dirty="0">
                <a:effectLst/>
                <a:latin typeface="Calibri" panose="020F0502020204030204" pitchFamily="34" charset="0"/>
                <a:ea typeface="Calibri" panose="020F0502020204030204" pitchFamily="34" charset="0"/>
                <a:cs typeface="Times New Roman" panose="02020603050405020304" pitchFamily="18" charset="0"/>
              </a:rPr>
              <a:t>: boundary beyond which galaxies are travelling away from earth faster than light.</a:t>
            </a:r>
            <a:endParaRPr lang="en-CA" sz="4400" dirty="0"/>
          </a:p>
        </p:txBody>
      </p:sp>
      <p:pic>
        <p:nvPicPr>
          <p:cNvPr id="6" name="Picture 4">
            <a:extLst>
              <a:ext uri="{FF2B5EF4-FFF2-40B4-BE49-F238E27FC236}">
                <a16:creationId xmlns:a16="http://schemas.microsoft.com/office/drawing/2014/main" id="{3379A1C1-6ED6-1CB9-6B5F-8FBC24B052B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2136903" y="3156337"/>
            <a:ext cx="2288208" cy="188792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6A04AA76-4A52-E5E8-FEF6-01F9D25C15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9761209" y="3156337"/>
            <a:ext cx="2288208" cy="188792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6852E58-5306-84CC-67FB-267F7FBDC87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4357049" y="3128751"/>
            <a:ext cx="2288208" cy="188792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9"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E17DCEF-5D0A-F3FC-7DC3-C8ADBAC8DB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20702" y="2993578"/>
            <a:ext cx="2136903" cy="21393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CB227D3-78E0-CDB5-EA83-B43E5C55193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7549201" y="3156337"/>
            <a:ext cx="2288208" cy="188792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4C4B09-4191-535A-92D4-B856861E73E3}"/>
                  </a:ext>
                </a:extLst>
              </p:cNvPr>
              <p:cNvSpPr txBox="1"/>
              <p:nvPr/>
            </p:nvSpPr>
            <p:spPr>
              <a:xfrm>
                <a:off x="6549713" y="3373642"/>
                <a:ext cx="1080547" cy="1323439"/>
              </a:xfrm>
              <a:prstGeom prst="rect">
                <a:avLst/>
              </a:prstGeom>
              <a:noFill/>
              <a:ln w="38100">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CA" sz="8000" b="0" i="1" smtClean="0">
                          <a:latin typeface="Cambria Math" panose="02040503050406030204" pitchFamily="18" charset="0"/>
                        </a:rPr>
                        <m:t>⋯</m:t>
                      </m:r>
                    </m:oMath>
                  </m:oMathPara>
                </a14:m>
                <a:endParaRPr lang="en-CA" sz="8000" dirty="0"/>
              </a:p>
            </p:txBody>
          </p:sp>
        </mc:Choice>
        <mc:Fallback xmlns="">
          <p:sp>
            <p:nvSpPr>
              <p:cNvPr id="15" name="TextBox 14">
                <a:extLst>
                  <a:ext uri="{FF2B5EF4-FFF2-40B4-BE49-F238E27FC236}">
                    <a16:creationId xmlns:a16="http://schemas.microsoft.com/office/drawing/2014/main" id="{B34C4B09-4191-535A-92D4-B856861E73E3}"/>
                  </a:ext>
                </a:extLst>
              </p:cNvPr>
              <p:cNvSpPr txBox="1">
                <a:spLocks noRot="1" noChangeAspect="1" noMove="1" noResize="1" noEditPoints="1" noAdjustHandles="1" noChangeArrowheads="1" noChangeShapeType="1" noTextEdit="1"/>
              </p:cNvSpPr>
              <p:nvPr/>
            </p:nvSpPr>
            <p:spPr>
              <a:xfrm>
                <a:off x="6549713" y="3373642"/>
                <a:ext cx="1080547" cy="1323439"/>
              </a:xfrm>
              <a:prstGeom prst="rect">
                <a:avLst/>
              </a:prstGeom>
              <a:blipFill>
                <a:blip r:embed="rId7"/>
                <a:stretch>
                  <a:fillRect/>
                </a:stretch>
              </a:blipFill>
              <a:ln w="38100">
                <a:noFill/>
              </a:ln>
            </p:spPr>
            <p:txBody>
              <a:bodyPr/>
              <a:lstStyle/>
              <a:p>
                <a:r>
                  <a:rPr lang="en-CA">
                    <a:noFill/>
                  </a:rPr>
                  <a:t> </a:t>
                </a:r>
              </a:p>
            </p:txBody>
          </p:sp>
        </mc:Fallback>
      </mc:AlternateContent>
      <p:grpSp>
        <p:nvGrpSpPr>
          <p:cNvPr id="36" name="Group 35">
            <a:extLst>
              <a:ext uri="{FF2B5EF4-FFF2-40B4-BE49-F238E27FC236}">
                <a16:creationId xmlns:a16="http://schemas.microsoft.com/office/drawing/2014/main" id="{7B1C0D4C-ABD9-366A-E3B8-829F9331BCE2}"/>
              </a:ext>
            </a:extLst>
          </p:cNvPr>
          <p:cNvGrpSpPr/>
          <p:nvPr/>
        </p:nvGrpSpPr>
        <p:grpSpPr>
          <a:xfrm>
            <a:off x="1047750" y="2583646"/>
            <a:ext cx="9869287" cy="438830"/>
            <a:chOff x="1047750" y="3019068"/>
            <a:chExt cx="9869287" cy="438830"/>
          </a:xfrm>
        </p:grpSpPr>
        <p:cxnSp>
          <p:nvCxnSpPr>
            <p:cNvPr id="3" name="Straight Connector 2">
              <a:extLst>
                <a:ext uri="{FF2B5EF4-FFF2-40B4-BE49-F238E27FC236}">
                  <a16:creationId xmlns:a16="http://schemas.microsoft.com/office/drawing/2014/main" id="{DEF5F98C-731C-4C09-C1E8-D1101745520C}"/>
                </a:ext>
              </a:extLst>
            </p:cNvPr>
            <p:cNvCxnSpPr/>
            <p:nvPr/>
          </p:nvCxnSpPr>
          <p:spPr>
            <a:xfrm>
              <a:off x="1047750" y="3223856"/>
              <a:ext cx="98679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562A29-7F24-BDBE-9505-2D65C47B2A1E}"/>
                </a:ext>
              </a:extLst>
            </p:cNvPr>
            <p:cNvCxnSpPr>
              <a:cxnSpLocks/>
            </p:cNvCxnSpPr>
            <p:nvPr/>
          </p:nvCxnSpPr>
          <p:spPr>
            <a:xfrm flipV="1">
              <a:off x="1047750" y="3019425"/>
              <a:ext cx="0" cy="40957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4D769B3-0965-8F7A-4F25-A8EABE944A57}"/>
                </a:ext>
              </a:extLst>
            </p:cNvPr>
            <p:cNvCxnSpPr>
              <a:cxnSpLocks/>
            </p:cNvCxnSpPr>
            <p:nvPr/>
          </p:nvCxnSpPr>
          <p:spPr>
            <a:xfrm flipV="1">
              <a:off x="3271482" y="3019425"/>
              <a:ext cx="0" cy="40957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46439E-DF18-B312-6262-50E157B9CC69}"/>
                </a:ext>
              </a:extLst>
            </p:cNvPr>
            <p:cNvCxnSpPr>
              <a:cxnSpLocks/>
            </p:cNvCxnSpPr>
            <p:nvPr/>
          </p:nvCxnSpPr>
          <p:spPr>
            <a:xfrm flipV="1">
              <a:off x="5495214" y="3019068"/>
              <a:ext cx="0" cy="40957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FFF6560-66AD-3CFA-2751-72E8664C6BFD}"/>
                </a:ext>
              </a:extLst>
            </p:cNvPr>
            <p:cNvCxnSpPr>
              <a:cxnSpLocks/>
            </p:cNvCxnSpPr>
            <p:nvPr/>
          </p:nvCxnSpPr>
          <p:spPr>
            <a:xfrm flipV="1">
              <a:off x="8693305" y="3025463"/>
              <a:ext cx="0" cy="40957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A67DF3-199E-2BB9-A7C1-61305C484EC1}"/>
                </a:ext>
              </a:extLst>
            </p:cNvPr>
            <p:cNvCxnSpPr>
              <a:cxnSpLocks/>
            </p:cNvCxnSpPr>
            <p:nvPr/>
          </p:nvCxnSpPr>
          <p:spPr>
            <a:xfrm flipV="1">
              <a:off x="10917037" y="3025106"/>
              <a:ext cx="0" cy="40957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081DB638-6519-8255-87C6-57606B2C2342}"/>
                </a:ext>
              </a:extLst>
            </p:cNvPr>
            <p:cNvGrpSpPr/>
            <p:nvPr/>
          </p:nvGrpSpPr>
          <p:grpSpPr>
            <a:xfrm>
              <a:off x="6645257" y="3025463"/>
              <a:ext cx="762000" cy="432435"/>
              <a:chOff x="6912534" y="3025463"/>
              <a:chExt cx="762000" cy="432435"/>
            </a:xfrm>
          </p:grpSpPr>
          <p:cxnSp>
            <p:nvCxnSpPr>
              <p:cNvPr id="26" name="Straight Connector 25">
                <a:extLst>
                  <a:ext uri="{FF2B5EF4-FFF2-40B4-BE49-F238E27FC236}">
                    <a16:creationId xmlns:a16="http://schemas.microsoft.com/office/drawing/2014/main" id="{FC7F7CD6-80BB-1DCB-7A1F-40F52BADA462}"/>
                  </a:ext>
                </a:extLst>
              </p:cNvPr>
              <p:cNvCxnSpPr>
                <a:cxnSpLocks/>
              </p:cNvCxnSpPr>
              <p:nvPr/>
            </p:nvCxnSpPr>
            <p:spPr>
              <a:xfrm flipV="1">
                <a:off x="6912534" y="302546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75DFA2-3808-0A0B-5D7A-956B48367EC6}"/>
                  </a:ext>
                </a:extLst>
              </p:cNvPr>
              <p:cNvCxnSpPr>
                <a:cxnSpLocks/>
              </p:cNvCxnSpPr>
              <p:nvPr/>
            </p:nvCxnSpPr>
            <p:spPr>
              <a:xfrm flipV="1">
                <a:off x="7064934" y="302546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B5C6BB-EA0F-6DD8-D84A-D0235D4C793D}"/>
                  </a:ext>
                </a:extLst>
              </p:cNvPr>
              <p:cNvCxnSpPr>
                <a:cxnSpLocks/>
              </p:cNvCxnSpPr>
              <p:nvPr/>
            </p:nvCxnSpPr>
            <p:spPr>
              <a:xfrm flipV="1">
                <a:off x="7217334" y="302546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EEFB10F-777E-63BF-D45B-7B560DB2C83F}"/>
                  </a:ext>
                </a:extLst>
              </p:cNvPr>
              <p:cNvCxnSpPr>
                <a:cxnSpLocks/>
              </p:cNvCxnSpPr>
              <p:nvPr/>
            </p:nvCxnSpPr>
            <p:spPr>
              <a:xfrm flipV="1">
                <a:off x="7369734" y="302546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8478C3C-757C-1275-EF65-7F34D90A5180}"/>
                  </a:ext>
                </a:extLst>
              </p:cNvPr>
              <p:cNvCxnSpPr>
                <a:cxnSpLocks/>
              </p:cNvCxnSpPr>
              <p:nvPr/>
            </p:nvCxnSpPr>
            <p:spPr>
              <a:xfrm flipV="1">
                <a:off x="7522134" y="304832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4428B91-A82D-9F63-4D92-10708E763592}"/>
                  </a:ext>
                </a:extLst>
              </p:cNvPr>
              <p:cNvCxnSpPr>
                <a:cxnSpLocks/>
              </p:cNvCxnSpPr>
              <p:nvPr/>
            </p:nvCxnSpPr>
            <p:spPr>
              <a:xfrm flipV="1">
                <a:off x="7674534" y="304007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7" name="Group 36">
            <a:extLst>
              <a:ext uri="{FF2B5EF4-FFF2-40B4-BE49-F238E27FC236}">
                <a16:creationId xmlns:a16="http://schemas.microsoft.com/office/drawing/2014/main" id="{97BF4973-A853-8F1E-DC22-9E54D112FDBA}"/>
              </a:ext>
            </a:extLst>
          </p:cNvPr>
          <p:cNvGrpSpPr/>
          <p:nvPr/>
        </p:nvGrpSpPr>
        <p:grpSpPr>
          <a:xfrm>
            <a:off x="1046363" y="5148431"/>
            <a:ext cx="9869287" cy="438830"/>
            <a:chOff x="1047750" y="3019068"/>
            <a:chExt cx="9869287" cy="438830"/>
          </a:xfrm>
        </p:grpSpPr>
        <p:cxnSp>
          <p:nvCxnSpPr>
            <p:cNvPr id="38" name="Straight Connector 37">
              <a:extLst>
                <a:ext uri="{FF2B5EF4-FFF2-40B4-BE49-F238E27FC236}">
                  <a16:creationId xmlns:a16="http://schemas.microsoft.com/office/drawing/2014/main" id="{0066388C-6DDE-E777-9899-BAF9878F6F6E}"/>
                </a:ext>
              </a:extLst>
            </p:cNvPr>
            <p:cNvCxnSpPr/>
            <p:nvPr/>
          </p:nvCxnSpPr>
          <p:spPr>
            <a:xfrm>
              <a:off x="1047750" y="3223856"/>
              <a:ext cx="9867900"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AC93AAA-8282-DFAC-5CC6-1ECD487E5038}"/>
                </a:ext>
              </a:extLst>
            </p:cNvPr>
            <p:cNvCxnSpPr>
              <a:cxnSpLocks/>
            </p:cNvCxnSpPr>
            <p:nvPr/>
          </p:nvCxnSpPr>
          <p:spPr>
            <a:xfrm flipV="1">
              <a:off x="1047750" y="3019425"/>
              <a:ext cx="0" cy="40957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AB22E47-A567-B912-0FB1-9D1984ADD013}"/>
                </a:ext>
              </a:extLst>
            </p:cNvPr>
            <p:cNvCxnSpPr>
              <a:cxnSpLocks/>
            </p:cNvCxnSpPr>
            <p:nvPr/>
          </p:nvCxnSpPr>
          <p:spPr>
            <a:xfrm flipV="1">
              <a:off x="3271482" y="3019425"/>
              <a:ext cx="0" cy="40957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A6142EF-E2BD-B2C1-B1F5-DB76D8E8757A}"/>
                </a:ext>
              </a:extLst>
            </p:cNvPr>
            <p:cNvCxnSpPr>
              <a:cxnSpLocks/>
            </p:cNvCxnSpPr>
            <p:nvPr/>
          </p:nvCxnSpPr>
          <p:spPr>
            <a:xfrm flipV="1">
              <a:off x="5495214" y="3019068"/>
              <a:ext cx="0" cy="40957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B2978A9-17EF-381C-47D0-46991252F986}"/>
                </a:ext>
              </a:extLst>
            </p:cNvPr>
            <p:cNvCxnSpPr>
              <a:cxnSpLocks/>
            </p:cNvCxnSpPr>
            <p:nvPr/>
          </p:nvCxnSpPr>
          <p:spPr>
            <a:xfrm flipV="1">
              <a:off x="8693305" y="3025463"/>
              <a:ext cx="0" cy="40957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C08226E-29F4-7289-06FC-A0F0BD5663F6}"/>
                </a:ext>
              </a:extLst>
            </p:cNvPr>
            <p:cNvCxnSpPr>
              <a:cxnSpLocks/>
            </p:cNvCxnSpPr>
            <p:nvPr/>
          </p:nvCxnSpPr>
          <p:spPr>
            <a:xfrm flipV="1">
              <a:off x="10917037" y="3025106"/>
              <a:ext cx="0" cy="40957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37F6C97B-FD1C-A520-AA7A-D46F1D83F81D}"/>
                </a:ext>
              </a:extLst>
            </p:cNvPr>
            <p:cNvGrpSpPr/>
            <p:nvPr/>
          </p:nvGrpSpPr>
          <p:grpSpPr>
            <a:xfrm>
              <a:off x="6645257" y="3025463"/>
              <a:ext cx="762000" cy="432435"/>
              <a:chOff x="6912534" y="3025463"/>
              <a:chExt cx="762000" cy="432435"/>
            </a:xfrm>
          </p:grpSpPr>
          <p:cxnSp>
            <p:nvCxnSpPr>
              <p:cNvPr id="45" name="Straight Connector 44">
                <a:extLst>
                  <a:ext uri="{FF2B5EF4-FFF2-40B4-BE49-F238E27FC236}">
                    <a16:creationId xmlns:a16="http://schemas.microsoft.com/office/drawing/2014/main" id="{96A249B3-1124-09E4-CDD2-1D4724EFDC6C}"/>
                  </a:ext>
                </a:extLst>
              </p:cNvPr>
              <p:cNvCxnSpPr>
                <a:cxnSpLocks/>
              </p:cNvCxnSpPr>
              <p:nvPr/>
            </p:nvCxnSpPr>
            <p:spPr>
              <a:xfrm flipV="1">
                <a:off x="6912534" y="302546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DA1CC2-A8B4-6B62-3142-9D98316773BF}"/>
                  </a:ext>
                </a:extLst>
              </p:cNvPr>
              <p:cNvCxnSpPr>
                <a:cxnSpLocks/>
              </p:cNvCxnSpPr>
              <p:nvPr/>
            </p:nvCxnSpPr>
            <p:spPr>
              <a:xfrm flipV="1">
                <a:off x="7064934" y="302546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E0C77E2-7F24-7AA4-A3C2-38EF09EA293F}"/>
                  </a:ext>
                </a:extLst>
              </p:cNvPr>
              <p:cNvCxnSpPr>
                <a:cxnSpLocks/>
              </p:cNvCxnSpPr>
              <p:nvPr/>
            </p:nvCxnSpPr>
            <p:spPr>
              <a:xfrm flipV="1">
                <a:off x="7217334" y="302546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ACFBB22-8C09-56CF-D58D-03C770EE0F78}"/>
                  </a:ext>
                </a:extLst>
              </p:cNvPr>
              <p:cNvCxnSpPr>
                <a:cxnSpLocks/>
              </p:cNvCxnSpPr>
              <p:nvPr/>
            </p:nvCxnSpPr>
            <p:spPr>
              <a:xfrm flipV="1">
                <a:off x="7369734" y="302546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D5937D5-02D9-304F-9723-BBDFB804702F}"/>
                  </a:ext>
                </a:extLst>
              </p:cNvPr>
              <p:cNvCxnSpPr>
                <a:cxnSpLocks/>
              </p:cNvCxnSpPr>
              <p:nvPr/>
            </p:nvCxnSpPr>
            <p:spPr>
              <a:xfrm flipV="1">
                <a:off x="7522134" y="304832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C636A4-E9F9-8FB3-F828-2BF97965FD0C}"/>
                  </a:ext>
                </a:extLst>
              </p:cNvPr>
              <p:cNvCxnSpPr>
                <a:cxnSpLocks/>
              </p:cNvCxnSpPr>
              <p:nvPr/>
            </p:nvCxnSpPr>
            <p:spPr>
              <a:xfrm flipV="1">
                <a:off x="7674534" y="3040073"/>
                <a:ext cx="0" cy="40957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531021D-D771-18CE-31C9-62657E5A0933}"/>
                  </a:ext>
                </a:extLst>
              </p:cNvPr>
              <p:cNvSpPr txBox="1"/>
              <p:nvPr/>
            </p:nvSpPr>
            <p:spPr>
              <a:xfrm>
                <a:off x="2479067" y="1292509"/>
                <a:ext cx="1582056" cy="126188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CA" sz="4800" b="0" i="1" smtClean="0">
                          <a:latin typeface="Cambria Math" panose="02040503050406030204" pitchFamily="18" charset="0"/>
                        </a:rPr>
                        <m:t>1</m:t>
                      </m:r>
                    </m:oMath>
                  </m:oMathPara>
                </a14:m>
                <a:endParaRPr lang="en-CA" sz="4800"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sz="2800" b="0" i="1" smtClean="0">
                          <a:latin typeface="Cambria Math" panose="02040503050406030204" pitchFamily="18" charset="0"/>
                        </a:rPr>
                        <m:t>𝑀𝑃𝑠𝑒𝑐</m:t>
                      </m:r>
                    </m:oMath>
                  </m:oMathPara>
                </a14:m>
                <a:endParaRPr lang="en-CA" sz="2800" dirty="0"/>
              </a:p>
            </p:txBody>
          </p:sp>
        </mc:Choice>
        <mc:Fallback xmlns="">
          <p:sp>
            <p:nvSpPr>
              <p:cNvPr id="2" name="TextBox 1">
                <a:extLst>
                  <a:ext uri="{FF2B5EF4-FFF2-40B4-BE49-F238E27FC236}">
                    <a16:creationId xmlns:a16="http://schemas.microsoft.com/office/drawing/2014/main" id="{B531021D-D771-18CE-31C9-62657E5A0933}"/>
                  </a:ext>
                </a:extLst>
              </p:cNvPr>
              <p:cNvSpPr txBox="1">
                <a:spLocks noRot="1" noChangeAspect="1" noMove="1" noResize="1" noEditPoints="1" noAdjustHandles="1" noChangeArrowheads="1" noChangeShapeType="1" noTextEdit="1"/>
              </p:cNvSpPr>
              <p:nvPr/>
            </p:nvSpPr>
            <p:spPr>
              <a:xfrm>
                <a:off x="2479067" y="1292509"/>
                <a:ext cx="1582056" cy="126188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BAC57C7-6480-21E2-0067-54E55E0E6552}"/>
                  </a:ext>
                </a:extLst>
              </p:cNvPr>
              <p:cNvSpPr txBox="1"/>
              <p:nvPr/>
            </p:nvSpPr>
            <p:spPr>
              <a:xfrm>
                <a:off x="4702799" y="1284755"/>
                <a:ext cx="1582056" cy="126188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CA" sz="4800" b="0" i="1" smtClean="0">
                          <a:latin typeface="Cambria Math" panose="02040503050406030204" pitchFamily="18" charset="0"/>
                        </a:rPr>
                        <m:t>2</m:t>
                      </m:r>
                    </m:oMath>
                  </m:oMathPara>
                </a14:m>
                <a:endParaRPr lang="en-CA" sz="4800"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sz="2800" b="0" i="1" smtClean="0">
                          <a:latin typeface="Cambria Math" panose="02040503050406030204" pitchFamily="18" charset="0"/>
                        </a:rPr>
                        <m:t>𝑀𝑃𝑠𝑒𝑐</m:t>
                      </m:r>
                    </m:oMath>
                  </m:oMathPara>
                </a14:m>
                <a:endParaRPr lang="en-CA" sz="2800" dirty="0"/>
              </a:p>
            </p:txBody>
          </p:sp>
        </mc:Choice>
        <mc:Fallback xmlns="">
          <p:sp>
            <p:nvSpPr>
              <p:cNvPr id="51" name="TextBox 50">
                <a:extLst>
                  <a:ext uri="{FF2B5EF4-FFF2-40B4-BE49-F238E27FC236}">
                    <a16:creationId xmlns:a16="http://schemas.microsoft.com/office/drawing/2014/main" id="{6BAC57C7-6480-21E2-0067-54E55E0E6552}"/>
                  </a:ext>
                </a:extLst>
              </p:cNvPr>
              <p:cNvSpPr txBox="1">
                <a:spLocks noRot="1" noChangeAspect="1" noMove="1" noResize="1" noEditPoints="1" noAdjustHandles="1" noChangeArrowheads="1" noChangeShapeType="1" noTextEdit="1"/>
              </p:cNvSpPr>
              <p:nvPr/>
            </p:nvSpPr>
            <p:spPr>
              <a:xfrm>
                <a:off x="4702799" y="1284755"/>
                <a:ext cx="1582056" cy="1261884"/>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DAD3E03-F11E-0337-A2DA-C40080245406}"/>
                  </a:ext>
                </a:extLst>
              </p:cNvPr>
              <p:cNvSpPr txBox="1"/>
              <p:nvPr/>
            </p:nvSpPr>
            <p:spPr>
              <a:xfrm>
                <a:off x="2477210" y="5592620"/>
                <a:ext cx="1582056" cy="126188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CA" sz="4800" b="0" i="1" smtClean="0">
                          <a:latin typeface="Cambria Math" panose="02040503050406030204" pitchFamily="18" charset="0"/>
                        </a:rPr>
                        <m:t>68</m:t>
                      </m:r>
                    </m:oMath>
                  </m:oMathPara>
                </a14:m>
                <a:endParaRPr lang="en-CA" sz="4800"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sz="2800" b="0" i="1" smtClean="0">
                          <a:latin typeface="Cambria Math" panose="02040503050406030204" pitchFamily="18" charset="0"/>
                        </a:rPr>
                        <m:t>𝑘𝑚</m:t>
                      </m:r>
                      <m:r>
                        <a:rPr lang="en-CA" sz="2800" b="0" i="1" smtClean="0">
                          <a:latin typeface="Cambria Math" panose="02040503050406030204" pitchFamily="18" charset="0"/>
                        </a:rPr>
                        <m:t>/</m:t>
                      </m:r>
                      <m:r>
                        <a:rPr lang="en-CA" sz="2800" b="0" i="1" smtClean="0">
                          <a:latin typeface="Cambria Math" panose="02040503050406030204" pitchFamily="18" charset="0"/>
                        </a:rPr>
                        <m:t>𝑠</m:t>
                      </m:r>
                    </m:oMath>
                  </m:oMathPara>
                </a14:m>
                <a:endParaRPr lang="en-CA" sz="2800" dirty="0"/>
              </a:p>
            </p:txBody>
          </p:sp>
        </mc:Choice>
        <mc:Fallback xmlns="">
          <p:sp>
            <p:nvSpPr>
              <p:cNvPr id="52" name="TextBox 51">
                <a:extLst>
                  <a:ext uri="{FF2B5EF4-FFF2-40B4-BE49-F238E27FC236}">
                    <a16:creationId xmlns:a16="http://schemas.microsoft.com/office/drawing/2014/main" id="{4DAD3E03-F11E-0337-A2DA-C40080245406}"/>
                  </a:ext>
                </a:extLst>
              </p:cNvPr>
              <p:cNvSpPr txBox="1">
                <a:spLocks noRot="1" noChangeAspect="1" noMove="1" noResize="1" noEditPoints="1" noAdjustHandles="1" noChangeArrowheads="1" noChangeShapeType="1" noTextEdit="1"/>
              </p:cNvSpPr>
              <p:nvPr/>
            </p:nvSpPr>
            <p:spPr>
              <a:xfrm>
                <a:off x="2477210" y="5592620"/>
                <a:ext cx="1582056" cy="1261884"/>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601A480-0D2E-0AE1-2B28-732798B27FEC}"/>
                  </a:ext>
                </a:extLst>
              </p:cNvPr>
              <p:cNvSpPr txBox="1"/>
              <p:nvPr/>
            </p:nvSpPr>
            <p:spPr>
              <a:xfrm>
                <a:off x="4698958" y="5573481"/>
                <a:ext cx="1582056" cy="126188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CA" sz="4800" b="0" i="1" smtClean="0">
                          <a:latin typeface="Cambria Math" panose="02040503050406030204" pitchFamily="18" charset="0"/>
                        </a:rPr>
                        <m:t>136</m:t>
                      </m:r>
                    </m:oMath>
                  </m:oMathPara>
                </a14:m>
                <a:endParaRPr lang="en-CA" sz="4800"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sz="2800" b="0" i="1" smtClean="0">
                          <a:latin typeface="Cambria Math" panose="02040503050406030204" pitchFamily="18" charset="0"/>
                        </a:rPr>
                        <m:t>𝑘𝑚</m:t>
                      </m:r>
                      <m:r>
                        <a:rPr lang="en-CA" sz="2800" b="0" i="1" smtClean="0">
                          <a:latin typeface="Cambria Math" panose="02040503050406030204" pitchFamily="18" charset="0"/>
                        </a:rPr>
                        <m:t>/</m:t>
                      </m:r>
                      <m:r>
                        <a:rPr lang="en-CA" sz="2800" b="0" i="1" smtClean="0">
                          <a:latin typeface="Cambria Math" panose="02040503050406030204" pitchFamily="18" charset="0"/>
                        </a:rPr>
                        <m:t>𝑠</m:t>
                      </m:r>
                    </m:oMath>
                  </m:oMathPara>
                </a14:m>
                <a:endParaRPr lang="en-CA" sz="2800" dirty="0"/>
              </a:p>
            </p:txBody>
          </p:sp>
        </mc:Choice>
        <mc:Fallback xmlns="">
          <p:sp>
            <p:nvSpPr>
              <p:cNvPr id="53" name="TextBox 52">
                <a:extLst>
                  <a:ext uri="{FF2B5EF4-FFF2-40B4-BE49-F238E27FC236}">
                    <a16:creationId xmlns:a16="http://schemas.microsoft.com/office/drawing/2014/main" id="{5601A480-0D2E-0AE1-2B28-732798B27FEC}"/>
                  </a:ext>
                </a:extLst>
              </p:cNvPr>
              <p:cNvSpPr txBox="1">
                <a:spLocks noRot="1" noChangeAspect="1" noMove="1" noResize="1" noEditPoints="1" noAdjustHandles="1" noChangeArrowheads="1" noChangeShapeType="1" noTextEdit="1"/>
              </p:cNvSpPr>
              <p:nvPr/>
            </p:nvSpPr>
            <p:spPr>
              <a:xfrm>
                <a:off x="4698958" y="5573481"/>
                <a:ext cx="1582056" cy="1261884"/>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569B341-69B7-4259-7E02-0A840DE19104}"/>
                  </a:ext>
                </a:extLst>
              </p:cNvPr>
              <p:cNvSpPr txBox="1"/>
              <p:nvPr/>
            </p:nvSpPr>
            <p:spPr>
              <a:xfrm>
                <a:off x="7253470" y="5583202"/>
                <a:ext cx="2989838" cy="1145763"/>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CA" sz="4000" b="0" i="1" smtClean="0">
                          <a:latin typeface="Cambria Math" panose="02040503050406030204" pitchFamily="18" charset="0"/>
                        </a:rPr>
                        <m:t>𝑐</m:t>
                      </m:r>
                      <m:r>
                        <a:rPr lang="en-CA" sz="4000" b="0" i="1" smtClean="0">
                          <a:latin typeface="Cambria Math" panose="02040503050406030204" pitchFamily="18" charset="0"/>
                        </a:rPr>
                        <m:t>=3×</m:t>
                      </m:r>
                      <m:sSup>
                        <m:sSupPr>
                          <m:ctrlPr>
                            <a:rPr lang="en-CA" sz="4000" b="0" i="1" smtClean="0">
                              <a:latin typeface="Cambria Math" panose="02040503050406030204" pitchFamily="18" charset="0"/>
                            </a:rPr>
                          </m:ctrlPr>
                        </m:sSupPr>
                        <m:e>
                          <m:r>
                            <a:rPr lang="en-CA" sz="4000" b="0" i="1" smtClean="0">
                              <a:latin typeface="Cambria Math" panose="02040503050406030204" pitchFamily="18" charset="0"/>
                            </a:rPr>
                            <m:t>10</m:t>
                          </m:r>
                        </m:e>
                        <m:sup>
                          <m:r>
                            <a:rPr lang="en-CA" sz="4000" b="0" i="1" smtClean="0">
                              <a:latin typeface="Cambria Math" panose="02040503050406030204" pitchFamily="18" charset="0"/>
                            </a:rPr>
                            <m:t>5</m:t>
                          </m:r>
                        </m:sup>
                      </m:sSup>
                    </m:oMath>
                  </m:oMathPara>
                </a14:m>
                <a:endParaRPr lang="en-CA" sz="4800"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CA" sz="2800" b="0" i="1" smtClean="0">
                          <a:latin typeface="Cambria Math" panose="02040503050406030204" pitchFamily="18" charset="0"/>
                        </a:rPr>
                        <m:t>𝑘𝑚</m:t>
                      </m:r>
                      <m:r>
                        <a:rPr lang="en-CA" sz="2800" b="0" i="1" smtClean="0">
                          <a:latin typeface="Cambria Math" panose="02040503050406030204" pitchFamily="18" charset="0"/>
                        </a:rPr>
                        <m:t>/</m:t>
                      </m:r>
                      <m:r>
                        <a:rPr lang="en-CA" sz="2800" b="0" i="1" smtClean="0">
                          <a:latin typeface="Cambria Math" panose="02040503050406030204" pitchFamily="18" charset="0"/>
                        </a:rPr>
                        <m:t>𝑠</m:t>
                      </m:r>
                    </m:oMath>
                  </m:oMathPara>
                </a14:m>
                <a:endParaRPr lang="en-CA" sz="2800" dirty="0"/>
              </a:p>
            </p:txBody>
          </p:sp>
        </mc:Choice>
        <mc:Fallback xmlns="">
          <p:sp>
            <p:nvSpPr>
              <p:cNvPr id="54" name="TextBox 53">
                <a:extLst>
                  <a:ext uri="{FF2B5EF4-FFF2-40B4-BE49-F238E27FC236}">
                    <a16:creationId xmlns:a16="http://schemas.microsoft.com/office/drawing/2014/main" id="{1569B341-69B7-4259-7E02-0A840DE19104}"/>
                  </a:ext>
                </a:extLst>
              </p:cNvPr>
              <p:cNvSpPr txBox="1">
                <a:spLocks noRot="1" noChangeAspect="1" noMove="1" noResize="1" noEditPoints="1" noAdjustHandles="1" noChangeArrowheads="1" noChangeShapeType="1" noTextEdit="1"/>
              </p:cNvSpPr>
              <p:nvPr/>
            </p:nvSpPr>
            <p:spPr>
              <a:xfrm>
                <a:off x="7253470" y="5583202"/>
                <a:ext cx="2989838" cy="1145763"/>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CCF7FFD-FA01-E493-4031-DCE9CBC00491}"/>
                  </a:ext>
                </a:extLst>
              </p:cNvPr>
              <p:cNvSpPr txBox="1"/>
              <p:nvPr/>
            </p:nvSpPr>
            <p:spPr>
              <a:xfrm>
                <a:off x="10467361" y="5537003"/>
                <a:ext cx="1582056" cy="83099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CA" sz="4800" b="0" i="1" smtClean="0">
                          <a:latin typeface="Cambria Math" panose="02040503050406030204" pitchFamily="18" charset="0"/>
                        </a:rPr>
                        <m:t>&gt;</m:t>
                      </m:r>
                      <m:r>
                        <a:rPr lang="en-CA" sz="4800" b="0" i="1" smtClean="0">
                          <a:latin typeface="Cambria Math" panose="02040503050406030204" pitchFamily="18" charset="0"/>
                        </a:rPr>
                        <m:t>𝑐</m:t>
                      </m:r>
                    </m:oMath>
                  </m:oMathPara>
                </a14:m>
                <a:endParaRPr lang="en-CA" sz="2800" dirty="0"/>
              </a:p>
            </p:txBody>
          </p:sp>
        </mc:Choice>
        <mc:Fallback xmlns="">
          <p:sp>
            <p:nvSpPr>
              <p:cNvPr id="55" name="TextBox 54">
                <a:extLst>
                  <a:ext uri="{FF2B5EF4-FFF2-40B4-BE49-F238E27FC236}">
                    <a16:creationId xmlns:a16="http://schemas.microsoft.com/office/drawing/2014/main" id="{DCCF7FFD-FA01-E493-4031-DCE9CBC00491}"/>
                  </a:ext>
                </a:extLst>
              </p:cNvPr>
              <p:cNvSpPr txBox="1">
                <a:spLocks noRot="1" noChangeAspect="1" noMove="1" noResize="1" noEditPoints="1" noAdjustHandles="1" noChangeArrowheads="1" noChangeShapeType="1" noTextEdit="1"/>
              </p:cNvSpPr>
              <p:nvPr/>
            </p:nvSpPr>
            <p:spPr>
              <a:xfrm>
                <a:off x="10467361" y="5537003"/>
                <a:ext cx="1582056" cy="830997"/>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F79A871-CA59-FEBF-C66C-D3E7107CCCF8}"/>
                  </a:ext>
                </a:extLst>
              </p:cNvPr>
              <p:cNvSpPr txBox="1"/>
              <p:nvPr/>
            </p:nvSpPr>
            <p:spPr>
              <a:xfrm>
                <a:off x="7900890" y="1292493"/>
                <a:ext cx="1582056" cy="126188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CA" sz="4800" b="0" i="1" smtClean="0">
                          <a:latin typeface="Cambria Math" panose="02040503050406030204" pitchFamily="18" charset="0"/>
                        </a:rPr>
                        <m:t>4412</m:t>
                      </m:r>
                    </m:oMath>
                    <m:oMath xmlns:m="http://schemas.openxmlformats.org/officeDocument/2006/math">
                      <m:r>
                        <a:rPr lang="en-CA" sz="2800" b="0" i="1" smtClean="0">
                          <a:latin typeface="Cambria Math" panose="02040503050406030204" pitchFamily="18" charset="0"/>
                        </a:rPr>
                        <m:t>𝑀𝑃𝑠𝑒𝑐</m:t>
                      </m:r>
                    </m:oMath>
                  </m:oMathPara>
                </a14:m>
                <a:endParaRPr lang="en-CA" sz="2800" dirty="0"/>
              </a:p>
            </p:txBody>
          </p:sp>
        </mc:Choice>
        <mc:Fallback xmlns="">
          <p:sp>
            <p:nvSpPr>
              <p:cNvPr id="56" name="TextBox 55">
                <a:extLst>
                  <a:ext uri="{FF2B5EF4-FFF2-40B4-BE49-F238E27FC236}">
                    <a16:creationId xmlns:a16="http://schemas.microsoft.com/office/drawing/2014/main" id="{7F79A871-CA59-FEBF-C66C-D3E7107CCCF8}"/>
                  </a:ext>
                </a:extLst>
              </p:cNvPr>
              <p:cNvSpPr txBox="1">
                <a:spLocks noRot="1" noChangeAspect="1" noMove="1" noResize="1" noEditPoints="1" noAdjustHandles="1" noChangeArrowheads="1" noChangeShapeType="1" noTextEdit="1"/>
              </p:cNvSpPr>
              <p:nvPr/>
            </p:nvSpPr>
            <p:spPr>
              <a:xfrm>
                <a:off x="7900890" y="1292493"/>
                <a:ext cx="1582056" cy="1261884"/>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41D7E03-8542-E7D0-89BA-A37B3AF152B7}"/>
                  </a:ext>
                </a:extLst>
              </p:cNvPr>
              <p:cNvSpPr txBox="1"/>
              <p:nvPr/>
            </p:nvSpPr>
            <p:spPr>
              <a:xfrm>
                <a:off x="10114285" y="1284755"/>
                <a:ext cx="1582056" cy="126188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CA" sz="4800" b="0" i="1" smtClean="0">
                          <a:latin typeface="Cambria Math" panose="02040503050406030204" pitchFamily="18" charset="0"/>
                        </a:rPr>
                        <m:t>4413</m:t>
                      </m:r>
                    </m:oMath>
                    <m:oMath xmlns:m="http://schemas.openxmlformats.org/officeDocument/2006/math">
                      <m:r>
                        <a:rPr lang="en-CA" sz="2800" b="0" i="1" smtClean="0">
                          <a:latin typeface="Cambria Math" panose="02040503050406030204" pitchFamily="18" charset="0"/>
                        </a:rPr>
                        <m:t>𝑀𝑃𝑠𝑒𝑐</m:t>
                      </m:r>
                    </m:oMath>
                  </m:oMathPara>
                </a14:m>
                <a:endParaRPr lang="en-CA" sz="2800" dirty="0"/>
              </a:p>
            </p:txBody>
          </p:sp>
        </mc:Choice>
        <mc:Fallback xmlns="">
          <p:sp>
            <p:nvSpPr>
              <p:cNvPr id="58" name="TextBox 57">
                <a:extLst>
                  <a:ext uri="{FF2B5EF4-FFF2-40B4-BE49-F238E27FC236}">
                    <a16:creationId xmlns:a16="http://schemas.microsoft.com/office/drawing/2014/main" id="{541D7E03-8542-E7D0-89BA-A37B3AF152B7}"/>
                  </a:ext>
                </a:extLst>
              </p:cNvPr>
              <p:cNvSpPr txBox="1">
                <a:spLocks noRot="1" noChangeAspect="1" noMove="1" noResize="1" noEditPoints="1" noAdjustHandles="1" noChangeArrowheads="1" noChangeShapeType="1" noTextEdit="1"/>
              </p:cNvSpPr>
              <p:nvPr/>
            </p:nvSpPr>
            <p:spPr>
              <a:xfrm>
                <a:off x="10114285" y="1284755"/>
                <a:ext cx="1582056" cy="1261884"/>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35E1F6B-B991-8B02-2C70-58E37075196A}"/>
                  </a:ext>
                </a:extLst>
              </p:cNvPr>
              <p:cNvSpPr txBox="1"/>
              <p:nvPr/>
            </p:nvSpPr>
            <p:spPr>
              <a:xfrm>
                <a:off x="132942" y="1438627"/>
                <a:ext cx="2025287" cy="993605"/>
              </a:xfrm>
              <a:prstGeom prst="rect">
                <a:avLst/>
              </a:prstGeom>
              <a:noFill/>
              <a:ln w="28575">
                <a:solidFill>
                  <a:srgbClr val="C00000"/>
                </a:solidFill>
              </a:ln>
            </p:spPr>
            <p:txBody>
              <a:bodyPr wrap="square">
                <a:spAutoFit/>
              </a:bodyPr>
              <a:lstStyle/>
              <a:p>
                <a:pPr algn="ctr"/>
                <a:r>
                  <a:rPr lang="en-CA" sz="2400" dirty="0">
                    <a:solidFill>
                      <a:srgbClr val="C00000"/>
                    </a:solidFill>
                  </a:rPr>
                  <a:t>Assume </a:t>
                </a:r>
                <a14:m>
                  <m:oMath xmlns:m="http://schemas.openxmlformats.org/officeDocument/2006/math">
                    <m:sSub>
                      <m:sSubPr>
                        <m:ctrlPr>
                          <a:rPr lang="en-CA" sz="2400" b="0" i="1" smtClean="0">
                            <a:solidFill>
                              <a:srgbClr val="C00000"/>
                            </a:solidFill>
                            <a:latin typeface="Cambria Math" panose="02040503050406030204" pitchFamily="18" charset="0"/>
                          </a:rPr>
                        </m:ctrlPr>
                      </m:sSubPr>
                      <m:e>
                        <m:r>
                          <m:rPr>
                            <m:sty m:val="p"/>
                          </m:rPr>
                          <a:rPr lang="en-CA" sz="2400" b="0" i="0" smtClean="0">
                            <a:solidFill>
                              <a:srgbClr val="C00000"/>
                            </a:solidFill>
                            <a:latin typeface="Cambria Math" panose="02040503050406030204" pitchFamily="18" charset="0"/>
                          </a:rPr>
                          <m:t>H</m:t>
                        </m:r>
                      </m:e>
                      <m:sub>
                        <m:r>
                          <a:rPr lang="en-CA" sz="2400" b="0" i="0" smtClean="0">
                            <a:solidFill>
                              <a:srgbClr val="C00000"/>
                            </a:solidFill>
                            <a:latin typeface="Cambria Math" panose="02040503050406030204" pitchFamily="18" charset="0"/>
                          </a:rPr>
                          <m:t>0</m:t>
                        </m:r>
                      </m:sub>
                    </m:sSub>
                    <m:r>
                      <a:rPr lang="en-CA" sz="2400" b="0" i="1" smtClean="0">
                        <a:solidFill>
                          <a:srgbClr val="C00000"/>
                        </a:solidFill>
                        <a:latin typeface="Cambria Math" panose="02040503050406030204" pitchFamily="18" charset="0"/>
                      </a:rPr>
                      <m:t>≈68</m:t>
                    </m:r>
                    <m:f>
                      <m:fPr>
                        <m:ctrlPr>
                          <a:rPr lang="en-CA" sz="2400" b="0" i="1" smtClean="0">
                            <a:solidFill>
                              <a:srgbClr val="C00000"/>
                            </a:solidFill>
                            <a:latin typeface="Cambria Math" panose="02040503050406030204" pitchFamily="18" charset="0"/>
                          </a:rPr>
                        </m:ctrlPr>
                      </m:fPr>
                      <m:num>
                        <m:r>
                          <a:rPr lang="en-CA" sz="2400" b="0" i="1" smtClean="0">
                            <a:solidFill>
                              <a:srgbClr val="C00000"/>
                            </a:solidFill>
                            <a:latin typeface="Cambria Math" panose="02040503050406030204" pitchFamily="18" charset="0"/>
                          </a:rPr>
                          <m:t>𝑘𝑚</m:t>
                        </m:r>
                      </m:num>
                      <m:den>
                        <m:r>
                          <a:rPr lang="en-CA" sz="2400" b="0" i="1" smtClean="0">
                            <a:solidFill>
                              <a:srgbClr val="C00000"/>
                            </a:solidFill>
                            <a:latin typeface="Cambria Math" panose="02040503050406030204" pitchFamily="18" charset="0"/>
                          </a:rPr>
                          <m:t>𝑠</m:t>
                        </m:r>
                      </m:den>
                    </m:f>
                    <m:r>
                      <a:rPr lang="en-CA" sz="2400" b="0" i="1" smtClean="0">
                        <a:solidFill>
                          <a:srgbClr val="C00000"/>
                        </a:solidFill>
                        <a:latin typeface="Cambria Math" panose="02040503050406030204" pitchFamily="18" charset="0"/>
                      </a:rPr>
                      <m:t>/</m:t>
                    </m:r>
                    <m:r>
                      <a:rPr lang="en-CA" sz="2400" b="0" i="1" smtClean="0">
                        <a:solidFill>
                          <a:srgbClr val="C00000"/>
                        </a:solidFill>
                        <a:latin typeface="Cambria Math" panose="02040503050406030204" pitchFamily="18" charset="0"/>
                      </a:rPr>
                      <m:t>𝑀𝑃𝑠𝑒𝑐</m:t>
                    </m:r>
                  </m:oMath>
                </a14:m>
                <a:r>
                  <a:rPr lang="en-CA" sz="2400" dirty="0">
                    <a:solidFill>
                      <a:srgbClr val="C00000"/>
                    </a:solidFill>
                  </a:rPr>
                  <a:t> </a:t>
                </a:r>
              </a:p>
            </p:txBody>
          </p:sp>
        </mc:Choice>
        <mc:Fallback xmlns="">
          <p:sp>
            <p:nvSpPr>
              <p:cNvPr id="60" name="TextBox 59">
                <a:extLst>
                  <a:ext uri="{FF2B5EF4-FFF2-40B4-BE49-F238E27FC236}">
                    <a16:creationId xmlns:a16="http://schemas.microsoft.com/office/drawing/2014/main" id="{B35E1F6B-B991-8B02-2C70-58E37075196A}"/>
                  </a:ext>
                </a:extLst>
              </p:cNvPr>
              <p:cNvSpPr txBox="1">
                <a:spLocks noRot="1" noChangeAspect="1" noMove="1" noResize="1" noEditPoints="1" noAdjustHandles="1" noChangeArrowheads="1" noChangeShapeType="1" noTextEdit="1"/>
              </p:cNvSpPr>
              <p:nvPr/>
            </p:nvSpPr>
            <p:spPr>
              <a:xfrm>
                <a:off x="132942" y="1438627"/>
                <a:ext cx="2025287" cy="993605"/>
              </a:xfrm>
              <a:prstGeom prst="rect">
                <a:avLst/>
              </a:prstGeom>
              <a:blipFill>
                <a:blip r:embed="rId16"/>
                <a:stretch>
                  <a:fillRect l="-593" t="-3571"/>
                </a:stretch>
              </a:blipFill>
              <a:ln w="28575">
                <a:solidFill>
                  <a:srgbClr val="C00000"/>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7">
            <p14:nvContentPartPr>
              <p14:cNvPr id="11" name="Ink 10">
                <a:extLst>
                  <a:ext uri="{FF2B5EF4-FFF2-40B4-BE49-F238E27FC236}">
                    <a16:creationId xmlns:a16="http://schemas.microsoft.com/office/drawing/2014/main" id="{00075B48-04CE-12BC-FCF5-7BFD01687A79}"/>
                  </a:ext>
                </a:extLst>
              </p14:cNvPr>
              <p14:cNvContentPartPr/>
              <p14:nvPr>
                <p:extLst>
                  <p:ext uri="{42D2F446-02D8-4167-A562-619A0277C38B}">
                    <p15:isNarration xmlns:p15="http://schemas.microsoft.com/office/powerpoint/2012/main" val="1"/>
                  </p:ext>
                </p:extLst>
              </p14:nvPr>
            </p14:nvContentPartPr>
            <p14:xfrm>
              <a:off x="208440" y="6480"/>
              <a:ext cx="8616960" cy="6327360"/>
            </p14:xfrm>
          </p:contentPart>
        </mc:Choice>
        <mc:Fallback xmlns="">
          <p:pic>
            <p:nvPicPr>
              <p:cNvPr id="11" name="Ink 10">
                <a:extLst>
                  <a:ext uri="{FF2B5EF4-FFF2-40B4-BE49-F238E27FC236}">
                    <a16:creationId xmlns:a16="http://schemas.microsoft.com/office/drawing/2014/main" id="{00075B48-04CE-12BC-FCF5-7BFD01687A79}"/>
                  </a:ext>
                </a:extLst>
              </p:cNvPr>
              <p:cNvPicPr>
                <a:picLocks noGrp="1" noRot="1" noChangeAspect="1" noMove="1" noResize="1" noEditPoints="1" noAdjustHandles="1" noChangeArrowheads="1" noChangeShapeType="1"/>
              </p:cNvPicPr>
              <p:nvPr/>
            </p:nvPicPr>
            <p:blipFill>
              <a:blip r:embed="rId18"/>
              <a:stretch>
                <a:fillRect/>
              </a:stretch>
            </p:blipFill>
            <p:spPr>
              <a:xfrm>
                <a:off x="199080" y="-2880"/>
                <a:ext cx="8635680" cy="6346080"/>
              </a:xfrm>
              <a:prstGeom prst="rect">
                <a:avLst/>
              </a:prstGeom>
            </p:spPr>
          </p:pic>
        </mc:Fallback>
      </mc:AlternateContent>
    </p:spTree>
    <p:custDataLst>
      <p:tags r:id="rId1"/>
    </p:custDataLst>
    <p:extLst>
      <p:ext uri="{BB962C8B-B14F-4D97-AF65-F5344CB8AC3E}">
        <p14:creationId xmlns:p14="http://schemas.microsoft.com/office/powerpoint/2010/main" val="3996603970"/>
      </p:ext>
    </p:extLst>
  </p:cSld>
  <p:clrMapOvr>
    <a:masterClrMapping/>
  </p:clrMapOvr>
  <mc:AlternateContent xmlns:mc="http://schemas.openxmlformats.org/markup-compatibility/2006" xmlns:p14="http://schemas.microsoft.com/office/powerpoint/2010/main">
    <mc:Choice Requires="p14">
      <p:transition spd="med" p14:dur="700" advTm="47716">
        <p:fade/>
      </p:transition>
    </mc:Choice>
    <mc:Fallback xmlns="">
      <p:transition spd="med" advTm="477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 grpId="0"/>
      <p:bldP spid="52" grpId="0"/>
      <p:bldP spid="53" grpId="0"/>
      <p:bldP spid="54" grpId="0"/>
      <p:bldP spid="55" grpId="0"/>
      <p:bldP spid="56" grpId="0"/>
      <p:bldP spid="5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A7EC113-4A47-946E-B2C6-C797B4553090}"/>
              </a:ext>
            </a:extLst>
          </p:cNvPr>
          <p:cNvGrpSpPr/>
          <p:nvPr/>
        </p:nvGrpSpPr>
        <p:grpSpPr>
          <a:xfrm>
            <a:off x="-304800" y="340650"/>
            <a:ext cx="8688223" cy="6479250"/>
            <a:chOff x="-304800" y="340650"/>
            <a:chExt cx="8688223" cy="6479250"/>
          </a:xfrm>
        </p:grpSpPr>
        <p:grpSp>
          <p:nvGrpSpPr>
            <p:cNvPr id="90" name="Group 89">
              <a:extLst>
                <a:ext uri="{FF2B5EF4-FFF2-40B4-BE49-F238E27FC236}">
                  <a16:creationId xmlns:a16="http://schemas.microsoft.com/office/drawing/2014/main" id="{12F0C38C-5954-B655-CEE7-B89B4CAD7C62}"/>
                </a:ext>
              </a:extLst>
            </p:cNvPr>
            <p:cNvGrpSpPr/>
            <p:nvPr/>
          </p:nvGrpSpPr>
          <p:grpSpPr>
            <a:xfrm>
              <a:off x="-304800" y="342900"/>
              <a:ext cx="8688223" cy="6477000"/>
              <a:chOff x="3095624" y="342900"/>
              <a:chExt cx="6278563" cy="6477000"/>
            </a:xfrm>
          </p:grpSpPr>
          <p:grpSp>
            <p:nvGrpSpPr>
              <p:cNvPr id="91" name="Group 90">
                <a:extLst>
                  <a:ext uri="{FF2B5EF4-FFF2-40B4-BE49-F238E27FC236}">
                    <a16:creationId xmlns:a16="http://schemas.microsoft.com/office/drawing/2014/main" id="{6D591B3F-9A28-9F28-E52B-BC066468EE72}"/>
                  </a:ext>
                </a:extLst>
              </p:cNvPr>
              <p:cNvGrpSpPr/>
              <p:nvPr/>
            </p:nvGrpSpPr>
            <p:grpSpPr>
              <a:xfrm>
                <a:off x="3095624" y="342900"/>
                <a:ext cx="6278563" cy="6477000"/>
                <a:chOff x="3105150" y="342900"/>
                <a:chExt cx="6278563" cy="6477000"/>
              </a:xfrm>
            </p:grpSpPr>
            <p:sp>
              <p:nvSpPr>
                <p:cNvPr id="105" name="Freeform: Shape 104">
                  <a:extLst>
                    <a:ext uri="{FF2B5EF4-FFF2-40B4-BE49-F238E27FC236}">
                      <a16:creationId xmlns:a16="http://schemas.microsoft.com/office/drawing/2014/main" id="{8FB75B0C-1AA9-9280-6707-E7C0A5862737}"/>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01FF7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6" name="Freeform: Shape 105">
                  <a:extLst>
                    <a:ext uri="{FF2B5EF4-FFF2-40B4-BE49-F238E27FC236}">
                      <a16:creationId xmlns:a16="http://schemas.microsoft.com/office/drawing/2014/main" id="{D9D3EF98-6A48-2C1F-4574-B95EB9E53514}"/>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2" name="Group 91">
                <a:extLst>
                  <a:ext uri="{FF2B5EF4-FFF2-40B4-BE49-F238E27FC236}">
                    <a16:creationId xmlns:a16="http://schemas.microsoft.com/office/drawing/2014/main" id="{A1FAC39E-4BF1-CD2A-60D0-66362CEEDCBE}"/>
                  </a:ext>
                </a:extLst>
              </p:cNvPr>
              <p:cNvGrpSpPr/>
              <p:nvPr/>
            </p:nvGrpSpPr>
            <p:grpSpPr>
              <a:xfrm>
                <a:off x="4007403" y="342900"/>
                <a:ext cx="4438650" cy="6477000"/>
                <a:chOff x="3105150" y="342900"/>
                <a:chExt cx="6278563" cy="6477000"/>
              </a:xfrm>
            </p:grpSpPr>
            <p:sp>
              <p:nvSpPr>
                <p:cNvPr id="103" name="Freeform: Shape 102">
                  <a:extLst>
                    <a:ext uri="{FF2B5EF4-FFF2-40B4-BE49-F238E27FC236}">
                      <a16:creationId xmlns:a16="http://schemas.microsoft.com/office/drawing/2014/main" id="{54D5967C-B59F-78D0-266D-32C6C90A5F54}"/>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reeform: Shape 103">
                  <a:extLst>
                    <a:ext uri="{FF2B5EF4-FFF2-40B4-BE49-F238E27FC236}">
                      <a16:creationId xmlns:a16="http://schemas.microsoft.com/office/drawing/2014/main" id="{4538A1EC-471E-EC96-8663-288E7B2C5E3E}"/>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93" name="Group 92">
                <a:extLst>
                  <a:ext uri="{FF2B5EF4-FFF2-40B4-BE49-F238E27FC236}">
                    <a16:creationId xmlns:a16="http://schemas.microsoft.com/office/drawing/2014/main" id="{45D098A8-BADF-3DD8-8DE8-3DA7CFE0AE89}"/>
                  </a:ext>
                </a:extLst>
              </p:cNvPr>
              <p:cNvGrpSpPr/>
              <p:nvPr/>
            </p:nvGrpSpPr>
            <p:grpSpPr>
              <a:xfrm>
                <a:off x="5019674" y="342900"/>
                <a:ext cx="2438400" cy="6477000"/>
                <a:chOff x="3105150" y="342900"/>
                <a:chExt cx="6278563" cy="6477000"/>
              </a:xfrm>
            </p:grpSpPr>
            <p:sp>
              <p:nvSpPr>
                <p:cNvPr id="101" name="Freeform: Shape 100">
                  <a:extLst>
                    <a:ext uri="{FF2B5EF4-FFF2-40B4-BE49-F238E27FC236}">
                      <a16:creationId xmlns:a16="http://schemas.microsoft.com/office/drawing/2014/main" id="{411B08C7-E26E-E87C-D859-EA79D13526FF}"/>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2" name="Freeform: Shape 101">
                  <a:extLst>
                    <a:ext uri="{FF2B5EF4-FFF2-40B4-BE49-F238E27FC236}">
                      <a16:creationId xmlns:a16="http://schemas.microsoft.com/office/drawing/2014/main" id="{C68B2F0F-228D-6946-1760-DD0B70D62987}"/>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94" name="Straight Connector 93">
                <a:extLst>
                  <a:ext uri="{FF2B5EF4-FFF2-40B4-BE49-F238E27FC236}">
                    <a16:creationId xmlns:a16="http://schemas.microsoft.com/office/drawing/2014/main" id="{376EED4B-FDA7-3397-B11A-DEDE3C97A42E}"/>
                  </a:ext>
                </a:extLst>
              </p:cNvPr>
              <p:cNvCxnSpPr>
                <a:stCxn id="102"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37D2207-0179-5AA1-AA8D-D9A1B69495B7}"/>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F69A6ED-39A8-439A-1ED7-280FAC34629E}"/>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357A725-610D-33B3-F516-3C16C1BA0E5C}"/>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9B10243-1937-B154-A2C2-BAA66240B30C}"/>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3A574EE-8735-8DA0-3588-D0352F1C3093}"/>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708317F-CE81-B8BF-F538-74B36C1E17EB}"/>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109B7B19-126D-2F82-D036-3D13525AE3F9}"/>
                </a:ext>
              </a:extLst>
            </p:cNvPr>
            <p:cNvGrpSpPr/>
            <p:nvPr/>
          </p:nvGrpSpPr>
          <p:grpSpPr>
            <a:xfrm>
              <a:off x="5054329" y="5484149"/>
              <a:ext cx="706652" cy="639976"/>
              <a:chOff x="4047308" y="2710906"/>
              <a:chExt cx="899886" cy="814977"/>
            </a:xfrm>
            <a:solidFill>
              <a:srgbClr val="00B050"/>
            </a:solidFill>
          </p:grpSpPr>
          <p:sp>
            <p:nvSpPr>
              <p:cNvPr id="83" name="Oval 82">
                <a:extLst>
                  <a:ext uri="{FF2B5EF4-FFF2-40B4-BE49-F238E27FC236}">
                    <a16:creationId xmlns:a16="http://schemas.microsoft.com/office/drawing/2014/main" id="{AC0F62CF-C1FE-9D3E-C398-5F858D79BB19}"/>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Moon 83">
                <a:extLst>
                  <a:ext uri="{FF2B5EF4-FFF2-40B4-BE49-F238E27FC236}">
                    <a16:creationId xmlns:a16="http://schemas.microsoft.com/office/drawing/2014/main" id="{CF924088-8C2C-BB0F-37B5-D93778DD82E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Moon 84">
                <a:extLst>
                  <a:ext uri="{FF2B5EF4-FFF2-40B4-BE49-F238E27FC236}">
                    <a16:creationId xmlns:a16="http://schemas.microsoft.com/office/drawing/2014/main" id="{8AC8FFBD-C598-9E61-5440-4DEB8152DDC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6" name="Group 85">
              <a:extLst>
                <a:ext uri="{FF2B5EF4-FFF2-40B4-BE49-F238E27FC236}">
                  <a16:creationId xmlns:a16="http://schemas.microsoft.com/office/drawing/2014/main" id="{2664B24E-89FD-DE98-C07A-39AB4E701E82}"/>
                </a:ext>
              </a:extLst>
            </p:cNvPr>
            <p:cNvGrpSpPr/>
            <p:nvPr/>
          </p:nvGrpSpPr>
          <p:grpSpPr>
            <a:xfrm>
              <a:off x="2739769" y="5484149"/>
              <a:ext cx="706652" cy="639976"/>
              <a:chOff x="4047308" y="2710906"/>
              <a:chExt cx="899886" cy="814977"/>
            </a:xfrm>
            <a:solidFill>
              <a:srgbClr val="0070C0"/>
            </a:solidFill>
          </p:grpSpPr>
          <p:sp>
            <p:nvSpPr>
              <p:cNvPr id="87" name="Oval 86">
                <a:extLst>
                  <a:ext uri="{FF2B5EF4-FFF2-40B4-BE49-F238E27FC236}">
                    <a16:creationId xmlns:a16="http://schemas.microsoft.com/office/drawing/2014/main" id="{DC9B71AA-DD37-717E-D485-80DF2FD38A7F}"/>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Moon 87">
                <a:extLst>
                  <a:ext uri="{FF2B5EF4-FFF2-40B4-BE49-F238E27FC236}">
                    <a16:creationId xmlns:a16="http://schemas.microsoft.com/office/drawing/2014/main" id="{6E0DA6C3-9616-F4AB-132A-A66CCD0C9FC0}"/>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Moon 88">
                <a:extLst>
                  <a:ext uri="{FF2B5EF4-FFF2-40B4-BE49-F238E27FC236}">
                    <a16:creationId xmlns:a16="http://schemas.microsoft.com/office/drawing/2014/main" id="{CAF44105-2DCE-E706-2735-9D44985D58AD}"/>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7" name="Group 106">
              <a:extLst>
                <a:ext uri="{FF2B5EF4-FFF2-40B4-BE49-F238E27FC236}">
                  <a16:creationId xmlns:a16="http://schemas.microsoft.com/office/drawing/2014/main" id="{871983D4-A9AA-5EF6-99B0-3528AF6C0F9A}"/>
                </a:ext>
              </a:extLst>
            </p:cNvPr>
            <p:cNvGrpSpPr/>
            <p:nvPr/>
          </p:nvGrpSpPr>
          <p:grpSpPr>
            <a:xfrm>
              <a:off x="5483283" y="4474499"/>
              <a:ext cx="706652" cy="639976"/>
              <a:chOff x="4047308" y="2710906"/>
              <a:chExt cx="899886" cy="814977"/>
            </a:xfrm>
            <a:solidFill>
              <a:srgbClr val="00B050"/>
            </a:solidFill>
          </p:grpSpPr>
          <p:sp>
            <p:nvSpPr>
              <p:cNvPr id="108" name="Oval 107">
                <a:extLst>
                  <a:ext uri="{FF2B5EF4-FFF2-40B4-BE49-F238E27FC236}">
                    <a16:creationId xmlns:a16="http://schemas.microsoft.com/office/drawing/2014/main" id="{42FF57DC-66C6-6BC2-9A44-09AE10305B6C}"/>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Moon 108">
                <a:extLst>
                  <a:ext uri="{FF2B5EF4-FFF2-40B4-BE49-F238E27FC236}">
                    <a16:creationId xmlns:a16="http://schemas.microsoft.com/office/drawing/2014/main" id="{21C928AC-5B21-AB77-E81D-CBEBB2687525}"/>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Moon 109">
                <a:extLst>
                  <a:ext uri="{FF2B5EF4-FFF2-40B4-BE49-F238E27FC236}">
                    <a16:creationId xmlns:a16="http://schemas.microsoft.com/office/drawing/2014/main" id="{B7ACEB6A-B842-88EA-8663-5B8426FCEC9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1" name="Group 110">
              <a:extLst>
                <a:ext uri="{FF2B5EF4-FFF2-40B4-BE49-F238E27FC236}">
                  <a16:creationId xmlns:a16="http://schemas.microsoft.com/office/drawing/2014/main" id="{B2F6E2EF-3FE8-333A-E5C0-B48FD04ABFC3}"/>
                </a:ext>
              </a:extLst>
            </p:cNvPr>
            <p:cNvGrpSpPr/>
            <p:nvPr/>
          </p:nvGrpSpPr>
          <p:grpSpPr>
            <a:xfrm>
              <a:off x="2408317" y="4474499"/>
              <a:ext cx="706652" cy="639976"/>
              <a:chOff x="4047308" y="2710906"/>
              <a:chExt cx="899886" cy="814977"/>
            </a:xfrm>
            <a:solidFill>
              <a:srgbClr val="0070C0"/>
            </a:solidFill>
          </p:grpSpPr>
          <p:sp>
            <p:nvSpPr>
              <p:cNvPr id="112" name="Oval 111">
                <a:extLst>
                  <a:ext uri="{FF2B5EF4-FFF2-40B4-BE49-F238E27FC236}">
                    <a16:creationId xmlns:a16="http://schemas.microsoft.com/office/drawing/2014/main" id="{C53AA476-F17C-A492-301B-6EB0269462B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Moon 112">
                <a:extLst>
                  <a:ext uri="{FF2B5EF4-FFF2-40B4-BE49-F238E27FC236}">
                    <a16:creationId xmlns:a16="http://schemas.microsoft.com/office/drawing/2014/main" id="{DB67F43D-F248-347A-ED9F-D8CA943F652F}"/>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Moon 113">
                <a:extLst>
                  <a:ext uri="{FF2B5EF4-FFF2-40B4-BE49-F238E27FC236}">
                    <a16:creationId xmlns:a16="http://schemas.microsoft.com/office/drawing/2014/main" id="{C6901746-2FF2-5A8D-3842-503F0092C4B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5" name="Group 114">
              <a:extLst>
                <a:ext uri="{FF2B5EF4-FFF2-40B4-BE49-F238E27FC236}">
                  <a16:creationId xmlns:a16="http://schemas.microsoft.com/office/drawing/2014/main" id="{AD7B7A0D-95D8-6BE4-CFFA-474D69C3A9B2}"/>
                </a:ext>
              </a:extLst>
            </p:cNvPr>
            <p:cNvGrpSpPr/>
            <p:nvPr/>
          </p:nvGrpSpPr>
          <p:grpSpPr>
            <a:xfrm>
              <a:off x="5791200" y="3445799"/>
              <a:ext cx="706652" cy="639976"/>
              <a:chOff x="4047308" y="2710906"/>
              <a:chExt cx="899886" cy="814977"/>
            </a:xfrm>
            <a:solidFill>
              <a:srgbClr val="00B050"/>
            </a:solidFill>
          </p:grpSpPr>
          <p:sp>
            <p:nvSpPr>
              <p:cNvPr id="116" name="Oval 115">
                <a:extLst>
                  <a:ext uri="{FF2B5EF4-FFF2-40B4-BE49-F238E27FC236}">
                    <a16:creationId xmlns:a16="http://schemas.microsoft.com/office/drawing/2014/main" id="{32FE3527-3BAF-1DFE-445A-BB74A1F852F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Moon 116">
                <a:extLst>
                  <a:ext uri="{FF2B5EF4-FFF2-40B4-BE49-F238E27FC236}">
                    <a16:creationId xmlns:a16="http://schemas.microsoft.com/office/drawing/2014/main" id="{C96B4C15-DE8B-D30C-3CAE-6005190CA96B}"/>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Moon 117">
                <a:extLst>
                  <a:ext uri="{FF2B5EF4-FFF2-40B4-BE49-F238E27FC236}">
                    <a16:creationId xmlns:a16="http://schemas.microsoft.com/office/drawing/2014/main" id="{84A50FA5-9EB2-26C5-18BE-83DCF0D438FF}"/>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9" name="Group 118">
              <a:extLst>
                <a:ext uri="{FF2B5EF4-FFF2-40B4-BE49-F238E27FC236}">
                  <a16:creationId xmlns:a16="http://schemas.microsoft.com/office/drawing/2014/main" id="{A0F29207-706D-7E91-DD79-37D38B0816BB}"/>
                </a:ext>
              </a:extLst>
            </p:cNvPr>
            <p:cNvGrpSpPr/>
            <p:nvPr/>
          </p:nvGrpSpPr>
          <p:grpSpPr>
            <a:xfrm>
              <a:off x="2207496" y="3445799"/>
              <a:ext cx="706652" cy="639976"/>
              <a:chOff x="4047308" y="2710906"/>
              <a:chExt cx="899886" cy="814977"/>
            </a:xfrm>
            <a:solidFill>
              <a:srgbClr val="0070C0"/>
            </a:solidFill>
          </p:grpSpPr>
          <p:sp>
            <p:nvSpPr>
              <p:cNvPr id="120" name="Oval 119">
                <a:extLst>
                  <a:ext uri="{FF2B5EF4-FFF2-40B4-BE49-F238E27FC236}">
                    <a16:creationId xmlns:a16="http://schemas.microsoft.com/office/drawing/2014/main" id="{65402C7B-9039-FA59-CF4E-5C912974C447}"/>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Moon 120">
                <a:extLst>
                  <a:ext uri="{FF2B5EF4-FFF2-40B4-BE49-F238E27FC236}">
                    <a16:creationId xmlns:a16="http://schemas.microsoft.com/office/drawing/2014/main" id="{D2649CA6-1313-1BA0-2F55-D3B8DE1B5A66}"/>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Moon 121">
                <a:extLst>
                  <a:ext uri="{FF2B5EF4-FFF2-40B4-BE49-F238E27FC236}">
                    <a16:creationId xmlns:a16="http://schemas.microsoft.com/office/drawing/2014/main" id="{0F7A85F9-30E4-4348-4530-287656C69464}"/>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1" name="Group 130">
              <a:extLst>
                <a:ext uri="{FF2B5EF4-FFF2-40B4-BE49-F238E27FC236}">
                  <a16:creationId xmlns:a16="http://schemas.microsoft.com/office/drawing/2014/main" id="{C2875E1A-33AD-8633-0E1A-8B81EF663B80}"/>
                </a:ext>
              </a:extLst>
            </p:cNvPr>
            <p:cNvGrpSpPr/>
            <p:nvPr/>
          </p:nvGrpSpPr>
          <p:grpSpPr>
            <a:xfrm>
              <a:off x="6134286" y="2417097"/>
              <a:ext cx="706652" cy="639976"/>
              <a:chOff x="4047308" y="2710906"/>
              <a:chExt cx="899886" cy="814977"/>
            </a:xfrm>
            <a:solidFill>
              <a:srgbClr val="00B050"/>
            </a:solidFill>
          </p:grpSpPr>
          <p:sp>
            <p:nvSpPr>
              <p:cNvPr id="132" name="Oval 131">
                <a:extLst>
                  <a:ext uri="{FF2B5EF4-FFF2-40B4-BE49-F238E27FC236}">
                    <a16:creationId xmlns:a16="http://schemas.microsoft.com/office/drawing/2014/main" id="{C65AF6A7-C8EA-18E5-705B-349460DE7D40}"/>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Moon 132">
                <a:extLst>
                  <a:ext uri="{FF2B5EF4-FFF2-40B4-BE49-F238E27FC236}">
                    <a16:creationId xmlns:a16="http://schemas.microsoft.com/office/drawing/2014/main" id="{ED160092-FFA7-B656-9C03-4B043BA1AA3B}"/>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Moon 133">
                <a:extLst>
                  <a:ext uri="{FF2B5EF4-FFF2-40B4-BE49-F238E27FC236}">
                    <a16:creationId xmlns:a16="http://schemas.microsoft.com/office/drawing/2014/main" id="{863C0756-27AC-2E8B-7FD2-85E49CE39265}"/>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5" name="Group 134">
              <a:extLst>
                <a:ext uri="{FF2B5EF4-FFF2-40B4-BE49-F238E27FC236}">
                  <a16:creationId xmlns:a16="http://schemas.microsoft.com/office/drawing/2014/main" id="{90C03580-410F-4810-7AEE-CC47082EE053}"/>
                </a:ext>
              </a:extLst>
            </p:cNvPr>
            <p:cNvGrpSpPr/>
            <p:nvPr/>
          </p:nvGrpSpPr>
          <p:grpSpPr>
            <a:xfrm>
              <a:off x="1931340" y="2417097"/>
              <a:ext cx="706652" cy="639976"/>
              <a:chOff x="4047308" y="2710906"/>
              <a:chExt cx="899886" cy="814977"/>
            </a:xfrm>
            <a:solidFill>
              <a:srgbClr val="0070C0"/>
            </a:solidFill>
          </p:grpSpPr>
          <p:sp>
            <p:nvSpPr>
              <p:cNvPr id="136" name="Oval 135">
                <a:extLst>
                  <a:ext uri="{FF2B5EF4-FFF2-40B4-BE49-F238E27FC236}">
                    <a16:creationId xmlns:a16="http://schemas.microsoft.com/office/drawing/2014/main" id="{ADF37823-9982-B2DD-51F9-BDE12E269B8F}"/>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Moon 136">
                <a:extLst>
                  <a:ext uri="{FF2B5EF4-FFF2-40B4-BE49-F238E27FC236}">
                    <a16:creationId xmlns:a16="http://schemas.microsoft.com/office/drawing/2014/main" id="{7CF37F3F-ACE1-85AD-5B27-07B51FE881B5}"/>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Moon 137">
                <a:extLst>
                  <a:ext uri="{FF2B5EF4-FFF2-40B4-BE49-F238E27FC236}">
                    <a16:creationId xmlns:a16="http://schemas.microsoft.com/office/drawing/2014/main" id="{9D318737-2315-490A-70B2-28FCF25DD90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47" name="Group 146">
              <a:extLst>
                <a:ext uri="{FF2B5EF4-FFF2-40B4-BE49-F238E27FC236}">
                  <a16:creationId xmlns:a16="http://schemas.microsoft.com/office/drawing/2014/main" id="{D8D7A919-D4D5-272D-C825-419B261F6088}"/>
                </a:ext>
              </a:extLst>
            </p:cNvPr>
            <p:cNvGrpSpPr/>
            <p:nvPr/>
          </p:nvGrpSpPr>
          <p:grpSpPr>
            <a:xfrm>
              <a:off x="6557179" y="1369349"/>
              <a:ext cx="706652" cy="639976"/>
              <a:chOff x="4047308" y="2710906"/>
              <a:chExt cx="899886" cy="814977"/>
            </a:xfrm>
            <a:solidFill>
              <a:srgbClr val="00B050"/>
            </a:solidFill>
          </p:grpSpPr>
          <p:sp>
            <p:nvSpPr>
              <p:cNvPr id="148" name="Oval 147">
                <a:extLst>
                  <a:ext uri="{FF2B5EF4-FFF2-40B4-BE49-F238E27FC236}">
                    <a16:creationId xmlns:a16="http://schemas.microsoft.com/office/drawing/2014/main" id="{CC05E811-163D-F0E4-15FC-AB835A5E25E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Moon 148">
                <a:extLst>
                  <a:ext uri="{FF2B5EF4-FFF2-40B4-BE49-F238E27FC236}">
                    <a16:creationId xmlns:a16="http://schemas.microsoft.com/office/drawing/2014/main" id="{DF3FD68D-D94C-3A78-1496-953A33A8FD84}"/>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Moon 149">
                <a:extLst>
                  <a:ext uri="{FF2B5EF4-FFF2-40B4-BE49-F238E27FC236}">
                    <a16:creationId xmlns:a16="http://schemas.microsoft.com/office/drawing/2014/main" id="{A5730751-7208-96EC-FD39-84D85F377152}"/>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7E49D7EA-1BD6-0DDB-B568-74BC7316D86F}"/>
                </a:ext>
              </a:extLst>
            </p:cNvPr>
            <p:cNvGrpSpPr/>
            <p:nvPr/>
          </p:nvGrpSpPr>
          <p:grpSpPr>
            <a:xfrm>
              <a:off x="1632475" y="1369349"/>
              <a:ext cx="706652" cy="639976"/>
              <a:chOff x="4047308" y="2710906"/>
              <a:chExt cx="899886" cy="814977"/>
            </a:xfrm>
            <a:solidFill>
              <a:srgbClr val="0070C0"/>
            </a:solidFill>
          </p:grpSpPr>
          <p:sp>
            <p:nvSpPr>
              <p:cNvPr id="152" name="Oval 151">
                <a:extLst>
                  <a:ext uri="{FF2B5EF4-FFF2-40B4-BE49-F238E27FC236}">
                    <a16:creationId xmlns:a16="http://schemas.microsoft.com/office/drawing/2014/main" id="{7A989F5C-F872-118B-94BD-7C991C2535F2}"/>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Moon 152">
                <a:extLst>
                  <a:ext uri="{FF2B5EF4-FFF2-40B4-BE49-F238E27FC236}">
                    <a16:creationId xmlns:a16="http://schemas.microsoft.com/office/drawing/2014/main" id="{DFB90124-E051-4BBD-BE0B-45ADAAE3225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Moon 153">
                <a:extLst>
                  <a:ext uri="{FF2B5EF4-FFF2-40B4-BE49-F238E27FC236}">
                    <a16:creationId xmlns:a16="http://schemas.microsoft.com/office/drawing/2014/main" id="{9385B372-DEAC-9853-30A2-F3A2C6E880C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5" name="Group 154">
              <a:extLst>
                <a:ext uri="{FF2B5EF4-FFF2-40B4-BE49-F238E27FC236}">
                  <a16:creationId xmlns:a16="http://schemas.microsoft.com/office/drawing/2014/main" id="{332D24F5-BC76-9123-8F57-C23CCA5E6635}"/>
                </a:ext>
              </a:extLst>
            </p:cNvPr>
            <p:cNvGrpSpPr/>
            <p:nvPr/>
          </p:nvGrpSpPr>
          <p:grpSpPr>
            <a:xfrm>
              <a:off x="7565016" y="340650"/>
              <a:ext cx="706652" cy="639976"/>
              <a:chOff x="4047308" y="2710906"/>
              <a:chExt cx="899886" cy="814977"/>
            </a:xfrm>
            <a:solidFill>
              <a:srgbClr val="00B050"/>
            </a:solidFill>
          </p:grpSpPr>
          <p:sp>
            <p:nvSpPr>
              <p:cNvPr id="156" name="Oval 155">
                <a:extLst>
                  <a:ext uri="{FF2B5EF4-FFF2-40B4-BE49-F238E27FC236}">
                    <a16:creationId xmlns:a16="http://schemas.microsoft.com/office/drawing/2014/main" id="{2C234181-BF10-3429-9444-C8C0D5FE6064}"/>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Moon 156">
                <a:extLst>
                  <a:ext uri="{FF2B5EF4-FFF2-40B4-BE49-F238E27FC236}">
                    <a16:creationId xmlns:a16="http://schemas.microsoft.com/office/drawing/2014/main" id="{3AD06D03-0080-DBD6-E4B6-5114290CA2EF}"/>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Moon 157">
                <a:extLst>
                  <a:ext uri="{FF2B5EF4-FFF2-40B4-BE49-F238E27FC236}">
                    <a16:creationId xmlns:a16="http://schemas.microsoft.com/office/drawing/2014/main" id="{31F3757A-7B5A-9A80-47D9-4AA0E1E336BC}"/>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9" name="Group 158">
              <a:extLst>
                <a:ext uri="{FF2B5EF4-FFF2-40B4-BE49-F238E27FC236}">
                  <a16:creationId xmlns:a16="http://schemas.microsoft.com/office/drawing/2014/main" id="{AE69568A-A493-BDEA-E858-5B48087C4C27}"/>
                </a:ext>
              </a:extLst>
            </p:cNvPr>
            <p:cNvGrpSpPr/>
            <p:nvPr/>
          </p:nvGrpSpPr>
          <p:grpSpPr>
            <a:xfrm>
              <a:off x="911148" y="340650"/>
              <a:ext cx="706652" cy="639976"/>
              <a:chOff x="4047308" y="2710906"/>
              <a:chExt cx="899886" cy="814977"/>
            </a:xfrm>
            <a:solidFill>
              <a:srgbClr val="0070C0"/>
            </a:solidFill>
          </p:grpSpPr>
          <p:sp>
            <p:nvSpPr>
              <p:cNvPr id="160" name="Oval 159">
                <a:extLst>
                  <a:ext uri="{FF2B5EF4-FFF2-40B4-BE49-F238E27FC236}">
                    <a16:creationId xmlns:a16="http://schemas.microsoft.com/office/drawing/2014/main" id="{0FCA7AFD-F97D-68BD-C9B2-13454845910C}"/>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Moon 160">
                <a:extLst>
                  <a:ext uri="{FF2B5EF4-FFF2-40B4-BE49-F238E27FC236}">
                    <a16:creationId xmlns:a16="http://schemas.microsoft.com/office/drawing/2014/main" id="{89864D48-D2E1-CABC-7ABD-38EE0635CA6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Moon 161">
                <a:extLst>
                  <a:ext uri="{FF2B5EF4-FFF2-40B4-BE49-F238E27FC236}">
                    <a16:creationId xmlns:a16="http://schemas.microsoft.com/office/drawing/2014/main" id="{5046DA3F-00C8-0D80-8ED6-47B43C03A4B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B2998137-F9C9-6F81-8D44-A874DBD4CBCD}"/>
                  </a:ext>
                </a:extLst>
              </p:cNvPr>
              <p:cNvSpPr txBox="1"/>
              <p:nvPr/>
            </p:nvSpPr>
            <p:spPr>
              <a:xfrm>
                <a:off x="7531603" y="1234449"/>
                <a:ext cx="4484375" cy="2037737"/>
              </a:xfrm>
              <a:prstGeom prst="rect">
                <a:avLst/>
              </a:prstGeom>
              <a:noFill/>
              <a:ln w="38100">
                <a:solidFill>
                  <a:schemeClr val="tx1"/>
                </a:solidFill>
              </a:ln>
            </p:spPr>
            <p:txBody>
              <a:bodyPr wrap="square" rtlCol="0">
                <a:spAutoFit/>
              </a:bodyPr>
              <a:lstStyle/>
              <a:p>
                <a:pPr algn="ctr"/>
                <a:r>
                  <a:rPr lang="en-CA" sz="4000" dirty="0"/>
                  <a:t>Local Speed of Light:</a:t>
                </a:r>
              </a:p>
              <a:p>
                <a:pPr algn="ctr"/>
                <a14:m>
                  <m:oMath xmlns:m="http://schemas.openxmlformats.org/officeDocument/2006/math">
                    <m:f>
                      <m:fPr>
                        <m:ctrlPr>
                          <a:rPr lang="en-CA" sz="6000" i="1">
                            <a:latin typeface="Cambria Math" panose="02040503050406030204" pitchFamily="18" charset="0"/>
                          </a:rPr>
                        </m:ctrlPr>
                      </m:fPr>
                      <m:num>
                        <m:r>
                          <a:rPr lang="en-CA" sz="6000" i="1">
                            <a:latin typeface="Cambria Math" panose="02040503050406030204" pitchFamily="18" charset="0"/>
                          </a:rPr>
                          <m:t>𝑑</m:t>
                        </m:r>
                        <m:sSub>
                          <m:sSubPr>
                            <m:ctrlPr>
                              <a:rPr lang="en-CA" sz="6000" i="1">
                                <a:solidFill>
                                  <a:srgbClr val="FFC000"/>
                                </a:solidFill>
                                <a:latin typeface="Cambria Math" panose="02040503050406030204" pitchFamily="18" charset="0"/>
                              </a:rPr>
                            </m:ctrlPr>
                          </m:sSubPr>
                          <m:e>
                            <m:r>
                              <a:rPr lang="en-CA" sz="6000" i="1">
                                <a:solidFill>
                                  <a:srgbClr val="FFC000"/>
                                </a:solidFill>
                                <a:latin typeface="Cambria Math" panose="02040503050406030204" pitchFamily="18" charset="0"/>
                              </a:rPr>
                              <m:t>𝐿</m:t>
                            </m:r>
                          </m:e>
                          <m:sub>
                            <m:r>
                              <a:rPr lang="en-CA" sz="6000" i="1">
                                <a:solidFill>
                                  <a:srgbClr val="FFC000"/>
                                </a:solidFill>
                                <a:latin typeface="Cambria Math" panose="02040503050406030204" pitchFamily="18" charset="0"/>
                              </a:rPr>
                              <m:t>0</m:t>
                            </m:r>
                          </m:sub>
                        </m:sSub>
                      </m:num>
                      <m:den>
                        <m:r>
                          <a:rPr lang="en-CA" sz="6000" i="1">
                            <a:latin typeface="Cambria Math" panose="02040503050406030204" pitchFamily="18" charset="0"/>
                          </a:rPr>
                          <m:t>𝑑</m:t>
                        </m:r>
                        <m:r>
                          <a:rPr lang="en-CA" sz="6000" i="1">
                            <a:solidFill>
                              <a:srgbClr val="FFC000"/>
                            </a:solidFill>
                            <a:latin typeface="Cambria Math" panose="02040503050406030204" pitchFamily="18" charset="0"/>
                          </a:rPr>
                          <m:t>𝜏</m:t>
                        </m:r>
                      </m:den>
                    </m:f>
                    <m:r>
                      <a:rPr lang="en-CA" sz="6000" i="1">
                        <a:latin typeface="Cambria Math" panose="02040503050406030204" pitchFamily="18" charset="0"/>
                      </a:rPr>
                      <m:t>=</m:t>
                    </m:r>
                    <m:r>
                      <a:rPr lang="en-CA" sz="6000" i="1">
                        <a:latin typeface="Cambria Math" panose="02040503050406030204" pitchFamily="18" charset="0"/>
                      </a:rPr>
                      <m:t>𝑐</m:t>
                    </m:r>
                  </m:oMath>
                </a14:m>
                <a:r>
                  <a:rPr lang="en-CA" sz="6000" dirty="0"/>
                  <a:t> </a:t>
                </a:r>
              </a:p>
            </p:txBody>
          </p:sp>
        </mc:Choice>
        <mc:Fallback xmlns="">
          <p:sp>
            <p:nvSpPr>
              <p:cNvPr id="178" name="TextBox 177">
                <a:extLst>
                  <a:ext uri="{FF2B5EF4-FFF2-40B4-BE49-F238E27FC236}">
                    <a16:creationId xmlns:a16="http://schemas.microsoft.com/office/drawing/2014/main" id="{B2998137-F9C9-6F81-8D44-A874DBD4CBCD}"/>
                  </a:ext>
                </a:extLst>
              </p:cNvPr>
              <p:cNvSpPr txBox="1">
                <a:spLocks noRot="1" noChangeAspect="1" noMove="1" noResize="1" noEditPoints="1" noAdjustHandles="1" noChangeArrowheads="1" noChangeShapeType="1" noTextEdit="1"/>
              </p:cNvSpPr>
              <p:nvPr/>
            </p:nvSpPr>
            <p:spPr>
              <a:xfrm>
                <a:off x="7531603" y="1234449"/>
                <a:ext cx="4484375" cy="2037737"/>
              </a:xfrm>
              <a:prstGeom prst="rect">
                <a:avLst/>
              </a:prstGeom>
              <a:blipFill>
                <a:blip r:embed="rId3"/>
                <a:stretch>
                  <a:fillRect l="-3504" t="-4412" r="-3504"/>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CB3A1D1-B987-EE19-AB0E-667D929FDA65}"/>
                  </a:ext>
                </a:extLst>
              </p:cNvPr>
              <p:cNvSpPr txBox="1"/>
              <p:nvPr/>
            </p:nvSpPr>
            <p:spPr>
              <a:xfrm>
                <a:off x="7072740" y="3499448"/>
                <a:ext cx="4943238" cy="3165482"/>
              </a:xfrm>
              <a:prstGeom prst="rect">
                <a:avLst/>
              </a:prstGeom>
              <a:noFill/>
              <a:ln w="38100">
                <a:solidFill>
                  <a:schemeClr val="tx1"/>
                </a:solidFill>
              </a:ln>
            </p:spPr>
            <p:txBody>
              <a:bodyPr wrap="square" rtlCol="0">
                <a:spAutoFit/>
              </a:bodyPr>
              <a:lstStyle/>
              <a:p>
                <a:pPr algn="ctr"/>
                <a:r>
                  <a:rPr lang="en-CA" sz="4800" dirty="0"/>
                  <a:t>Non-Local separation speed:</a:t>
                </a:r>
              </a:p>
              <a:p>
                <a:pPr algn="ctr"/>
                <a14:m>
                  <m:oMath xmlns:m="http://schemas.openxmlformats.org/officeDocument/2006/math">
                    <m:f>
                      <m:fPr>
                        <m:ctrlPr>
                          <a:rPr lang="en-CA" sz="7200" i="1">
                            <a:latin typeface="Cambria Math" panose="02040503050406030204" pitchFamily="18" charset="0"/>
                          </a:rPr>
                        </m:ctrlPr>
                      </m:fPr>
                      <m:num>
                        <m:r>
                          <a:rPr lang="en-CA" sz="7200" i="1">
                            <a:latin typeface="Cambria Math" panose="02040503050406030204" pitchFamily="18" charset="0"/>
                          </a:rPr>
                          <m:t>𝑑</m:t>
                        </m:r>
                        <m:r>
                          <a:rPr lang="en-CA" sz="7200" b="0" i="1" smtClean="0">
                            <a:solidFill>
                              <a:srgbClr val="FF6600"/>
                            </a:solidFill>
                            <a:latin typeface="Cambria Math" panose="02040503050406030204" pitchFamily="18" charset="0"/>
                          </a:rPr>
                          <m:t>𝐷</m:t>
                        </m:r>
                      </m:num>
                      <m:den>
                        <m:r>
                          <a:rPr lang="en-CA" sz="7200" i="1">
                            <a:latin typeface="Cambria Math" panose="02040503050406030204" pitchFamily="18" charset="0"/>
                          </a:rPr>
                          <m:t>𝑑</m:t>
                        </m:r>
                        <m:r>
                          <a:rPr lang="en-CA" sz="7200" i="1">
                            <a:solidFill>
                              <a:srgbClr val="FFC000"/>
                            </a:solidFill>
                            <a:latin typeface="Cambria Math" panose="02040503050406030204" pitchFamily="18" charset="0"/>
                          </a:rPr>
                          <m:t>𝜏</m:t>
                        </m:r>
                      </m:den>
                    </m:f>
                    <m:r>
                      <a:rPr lang="en-CA" sz="7200" b="0" i="1" smtClean="0">
                        <a:latin typeface="Cambria Math" panose="02040503050406030204" pitchFamily="18" charset="0"/>
                      </a:rPr>
                      <m:t>≠</m:t>
                    </m:r>
                    <m:r>
                      <a:rPr lang="en-CA" sz="7200" i="1">
                        <a:latin typeface="Cambria Math" panose="02040503050406030204" pitchFamily="18" charset="0"/>
                      </a:rPr>
                      <m:t>𝑐</m:t>
                    </m:r>
                  </m:oMath>
                </a14:m>
                <a:r>
                  <a:rPr lang="en-CA" sz="7200" dirty="0"/>
                  <a:t> </a:t>
                </a:r>
              </a:p>
            </p:txBody>
          </p:sp>
        </mc:Choice>
        <mc:Fallback xmlns="">
          <p:sp>
            <p:nvSpPr>
              <p:cNvPr id="11" name="TextBox 10">
                <a:extLst>
                  <a:ext uri="{FF2B5EF4-FFF2-40B4-BE49-F238E27FC236}">
                    <a16:creationId xmlns:a16="http://schemas.microsoft.com/office/drawing/2014/main" id="{9CB3A1D1-B987-EE19-AB0E-667D929FDA65}"/>
                  </a:ext>
                </a:extLst>
              </p:cNvPr>
              <p:cNvSpPr txBox="1">
                <a:spLocks noRot="1" noChangeAspect="1" noMove="1" noResize="1" noEditPoints="1" noAdjustHandles="1" noChangeArrowheads="1" noChangeShapeType="1" noTextEdit="1"/>
              </p:cNvSpPr>
              <p:nvPr/>
            </p:nvSpPr>
            <p:spPr>
              <a:xfrm>
                <a:off x="7072740" y="3499448"/>
                <a:ext cx="4943238" cy="3165482"/>
              </a:xfrm>
              <a:prstGeom prst="rect">
                <a:avLst/>
              </a:prstGeom>
              <a:blipFill>
                <a:blip r:embed="rId4"/>
                <a:stretch>
                  <a:fillRect l="-1836" t="-3619" r="-1836"/>
                </a:stretch>
              </a:blipFill>
              <a:ln w="38100">
                <a:solidFill>
                  <a:schemeClr val="tx1"/>
                </a:solidFill>
              </a:ln>
            </p:spPr>
            <p:txBody>
              <a:bodyPr/>
              <a:lstStyle/>
              <a:p>
                <a:r>
                  <a:rPr lang="en-CA">
                    <a:noFill/>
                  </a:rPr>
                  <a:t> </a:t>
                </a:r>
              </a:p>
            </p:txBody>
          </p:sp>
        </mc:Fallback>
      </mc:AlternateContent>
      <p:grpSp>
        <p:nvGrpSpPr>
          <p:cNvPr id="30" name="Group 29">
            <a:extLst>
              <a:ext uri="{FF2B5EF4-FFF2-40B4-BE49-F238E27FC236}">
                <a16:creationId xmlns:a16="http://schemas.microsoft.com/office/drawing/2014/main" id="{2F0903EE-D3F4-0F91-B27F-41216ED42F2A}"/>
              </a:ext>
            </a:extLst>
          </p:cNvPr>
          <p:cNvGrpSpPr/>
          <p:nvPr/>
        </p:nvGrpSpPr>
        <p:grpSpPr>
          <a:xfrm>
            <a:off x="3135565" y="5828650"/>
            <a:ext cx="2258561" cy="957921"/>
            <a:chOff x="3135565" y="5828650"/>
            <a:chExt cx="2258561" cy="957921"/>
          </a:xfrm>
        </p:grpSpPr>
        <p:sp>
          <p:nvSpPr>
            <p:cNvPr id="12" name="Right Brace 11">
              <a:extLst>
                <a:ext uri="{FF2B5EF4-FFF2-40B4-BE49-F238E27FC236}">
                  <a16:creationId xmlns:a16="http://schemas.microsoft.com/office/drawing/2014/main" id="{AB99FD4D-7B5E-53EF-60CC-0D1ABFF78DA2}"/>
                </a:ext>
              </a:extLst>
            </p:cNvPr>
            <p:cNvSpPr/>
            <p:nvPr/>
          </p:nvSpPr>
          <p:spPr>
            <a:xfrm rot="5400000">
              <a:off x="4110276" y="4853939"/>
              <a:ext cx="309140" cy="2258561"/>
            </a:xfrm>
            <a:prstGeom prst="rightBrace">
              <a:avLst/>
            </a:prstGeom>
            <a:ln w="7620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6600"/>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836B8D3-84C5-75EE-903F-EEEDC8C6C3C5}"/>
                    </a:ext>
                  </a:extLst>
                </p:cNvPr>
                <p:cNvSpPr txBox="1"/>
                <p:nvPr/>
              </p:nvSpPr>
              <p:spPr>
                <a:xfrm>
                  <a:off x="3881952" y="6078685"/>
                  <a:ext cx="670953" cy="707886"/>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000" b="0" i="1" smtClean="0">
                            <a:solidFill>
                              <a:srgbClr val="FF6600"/>
                            </a:solidFill>
                            <a:latin typeface="Cambria Math" panose="02040503050406030204" pitchFamily="18" charset="0"/>
                          </a:rPr>
                          <m:t>𝐷</m:t>
                        </m:r>
                      </m:oMath>
                    </m:oMathPara>
                  </a14:m>
                  <a:endParaRPr lang="en-CA" sz="4000" dirty="0"/>
                </a:p>
              </p:txBody>
            </p:sp>
          </mc:Choice>
          <mc:Fallback xmlns="">
            <p:sp>
              <p:nvSpPr>
                <p:cNvPr id="13" name="TextBox 12">
                  <a:extLst>
                    <a:ext uri="{FF2B5EF4-FFF2-40B4-BE49-F238E27FC236}">
                      <a16:creationId xmlns:a16="http://schemas.microsoft.com/office/drawing/2014/main" id="{2836B8D3-84C5-75EE-903F-EEEDC8C6C3C5}"/>
                    </a:ext>
                  </a:extLst>
                </p:cNvPr>
                <p:cNvSpPr txBox="1">
                  <a:spLocks noRot="1" noChangeAspect="1" noMove="1" noResize="1" noEditPoints="1" noAdjustHandles="1" noChangeArrowheads="1" noChangeShapeType="1" noTextEdit="1"/>
                </p:cNvSpPr>
                <p:nvPr/>
              </p:nvSpPr>
              <p:spPr>
                <a:xfrm>
                  <a:off x="3881952" y="6078685"/>
                  <a:ext cx="670953" cy="707886"/>
                </a:xfrm>
                <a:prstGeom prst="rect">
                  <a:avLst/>
                </a:prstGeom>
                <a:blipFill>
                  <a:blip r:embed="rId5"/>
                  <a:stretch>
                    <a:fillRect/>
                  </a:stretch>
                </a:blipFill>
                <a:effectLst>
                  <a:softEdge rad="127000"/>
                </a:effectLst>
              </p:spPr>
              <p:txBody>
                <a:bodyPr/>
                <a:lstStyle/>
                <a:p>
                  <a:r>
                    <a:rPr lang="en-CA">
                      <a:noFill/>
                    </a:rPr>
                    <a:t> </a:t>
                  </a:r>
                </a:p>
              </p:txBody>
            </p:sp>
          </mc:Fallback>
        </mc:AlternateContent>
      </p:grpSp>
      <p:grpSp>
        <p:nvGrpSpPr>
          <p:cNvPr id="29" name="Group 28">
            <a:extLst>
              <a:ext uri="{FF2B5EF4-FFF2-40B4-BE49-F238E27FC236}">
                <a16:creationId xmlns:a16="http://schemas.microsoft.com/office/drawing/2014/main" id="{A9085F55-DAAE-F216-CBCE-5BECC402FC66}"/>
              </a:ext>
            </a:extLst>
          </p:cNvPr>
          <p:cNvGrpSpPr/>
          <p:nvPr/>
        </p:nvGrpSpPr>
        <p:grpSpPr>
          <a:xfrm>
            <a:off x="2780709" y="4788374"/>
            <a:ext cx="3089610" cy="1001701"/>
            <a:chOff x="2780709" y="4788374"/>
            <a:chExt cx="3089610" cy="1001701"/>
          </a:xfrm>
        </p:grpSpPr>
        <p:sp>
          <p:nvSpPr>
            <p:cNvPr id="14" name="Right Brace 13">
              <a:extLst>
                <a:ext uri="{FF2B5EF4-FFF2-40B4-BE49-F238E27FC236}">
                  <a16:creationId xmlns:a16="http://schemas.microsoft.com/office/drawing/2014/main" id="{75D61536-02C0-979A-5E1B-C19F1DA65A7B}"/>
                </a:ext>
              </a:extLst>
            </p:cNvPr>
            <p:cNvSpPr/>
            <p:nvPr/>
          </p:nvSpPr>
          <p:spPr>
            <a:xfrm rot="5400000">
              <a:off x="4162463" y="3406620"/>
              <a:ext cx="326101" cy="3089610"/>
            </a:xfrm>
            <a:prstGeom prst="rightBrace">
              <a:avLst/>
            </a:prstGeom>
            <a:ln w="7620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660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3C545D2-FD9C-BD31-1294-B743D857A4B9}"/>
                    </a:ext>
                  </a:extLst>
                </p:cNvPr>
                <p:cNvSpPr txBox="1"/>
                <p:nvPr/>
              </p:nvSpPr>
              <p:spPr>
                <a:xfrm>
                  <a:off x="3990794" y="5082189"/>
                  <a:ext cx="670953" cy="707886"/>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000" b="0" i="1" smtClean="0">
                            <a:solidFill>
                              <a:srgbClr val="FF6600"/>
                            </a:solidFill>
                            <a:latin typeface="Cambria Math" panose="02040503050406030204" pitchFamily="18" charset="0"/>
                          </a:rPr>
                          <m:t>𝐷</m:t>
                        </m:r>
                      </m:oMath>
                    </m:oMathPara>
                  </a14:m>
                  <a:endParaRPr lang="en-CA" sz="4000" dirty="0"/>
                </a:p>
              </p:txBody>
            </p:sp>
          </mc:Choice>
          <mc:Fallback xmlns="">
            <p:sp>
              <p:nvSpPr>
                <p:cNvPr id="15" name="TextBox 14">
                  <a:extLst>
                    <a:ext uri="{FF2B5EF4-FFF2-40B4-BE49-F238E27FC236}">
                      <a16:creationId xmlns:a16="http://schemas.microsoft.com/office/drawing/2014/main" id="{93C545D2-FD9C-BD31-1294-B743D857A4B9}"/>
                    </a:ext>
                  </a:extLst>
                </p:cNvPr>
                <p:cNvSpPr txBox="1">
                  <a:spLocks noRot="1" noChangeAspect="1" noMove="1" noResize="1" noEditPoints="1" noAdjustHandles="1" noChangeArrowheads="1" noChangeShapeType="1" noTextEdit="1"/>
                </p:cNvSpPr>
                <p:nvPr/>
              </p:nvSpPr>
              <p:spPr>
                <a:xfrm>
                  <a:off x="3990794" y="5082189"/>
                  <a:ext cx="670953" cy="707886"/>
                </a:xfrm>
                <a:prstGeom prst="rect">
                  <a:avLst/>
                </a:prstGeom>
                <a:blipFill>
                  <a:blip r:embed="rId6"/>
                  <a:stretch>
                    <a:fillRect/>
                  </a:stretch>
                </a:blipFill>
                <a:effectLst>
                  <a:softEdge rad="127000"/>
                </a:effectLst>
              </p:spPr>
              <p:txBody>
                <a:bodyPr/>
                <a:lstStyle/>
                <a:p>
                  <a:r>
                    <a:rPr lang="en-CA">
                      <a:noFill/>
                    </a:rPr>
                    <a:t> </a:t>
                  </a:r>
                </a:p>
              </p:txBody>
            </p:sp>
          </mc:Fallback>
        </mc:AlternateContent>
      </p:grpSp>
      <p:grpSp>
        <p:nvGrpSpPr>
          <p:cNvPr id="28" name="Group 27">
            <a:extLst>
              <a:ext uri="{FF2B5EF4-FFF2-40B4-BE49-F238E27FC236}">
                <a16:creationId xmlns:a16="http://schemas.microsoft.com/office/drawing/2014/main" id="{2726A9B2-A220-38BB-5C02-93E563399605}"/>
              </a:ext>
            </a:extLst>
          </p:cNvPr>
          <p:cNvGrpSpPr/>
          <p:nvPr/>
        </p:nvGrpSpPr>
        <p:grpSpPr>
          <a:xfrm>
            <a:off x="2560820" y="3763067"/>
            <a:ext cx="3573466" cy="973560"/>
            <a:chOff x="2560820" y="3763067"/>
            <a:chExt cx="3573466" cy="973560"/>
          </a:xfrm>
        </p:grpSpPr>
        <p:sp>
          <p:nvSpPr>
            <p:cNvPr id="16" name="Right Brace 15">
              <a:extLst>
                <a:ext uri="{FF2B5EF4-FFF2-40B4-BE49-F238E27FC236}">
                  <a16:creationId xmlns:a16="http://schemas.microsoft.com/office/drawing/2014/main" id="{DE576AD5-018A-0083-8EAF-EBA54946DEFC}"/>
                </a:ext>
              </a:extLst>
            </p:cNvPr>
            <p:cNvSpPr/>
            <p:nvPr/>
          </p:nvSpPr>
          <p:spPr>
            <a:xfrm rot="5400000">
              <a:off x="4190775" y="2133112"/>
              <a:ext cx="313555" cy="3573466"/>
            </a:xfrm>
            <a:prstGeom prst="rightBrace">
              <a:avLst/>
            </a:prstGeom>
            <a:ln w="7620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6600"/>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39D0BF2-F3B2-C46E-79B8-82BA70562A6D}"/>
                    </a:ext>
                  </a:extLst>
                </p:cNvPr>
                <p:cNvSpPr txBox="1"/>
                <p:nvPr/>
              </p:nvSpPr>
              <p:spPr>
                <a:xfrm>
                  <a:off x="4003807" y="4028741"/>
                  <a:ext cx="670953" cy="707886"/>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000" b="0" i="1" smtClean="0">
                            <a:solidFill>
                              <a:srgbClr val="FF6600"/>
                            </a:solidFill>
                            <a:latin typeface="Cambria Math" panose="02040503050406030204" pitchFamily="18" charset="0"/>
                          </a:rPr>
                          <m:t>𝐷</m:t>
                        </m:r>
                      </m:oMath>
                    </m:oMathPara>
                  </a14:m>
                  <a:endParaRPr lang="en-CA" sz="4000" dirty="0"/>
                </a:p>
              </p:txBody>
            </p:sp>
          </mc:Choice>
          <mc:Fallback xmlns="">
            <p:sp>
              <p:nvSpPr>
                <p:cNvPr id="20" name="TextBox 19">
                  <a:extLst>
                    <a:ext uri="{FF2B5EF4-FFF2-40B4-BE49-F238E27FC236}">
                      <a16:creationId xmlns:a16="http://schemas.microsoft.com/office/drawing/2014/main" id="{539D0BF2-F3B2-C46E-79B8-82BA70562A6D}"/>
                    </a:ext>
                  </a:extLst>
                </p:cNvPr>
                <p:cNvSpPr txBox="1">
                  <a:spLocks noRot="1" noChangeAspect="1" noMove="1" noResize="1" noEditPoints="1" noAdjustHandles="1" noChangeArrowheads="1" noChangeShapeType="1" noTextEdit="1"/>
                </p:cNvSpPr>
                <p:nvPr/>
              </p:nvSpPr>
              <p:spPr>
                <a:xfrm>
                  <a:off x="4003807" y="4028741"/>
                  <a:ext cx="670953" cy="707886"/>
                </a:xfrm>
                <a:prstGeom prst="rect">
                  <a:avLst/>
                </a:prstGeom>
                <a:blipFill>
                  <a:blip r:embed="rId7"/>
                  <a:stretch>
                    <a:fillRect/>
                  </a:stretch>
                </a:blipFill>
                <a:effectLst>
                  <a:softEdge rad="127000"/>
                </a:effectLst>
              </p:spPr>
              <p:txBody>
                <a:bodyPr/>
                <a:lstStyle/>
                <a:p>
                  <a:r>
                    <a:rPr lang="en-CA">
                      <a:noFill/>
                    </a:rPr>
                    <a:t> </a:t>
                  </a:r>
                </a:p>
              </p:txBody>
            </p:sp>
          </mc:Fallback>
        </mc:AlternateContent>
      </p:grpSp>
      <p:grpSp>
        <p:nvGrpSpPr>
          <p:cNvPr id="27" name="Group 26">
            <a:extLst>
              <a:ext uri="{FF2B5EF4-FFF2-40B4-BE49-F238E27FC236}">
                <a16:creationId xmlns:a16="http://schemas.microsoft.com/office/drawing/2014/main" id="{62BF2BA1-0E49-9CA6-3A61-4CD41C5674BF}"/>
              </a:ext>
            </a:extLst>
          </p:cNvPr>
          <p:cNvGrpSpPr/>
          <p:nvPr/>
        </p:nvGrpSpPr>
        <p:grpSpPr>
          <a:xfrm>
            <a:off x="2310445" y="2737924"/>
            <a:ext cx="4186169" cy="971035"/>
            <a:chOff x="2310445" y="2737924"/>
            <a:chExt cx="4186169" cy="971035"/>
          </a:xfrm>
        </p:grpSpPr>
        <p:sp>
          <p:nvSpPr>
            <p:cNvPr id="17" name="Right Brace 16">
              <a:extLst>
                <a:ext uri="{FF2B5EF4-FFF2-40B4-BE49-F238E27FC236}">
                  <a16:creationId xmlns:a16="http://schemas.microsoft.com/office/drawing/2014/main" id="{D50A6197-7E22-3495-89FA-17A99181D48B}"/>
                </a:ext>
              </a:extLst>
            </p:cNvPr>
            <p:cNvSpPr/>
            <p:nvPr/>
          </p:nvSpPr>
          <p:spPr>
            <a:xfrm rot="5400000">
              <a:off x="4238845" y="809524"/>
              <a:ext cx="329370" cy="4186169"/>
            </a:xfrm>
            <a:prstGeom prst="rightBrace">
              <a:avLst/>
            </a:prstGeom>
            <a:ln w="7620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6600"/>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1FD8C01-725C-9F8D-0BFD-9F920BD54E18}"/>
                    </a:ext>
                  </a:extLst>
                </p:cNvPr>
                <p:cNvSpPr txBox="1"/>
                <p:nvPr/>
              </p:nvSpPr>
              <p:spPr>
                <a:xfrm>
                  <a:off x="4079098" y="3001073"/>
                  <a:ext cx="670953" cy="707886"/>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000" b="0" i="1" smtClean="0">
                            <a:solidFill>
                              <a:srgbClr val="FF6600"/>
                            </a:solidFill>
                            <a:latin typeface="Cambria Math" panose="02040503050406030204" pitchFamily="18" charset="0"/>
                          </a:rPr>
                          <m:t>𝐷</m:t>
                        </m:r>
                      </m:oMath>
                    </m:oMathPara>
                  </a14:m>
                  <a:endParaRPr lang="en-CA" sz="4000" dirty="0"/>
                </a:p>
              </p:txBody>
            </p:sp>
          </mc:Choice>
          <mc:Fallback xmlns="">
            <p:sp>
              <p:nvSpPr>
                <p:cNvPr id="21" name="TextBox 20">
                  <a:extLst>
                    <a:ext uri="{FF2B5EF4-FFF2-40B4-BE49-F238E27FC236}">
                      <a16:creationId xmlns:a16="http://schemas.microsoft.com/office/drawing/2014/main" id="{E1FD8C01-725C-9F8D-0BFD-9F920BD54E18}"/>
                    </a:ext>
                  </a:extLst>
                </p:cNvPr>
                <p:cNvSpPr txBox="1">
                  <a:spLocks noRot="1" noChangeAspect="1" noMove="1" noResize="1" noEditPoints="1" noAdjustHandles="1" noChangeArrowheads="1" noChangeShapeType="1" noTextEdit="1"/>
                </p:cNvSpPr>
                <p:nvPr/>
              </p:nvSpPr>
              <p:spPr>
                <a:xfrm>
                  <a:off x="4079098" y="3001073"/>
                  <a:ext cx="670953" cy="707886"/>
                </a:xfrm>
                <a:prstGeom prst="rect">
                  <a:avLst/>
                </a:prstGeom>
                <a:blipFill>
                  <a:blip r:embed="rId8"/>
                  <a:stretch>
                    <a:fillRect/>
                  </a:stretch>
                </a:blipFill>
                <a:effectLst>
                  <a:softEdge rad="127000"/>
                </a:effectLst>
              </p:spPr>
              <p:txBody>
                <a:bodyPr/>
                <a:lstStyle/>
                <a:p>
                  <a:r>
                    <a:rPr lang="en-CA">
                      <a:noFill/>
                    </a:rPr>
                    <a:t> </a:t>
                  </a:r>
                </a:p>
              </p:txBody>
            </p:sp>
          </mc:Fallback>
        </mc:AlternateContent>
      </p:grpSp>
      <p:grpSp>
        <p:nvGrpSpPr>
          <p:cNvPr id="26" name="Group 25">
            <a:extLst>
              <a:ext uri="{FF2B5EF4-FFF2-40B4-BE49-F238E27FC236}">
                <a16:creationId xmlns:a16="http://schemas.microsoft.com/office/drawing/2014/main" id="{7ACC2E75-ADC0-ACDD-8603-183431940308}"/>
              </a:ext>
            </a:extLst>
          </p:cNvPr>
          <p:cNvGrpSpPr/>
          <p:nvPr/>
        </p:nvGrpSpPr>
        <p:grpSpPr>
          <a:xfrm>
            <a:off x="2000904" y="1696695"/>
            <a:ext cx="4909602" cy="1047052"/>
            <a:chOff x="2000904" y="1696695"/>
            <a:chExt cx="4909602" cy="1047052"/>
          </a:xfrm>
        </p:grpSpPr>
        <p:sp>
          <p:nvSpPr>
            <p:cNvPr id="18" name="Right Brace 17">
              <a:extLst>
                <a:ext uri="{FF2B5EF4-FFF2-40B4-BE49-F238E27FC236}">
                  <a16:creationId xmlns:a16="http://schemas.microsoft.com/office/drawing/2014/main" id="{531D5E87-1ABC-3104-FE6A-2DD3CA5E2CE7}"/>
                </a:ext>
              </a:extLst>
            </p:cNvPr>
            <p:cNvSpPr/>
            <p:nvPr/>
          </p:nvSpPr>
          <p:spPr>
            <a:xfrm rot="5400000">
              <a:off x="4244451" y="-546852"/>
              <a:ext cx="422507" cy="4909602"/>
            </a:xfrm>
            <a:prstGeom prst="rightBrace">
              <a:avLst/>
            </a:prstGeom>
            <a:ln w="7620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6600"/>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A54BB50-0852-B2E7-F610-D0018769CA93}"/>
                    </a:ext>
                  </a:extLst>
                </p:cNvPr>
                <p:cNvSpPr txBox="1"/>
                <p:nvPr/>
              </p:nvSpPr>
              <p:spPr>
                <a:xfrm>
                  <a:off x="4106613" y="2035861"/>
                  <a:ext cx="670953" cy="707886"/>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000" b="0" i="1" smtClean="0">
                            <a:solidFill>
                              <a:srgbClr val="FF6600"/>
                            </a:solidFill>
                            <a:latin typeface="Cambria Math" panose="02040503050406030204" pitchFamily="18" charset="0"/>
                          </a:rPr>
                          <m:t>𝐷</m:t>
                        </m:r>
                      </m:oMath>
                    </m:oMathPara>
                  </a14:m>
                  <a:endParaRPr lang="en-CA" sz="4000" dirty="0"/>
                </a:p>
              </p:txBody>
            </p:sp>
          </mc:Choice>
          <mc:Fallback xmlns="">
            <p:sp>
              <p:nvSpPr>
                <p:cNvPr id="23" name="TextBox 22">
                  <a:extLst>
                    <a:ext uri="{FF2B5EF4-FFF2-40B4-BE49-F238E27FC236}">
                      <a16:creationId xmlns:a16="http://schemas.microsoft.com/office/drawing/2014/main" id="{9A54BB50-0852-B2E7-F610-D0018769CA93}"/>
                    </a:ext>
                  </a:extLst>
                </p:cNvPr>
                <p:cNvSpPr txBox="1">
                  <a:spLocks noRot="1" noChangeAspect="1" noMove="1" noResize="1" noEditPoints="1" noAdjustHandles="1" noChangeArrowheads="1" noChangeShapeType="1" noTextEdit="1"/>
                </p:cNvSpPr>
                <p:nvPr/>
              </p:nvSpPr>
              <p:spPr>
                <a:xfrm>
                  <a:off x="4106613" y="2035861"/>
                  <a:ext cx="670953" cy="707886"/>
                </a:xfrm>
                <a:prstGeom prst="rect">
                  <a:avLst/>
                </a:prstGeom>
                <a:blipFill>
                  <a:blip r:embed="rId9"/>
                  <a:stretch>
                    <a:fillRect/>
                  </a:stretch>
                </a:blipFill>
                <a:effectLst>
                  <a:softEdge rad="127000"/>
                </a:effectLst>
              </p:spPr>
              <p:txBody>
                <a:bodyPr/>
                <a:lstStyle/>
                <a:p>
                  <a:r>
                    <a:rPr lang="en-CA">
                      <a:noFill/>
                    </a:rPr>
                    <a:t> </a:t>
                  </a:r>
                </a:p>
              </p:txBody>
            </p:sp>
          </mc:Fallback>
        </mc:AlternateContent>
      </p:grpSp>
      <p:grpSp>
        <p:nvGrpSpPr>
          <p:cNvPr id="25" name="Group 24">
            <a:extLst>
              <a:ext uri="{FF2B5EF4-FFF2-40B4-BE49-F238E27FC236}">
                <a16:creationId xmlns:a16="http://schemas.microsoft.com/office/drawing/2014/main" id="{A3B0984A-77EB-7A92-4A15-F0C7AAAE18F6}"/>
              </a:ext>
            </a:extLst>
          </p:cNvPr>
          <p:cNvGrpSpPr/>
          <p:nvPr/>
        </p:nvGrpSpPr>
        <p:grpSpPr>
          <a:xfrm>
            <a:off x="1274902" y="657324"/>
            <a:ext cx="6628383" cy="1057724"/>
            <a:chOff x="1274902" y="657324"/>
            <a:chExt cx="6628383" cy="1057724"/>
          </a:xfrm>
        </p:grpSpPr>
        <p:sp>
          <p:nvSpPr>
            <p:cNvPr id="19" name="Right Brace 18">
              <a:extLst>
                <a:ext uri="{FF2B5EF4-FFF2-40B4-BE49-F238E27FC236}">
                  <a16:creationId xmlns:a16="http://schemas.microsoft.com/office/drawing/2014/main" id="{02682529-BF9D-2AF2-8CC6-2079C40779B3}"/>
                </a:ext>
              </a:extLst>
            </p:cNvPr>
            <p:cNvSpPr/>
            <p:nvPr/>
          </p:nvSpPr>
          <p:spPr>
            <a:xfrm rot="5400000">
              <a:off x="4376578" y="-2444352"/>
              <a:ext cx="425031" cy="6628383"/>
            </a:xfrm>
            <a:prstGeom prst="rightBrace">
              <a:avLst/>
            </a:prstGeom>
            <a:ln w="76200">
              <a:solidFill>
                <a:srgbClr val="FF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FF660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4784CC4-4A73-A64B-0C44-576D070E073A}"/>
                    </a:ext>
                  </a:extLst>
                </p:cNvPr>
                <p:cNvSpPr txBox="1"/>
                <p:nvPr/>
              </p:nvSpPr>
              <p:spPr>
                <a:xfrm>
                  <a:off x="4258042" y="1007162"/>
                  <a:ext cx="670953" cy="707886"/>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000" b="0" i="1" smtClean="0">
                            <a:solidFill>
                              <a:srgbClr val="FF6600"/>
                            </a:solidFill>
                            <a:latin typeface="Cambria Math" panose="02040503050406030204" pitchFamily="18" charset="0"/>
                          </a:rPr>
                          <m:t>𝐷</m:t>
                        </m:r>
                      </m:oMath>
                    </m:oMathPara>
                  </a14:m>
                  <a:endParaRPr lang="en-CA" sz="4000" dirty="0"/>
                </a:p>
              </p:txBody>
            </p:sp>
          </mc:Choice>
          <mc:Fallback xmlns="">
            <p:sp>
              <p:nvSpPr>
                <p:cNvPr id="24" name="TextBox 23">
                  <a:extLst>
                    <a:ext uri="{FF2B5EF4-FFF2-40B4-BE49-F238E27FC236}">
                      <a16:creationId xmlns:a16="http://schemas.microsoft.com/office/drawing/2014/main" id="{54784CC4-4A73-A64B-0C44-576D070E073A}"/>
                    </a:ext>
                  </a:extLst>
                </p:cNvPr>
                <p:cNvSpPr txBox="1">
                  <a:spLocks noRot="1" noChangeAspect="1" noMove="1" noResize="1" noEditPoints="1" noAdjustHandles="1" noChangeArrowheads="1" noChangeShapeType="1" noTextEdit="1"/>
                </p:cNvSpPr>
                <p:nvPr/>
              </p:nvSpPr>
              <p:spPr>
                <a:xfrm>
                  <a:off x="4258042" y="1007162"/>
                  <a:ext cx="670953" cy="707886"/>
                </a:xfrm>
                <a:prstGeom prst="rect">
                  <a:avLst/>
                </a:prstGeom>
                <a:blipFill>
                  <a:blip r:embed="rId10"/>
                  <a:stretch>
                    <a:fillRect/>
                  </a:stretch>
                </a:blipFill>
                <a:effectLst>
                  <a:softEdge rad="127000"/>
                </a:effectLst>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365396684"/>
      </p:ext>
    </p:extLst>
  </p:cSld>
  <p:clrMapOvr>
    <a:masterClrMapping/>
  </p:clrMapOvr>
  <mc:AlternateContent xmlns:mc="http://schemas.openxmlformats.org/markup-compatibility/2006" xmlns:p14="http://schemas.microsoft.com/office/powerpoint/2010/main">
    <mc:Choice Requires="p14">
      <p:transition spd="slow" p14:dur="2000" advTm="20214"/>
    </mc:Choice>
    <mc:Fallback xmlns="">
      <p:transition spd="slow" advTm="202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25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250"/>
                            </p:stCondLst>
                            <p:childTnLst>
                              <p:par>
                                <p:cTn id="20" presetID="1" presetClass="entr" presetSubtype="0" fill="hold" nodeType="afterEffect">
                                  <p:stCondLst>
                                    <p:cond delay="250"/>
                                  </p:stCondLst>
                                  <p:childTnLst>
                                    <p:set>
                                      <p:cBhvr>
                                        <p:cTn id="21" dur="1" fill="hold">
                                          <p:stCondLst>
                                            <p:cond delay="0"/>
                                          </p:stCondLst>
                                        </p:cTn>
                                        <p:tgtEl>
                                          <p:spTgt spid="28"/>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250"/>
                                  </p:stCondLst>
                                  <p:childTnLst>
                                    <p:set>
                                      <p:cBhvr>
                                        <p:cTn id="24" dur="1" fill="hold">
                                          <p:stCondLst>
                                            <p:cond delay="0"/>
                                          </p:stCondLst>
                                        </p:cTn>
                                        <p:tgtEl>
                                          <p:spTgt spid="27"/>
                                        </p:tgtEl>
                                        <p:attrNameLst>
                                          <p:attrName>style.visibility</p:attrName>
                                        </p:attrNameLst>
                                      </p:cBhvr>
                                      <p:to>
                                        <p:strVal val="visible"/>
                                      </p:to>
                                    </p:set>
                                  </p:childTnLst>
                                </p:cTn>
                              </p:par>
                            </p:childTnLst>
                          </p:cTn>
                        </p:par>
                        <p:par>
                          <p:cTn id="25" fill="hold">
                            <p:stCondLst>
                              <p:cond delay="750"/>
                            </p:stCondLst>
                            <p:childTnLst>
                              <p:par>
                                <p:cTn id="26" presetID="1" presetClass="entr" presetSubtype="0" fill="hold" nodeType="afterEffect">
                                  <p:stCondLst>
                                    <p:cond delay="25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25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E10D3E-896A-3A77-FD0F-EFA7F0142C2C}"/>
                  </a:ext>
                </a:extLst>
              </p:cNvPr>
              <p:cNvSpPr txBox="1"/>
              <p:nvPr/>
            </p:nvSpPr>
            <p:spPr>
              <a:xfrm>
                <a:off x="284845" y="3481613"/>
                <a:ext cx="9659255" cy="1688732"/>
              </a:xfrm>
              <a:prstGeom prst="rect">
                <a:avLst/>
              </a:prstGeom>
              <a:noFill/>
              <a:ln w="38100">
                <a:solidFill>
                  <a:schemeClr val="tx1"/>
                </a:solidFill>
              </a:ln>
            </p:spPr>
            <p:txBody>
              <a:bodyPr wrap="square" rtlCol="0">
                <a:spAutoFit/>
              </a:bodyPr>
              <a:lstStyle/>
              <a:p>
                <a14:m>
                  <m:oMath xmlns:m="http://schemas.openxmlformats.org/officeDocument/2006/math">
                    <m:sSub>
                      <m:sSubPr>
                        <m:ctrlPr>
                          <a:rPr lang="en-CA" sz="7200" b="0" i="1" smtClean="0">
                            <a:solidFill>
                              <a:srgbClr val="FFC000"/>
                            </a:solidFill>
                            <a:latin typeface="Cambria Math" panose="02040503050406030204" pitchFamily="18" charset="0"/>
                          </a:rPr>
                        </m:ctrlPr>
                      </m:sSubPr>
                      <m:e>
                        <m:r>
                          <a:rPr lang="en-CA" sz="7200" b="0" i="1" smtClean="0">
                            <a:solidFill>
                              <a:srgbClr val="FFC000"/>
                            </a:solidFill>
                            <a:latin typeface="Cambria Math" panose="02040503050406030204" pitchFamily="18" charset="0"/>
                          </a:rPr>
                          <m:t>𝐿</m:t>
                        </m:r>
                      </m:e>
                      <m:sub>
                        <m:r>
                          <a:rPr lang="en-CA" sz="7200" b="0" i="1" smtClean="0">
                            <a:solidFill>
                              <a:srgbClr val="FFC000"/>
                            </a:solidFill>
                            <a:latin typeface="Cambria Math" panose="02040503050406030204" pitchFamily="18" charset="0"/>
                          </a:rPr>
                          <m:t>𝐻𝑢𝑏𝑏𝑙𝑒</m:t>
                        </m:r>
                        <m:r>
                          <a:rPr lang="en-CA" sz="7200" b="0" i="1" smtClean="0">
                            <a:solidFill>
                              <a:srgbClr val="FFC000"/>
                            </a:solidFill>
                            <a:latin typeface="Cambria Math" panose="02040503050406030204" pitchFamily="18" charset="0"/>
                          </a:rPr>
                          <m:t> </m:t>
                        </m:r>
                        <m:r>
                          <a:rPr lang="en-CA" sz="7200" b="0" i="1" smtClean="0">
                            <a:solidFill>
                              <a:srgbClr val="FFC000"/>
                            </a:solidFill>
                            <a:latin typeface="Cambria Math" panose="02040503050406030204" pitchFamily="18" charset="0"/>
                          </a:rPr>
                          <m:t>𝐻𝑜𝑟𝑖𝑧𝑜𝑛</m:t>
                        </m:r>
                      </m:sub>
                    </m:sSub>
                    <m:d>
                      <m:dPr>
                        <m:ctrlPr>
                          <a:rPr lang="en-CA" sz="7200" b="0" i="1" smtClean="0">
                            <a:solidFill>
                              <a:schemeClr val="tx1"/>
                            </a:solidFill>
                            <a:latin typeface="Cambria Math" panose="02040503050406030204" pitchFamily="18" charset="0"/>
                          </a:rPr>
                        </m:ctrlPr>
                      </m:dPr>
                      <m:e>
                        <m:r>
                          <a:rPr lang="en-CA" sz="7200" b="0" i="1" smtClean="0">
                            <a:solidFill>
                              <a:schemeClr val="tx1"/>
                            </a:solidFill>
                            <a:latin typeface="Cambria Math" panose="02040503050406030204" pitchFamily="18" charset="0"/>
                          </a:rPr>
                          <m:t>𝑡</m:t>
                        </m:r>
                      </m:e>
                    </m:d>
                    <m:r>
                      <a:rPr lang="en-CA" sz="7200" b="0" i="1" smtClean="0">
                        <a:latin typeface="Cambria Math" panose="02040503050406030204" pitchFamily="18" charset="0"/>
                      </a:rPr>
                      <m:t>=</m:t>
                    </m:r>
                    <m:f>
                      <m:fPr>
                        <m:ctrlPr>
                          <a:rPr lang="en-CA" sz="7200" b="0" i="1" smtClean="0">
                            <a:latin typeface="Cambria Math" panose="02040503050406030204" pitchFamily="18" charset="0"/>
                          </a:rPr>
                        </m:ctrlPr>
                      </m:fPr>
                      <m:num>
                        <m:r>
                          <a:rPr lang="en-CA" sz="7200" i="1">
                            <a:latin typeface="Cambria Math" panose="02040503050406030204" pitchFamily="18" charset="0"/>
                          </a:rPr>
                          <m:t>𝑐</m:t>
                        </m:r>
                      </m:num>
                      <m:den>
                        <m:r>
                          <a:rPr lang="en-CA" sz="7200" i="1" smtClean="0">
                            <a:solidFill>
                              <a:srgbClr val="C00000"/>
                            </a:solidFill>
                            <a:latin typeface="Cambria Math" panose="02040503050406030204" pitchFamily="18" charset="0"/>
                          </a:rPr>
                          <m:t>𝐻</m:t>
                        </m:r>
                        <m:d>
                          <m:dPr>
                            <m:ctrlPr>
                              <a:rPr lang="en-CA" sz="7200" i="1">
                                <a:solidFill>
                                  <a:srgbClr val="C00000"/>
                                </a:solidFill>
                                <a:latin typeface="Cambria Math" panose="02040503050406030204" pitchFamily="18" charset="0"/>
                              </a:rPr>
                            </m:ctrlPr>
                          </m:dPr>
                          <m:e>
                            <m:r>
                              <a:rPr lang="en-CA" sz="7200" i="1">
                                <a:solidFill>
                                  <a:srgbClr val="C00000"/>
                                </a:solidFill>
                                <a:latin typeface="Cambria Math" panose="02040503050406030204" pitchFamily="18" charset="0"/>
                              </a:rPr>
                              <m:t>𝑡</m:t>
                            </m:r>
                          </m:e>
                        </m:d>
                      </m:den>
                    </m:f>
                  </m:oMath>
                </a14:m>
                <a:r>
                  <a:rPr lang="en-CA" sz="7200" dirty="0"/>
                  <a:t> </a:t>
                </a:r>
              </a:p>
            </p:txBody>
          </p:sp>
        </mc:Choice>
        <mc:Fallback xmlns="">
          <p:sp>
            <p:nvSpPr>
              <p:cNvPr id="4" name="TextBox 3">
                <a:extLst>
                  <a:ext uri="{FF2B5EF4-FFF2-40B4-BE49-F238E27FC236}">
                    <a16:creationId xmlns:a16="http://schemas.microsoft.com/office/drawing/2014/main" id="{B4E10D3E-896A-3A77-FD0F-EFA7F0142C2C}"/>
                  </a:ext>
                </a:extLst>
              </p:cNvPr>
              <p:cNvSpPr txBox="1">
                <a:spLocks noRot="1" noChangeAspect="1" noMove="1" noResize="1" noEditPoints="1" noAdjustHandles="1" noChangeArrowheads="1" noChangeShapeType="1" noTextEdit="1"/>
              </p:cNvSpPr>
              <p:nvPr/>
            </p:nvSpPr>
            <p:spPr>
              <a:xfrm>
                <a:off x="284845" y="3481613"/>
                <a:ext cx="9659255" cy="1688732"/>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32D513-DC54-9D00-5F0C-2452CAB36A69}"/>
                  </a:ext>
                </a:extLst>
              </p:cNvPr>
              <p:cNvSpPr txBox="1"/>
              <p:nvPr/>
            </p:nvSpPr>
            <p:spPr>
              <a:xfrm>
                <a:off x="418195" y="449038"/>
                <a:ext cx="8020955" cy="1712777"/>
              </a:xfrm>
              <a:prstGeom prst="rect">
                <a:avLst/>
              </a:prstGeom>
              <a:noFill/>
              <a:ln w="38100">
                <a:solidFill>
                  <a:schemeClr val="tx1"/>
                </a:solidFill>
              </a:ln>
            </p:spPr>
            <p:txBody>
              <a:bodyPr wrap="square" rtlCol="0">
                <a:spAutoFit/>
              </a:bodyPr>
              <a:lstStyle/>
              <a:p>
                <a14:m>
                  <m:oMath xmlns:m="http://schemas.openxmlformats.org/officeDocument/2006/math">
                    <m:sSub>
                      <m:sSubPr>
                        <m:ctrlPr>
                          <a:rPr lang="en-CA" sz="7200" b="0" i="1" smtClean="0">
                            <a:solidFill>
                              <a:srgbClr val="FFC000"/>
                            </a:solidFill>
                            <a:latin typeface="Cambria Math" panose="02040503050406030204" pitchFamily="18" charset="0"/>
                          </a:rPr>
                        </m:ctrlPr>
                      </m:sSubPr>
                      <m:e>
                        <m:r>
                          <a:rPr lang="en-CA" sz="7200" b="0" i="1" smtClean="0">
                            <a:solidFill>
                              <a:srgbClr val="FFC000"/>
                            </a:solidFill>
                            <a:latin typeface="Cambria Math" panose="02040503050406030204" pitchFamily="18" charset="0"/>
                          </a:rPr>
                          <m:t>𝐿</m:t>
                        </m:r>
                      </m:e>
                      <m:sub>
                        <m:r>
                          <a:rPr lang="en-CA" sz="7200" b="0" i="1" smtClean="0">
                            <a:solidFill>
                              <a:srgbClr val="FFC000"/>
                            </a:solidFill>
                            <a:latin typeface="Cambria Math" panose="02040503050406030204" pitchFamily="18" charset="0"/>
                          </a:rPr>
                          <m:t>𝐻𝑢𝑏𝑏𝑙𝑒</m:t>
                        </m:r>
                        <m:r>
                          <a:rPr lang="en-CA" sz="7200" b="0" i="1" smtClean="0">
                            <a:solidFill>
                              <a:srgbClr val="FFC000"/>
                            </a:solidFill>
                            <a:latin typeface="Cambria Math" panose="02040503050406030204" pitchFamily="18" charset="0"/>
                          </a:rPr>
                          <m:t> </m:t>
                        </m:r>
                        <m:r>
                          <a:rPr lang="en-CA" sz="7200" b="0" i="1" smtClean="0">
                            <a:solidFill>
                              <a:srgbClr val="FFC000"/>
                            </a:solidFill>
                            <a:latin typeface="Cambria Math" panose="02040503050406030204" pitchFamily="18" charset="0"/>
                          </a:rPr>
                          <m:t>𝐻𝑜𝑟𝑖𝑧𝑜𝑛</m:t>
                        </m:r>
                      </m:sub>
                    </m:sSub>
                    <m:r>
                      <a:rPr lang="en-CA" sz="7200" b="0" i="1" smtClean="0">
                        <a:latin typeface="Cambria Math" panose="02040503050406030204" pitchFamily="18" charset="0"/>
                      </a:rPr>
                      <m:t>=</m:t>
                    </m:r>
                    <m:f>
                      <m:fPr>
                        <m:ctrlPr>
                          <a:rPr lang="en-CA" sz="7200" b="0" i="1" smtClean="0">
                            <a:latin typeface="Cambria Math" panose="02040503050406030204" pitchFamily="18" charset="0"/>
                          </a:rPr>
                        </m:ctrlPr>
                      </m:fPr>
                      <m:num>
                        <m:r>
                          <a:rPr lang="en-CA" sz="7200" i="1">
                            <a:latin typeface="Cambria Math" panose="02040503050406030204" pitchFamily="18" charset="0"/>
                          </a:rPr>
                          <m:t>𝑐</m:t>
                        </m:r>
                      </m:num>
                      <m:den>
                        <m:sSub>
                          <m:sSubPr>
                            <m:ctrlPr>
                              <a:rPr lang="en-CA" sz="7200" b="0" i="1" smtClean="0">
                                <a:solidFill>
                                  <a:srgbClr val="C00000"/>
                                </a:solidFill>
                                <a:latin typeface="Cambria Math" panose="02040503050406030204" pitchFamily="18" charset="0"/>
                              </a:rPr>
                            </m:ctrlPr>
                          </m:sSubPr>
                          <m:e>
                            <m:r>
                              <a:rPr lang="en-CA" sz="7200" i="1" smtClean="0">
                                <a:solidFill>
                                  <a:srgbClr val="C00000"/>
                                </a:solidFill>
                                <a:latin typeface="Cambria Math" panose="02040503050406030204" pitchFamily="18" charset="0"/>
                              </a:rPr>
                              <m:t>𝐻</m:t>
                            </m:r>
                          </m:e>
                          <m:sub>
                            <m:r>
                              <a:rPr lang="en-CA" sz="7200" b="0" i="1" smtClean="0">
                                <a:solidFill>
                                  <a:srgbClr val="C00000"/>
                                </a:solidFill>
                                <a:latin typeface="Cambria Math" panose="02040503050406030204" pitchFamily="18" charset="0"/>
                              </a:rPr>
                              <m:t>0</m:t>
                            </m:r>
                          </m:sub>
                        </m:sSub>
                      </m:den>
                    </m:f>
                  </m:oMath>
                </a14:m>
                <a:r>
                  <a:rPr lang="en-CA" sz="7200" dirty="0"/>
                  <a:t> </a:t>
                </a:r>
              </a:p>
            </p:txBody>
          </p:sp>
        </mc:Choice>
        <mc:Fallback xmlns="">
          <p:sp>
            <p:nvSpPr>
              <p:cNvPr id="5" name="TextBox 4">
                <a:extLst>
                  <a:ext uri="{FF2B5EF4-FFF2-40B4-BE49-F238E27FC236}">
                    <a16:creationId xmlns:a16="http://schemas.microsoft.com/office/drawing/2014/main" id="{1D32D513-DC54-9D00-5F0C-2452CAB36A69}"/>
                  </a:ext>
                </a:extLst>
              </p:cNvPr>
              <p:cNvSpPr txBox="1">
                <a:spLocks noRot="1" noChangeAspect="1" noMove="1" noResize="1" noEditPoints="1" noAdjustHandles="1" noChangeArrowheads="1" noChangeShapeType="1" noTextEdit="1"/>
              </p:cNvSpPr>
              <p:nvPr/>
            </p:nvSpPr>
            <p:spPr>
              <a:xfrm>
                <a:off x="418195" y="449038"/>
                <a:ext cx="8020955" cy="171277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nvGrpSpPr>
          <p:cNvPr id="6" name="Group 5">
            <a:extLst>
              <a:ext uri="{FF2B5EF4-FFF2-40B4-BE49-F238E27FC236}">
                <a16:creationId xmlns:a16="http://schemas.microsoft.com/office/drawing/2014/main" id="{5AF1F09E-1F4B-81F9-3257-5CAEAC760361}"/>
              </a:ext>
            </a:extLst>
          </p:cNvPr>
          <p:cNvGrpSpPr/>
          <p:nvPr/>
        </p:nvGrpSpPr>
        <p:grpSpPr>
          <a:xfrm>
            <a:off x="8151222" y="1208452"/>
            <a:ext cx="3728389" cy="1754326"/>
            <a:chOff x="6093822" y="2157317"/>
            <a:chExt cx="3728389" cy="1754326"/>
          </a:xfrm>
        </p:grpSpPr>
        <p:sp>
          <p:nvSpPr>
            <p:cNvPr id="7" name="TextBox 6">
              <a:extLst>
                <a:ext uri="{FF2B5EF4-FFF2-40B4-BE49-F238E27FC236}">
                  <a16:creationId xmlns:a16="http://schemas.microsoft.com/office/drawing/2014/main" id="{02C93983-95B2-B238-AC14-35BB10A2A4DF}"/>
                </a:ext>
              </a:extLst>
            </p:cNvPr>
            <p:cNvSpPr txBox="1"/>
            <p:nvPr/>
          </p:nvSpPr>
          <p:spPr>
            <a:xfrm>
              <a:off x="7060871" y="2157317"/>
              <a:ext cx="2761340" cy="1754326"/>
            </a:xfrm>
            <a:prstGeom prst="rect">
              <a:avLst/>
            </a:prstGeom>
            <a:noFill/>
            <a:ln w="38100">
              <a:noFill/>
            </a:ln>
          </p:spPr>
          <p:txBody>
            <a:bodyPr wrap="square">
              <a:spAutoFit/>
            </a:bodyPr>
            <a:lstStyle/>
            <a:p>
              <a:pPr algn="ctr">
                <a:spcAft>
                  <a:spcPts val="1200"/>
                </a:spcAft>
              </a:pPr>
              <a:r>
                <a:rPr lang="en-CA" sz="5400" dirty="0">
                  <a:solidFill>
                    <a:schemeClr val="tx1"/>
                  </a:solidFill>
                </a:rPr>
                <a:t>Hubble Constant</a:t>
              </a:r>
            </a:p>
          </p:txBody>
        </p:sp>
        <p:cxnSp>
          <p:nvCxnSpPr>
            <p:cNvPr id="8" name="Straight Arrow Connector 7">
              <a:extLst>
                <a:ext uri="{FF2B5EF4-FFF2-40B4-BE49-F238E27FC236}">
                  <a16:creationId xmlns:a16="http://schemas.microsoft.com/office/drawing/2014/main" id="{BEF10769-200B-F812-F60B-398F88DE8477}"/>
                </a:ext>
              </a:extLst>
            </p:cNvPr>
            <p:cNvCxnSpPr>
              <a:cxnSpLocks/>
            </p:cNvCxnSpPr>
            <p:nvPr/>
          </p:nvCxnSpPr>
          <p:spPr>
            <a:xfrm flipH="1">
              <a:off x="6093822" y="2636520"/>
              <a:ext cx="120232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920C3963-4040-E9A5-6F08-EFEAF7704531}"/>
              </a:ext>
            </a:extLst>
          </p:cNvPr>
          <p:cNvGrpSpPr/>
          <p:nvPr/>
        </p:nvGrpSpPr>
        <p:grpSpPr>
          <a:xfrm>
            <a:off x="8901761" y="5059302"/>
            <a:ext cx="3290239" cy="1905000"/>
            <a:chOff x="6531972" y="2006643"/>
            <a:chExt cx="3290239" cy="1905000"/>
          </a:xfrm>
        </p:grpSpPr>
        <p:sp>
          <p:nvSpPr>
            <p:cNvPr id="11" name="TextBox 10">
              <a:extLst>
                <a:ext uri="{FF2B5EF4-FFF2-40B4-BE49-F238E27FC236}">
                  <a16:creationId xmlns:a16="http://schemas.microsoft.com/office/drawing/2014/main" id="{2C5F4AAC-DA24-C85E-6639-957ECD9F7944}"/>
                </a:ext>
              </a:extLst>
            </p:cNvPr>
            <p:cNvSpPr txBox="1"/>
            <p:nvPr/>
          </p:nvSpPr>
          <p:spPr>
            <a:xfrm>
              <a:off x="6531972" y="2157317"/>
              <a:ext cx="3290239" cy="1754326"/>
            </a:xfrm>
            <a:prstGeom prst="rect">
              <a:avLst/>
            </a:prstGeom>
            <a:noFill/>
            <a:ln w="38100">
              <a:noFill/>
            </a:ln>
          </p:spPr>
          <p:txBody>
            <a:bodyPr wrap="square">
              <a:spAutoFit/>
            </a:bodyPr>
            <a:lstStyle/>
            <a:p>
              <a:pPr algn="ctr">
                <a:spcAft>
                  <a:spcPts val="1200"/>
                </a:spcAft>
              </a:pPr>
              <a:r>
                <a:rPr lang="en-CA" sz="5400" dirty="0">
                  <a:solidFill>
                    <a:schemeClr val="tx1"/>
                  </a:solidFill>
                </a:rPr>
                <a:t>Hubble Parameter</a:t>
              </a:r>
            </a:p>
          </p:txBody>
        </p:sp>
        <p:cxnSp>
          <p:nvCxnSpPr>
            <p:cNvPr id="12" name="Straight Arrow Connector 11">
              <a:extLst>
                <a:ext uri="{FF2B5EF4-FFF2-40B4-BE49-F238E27FC236}">
                  <a16:creationId xmlns:a16="http://schemas.microsoft.com/office/drawing/2014/main" id="{F4DD2C6B-09F6-BABA-16D1-EA0B1E3A04B6}"/>
                </a:ext>
              </a:extLst>
            </p:cNvPr>
            <p:cNvCxnSpPr>
              <a:cxnSpLocks/>
            </p:cNvCxnSpPr>
            <p:nvPr/>
          </p:nvCxnSpPr>
          <p:spPr>
            <a:xfrm flipH="1" flipV="1">
              <a:off x="6531972" y="2006643"/>
              <a:ext cx="476250" cy="6298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5" name="Ink 14">
                <a:extLst>
                  <a:ext uri="{FF2B5EF4-FFF2-40B4-BE49-F238E27FC236}">
                    <a16:creationId xmlns:a16="http://schemas.microsoft.com/office/drawing/2014/main" id="{90807B4F-E188-5A13-52DF-3EDD3BC7B358}"/>
                  </a:ext>
                </a:extLst>
              </p14:cNvPr>
              <p14:cNvContentPartPr/>
              <p14:nvPr>
                <p:extLst>
                  <p:ext uri="{42D2F446-02D8-4167-A562-619A0277C38B}">
                    <p15:isNarration xmlns:p15="http://schemas.microsoft.com/office/powerpoint/2012/main" val="1"/>
                  </p:ext>
                </p:extLst>
              </p14:nvPr>
            </p14:nvContentPartPr>
            <p14:xfrm>
              <a:off x="147240" y="226080"/>
              <a:ext cx="11709720" cy="2590200"/>
            </p14:xfrm>
          </p:contentPart>
        </mc:Choice>
        <mc:Fallback xmlns="">
          <p:pic>
            <p:nvPicPr>
              <p:cNvPr id="15" name="Ink 14">
                <a:extLst>
                  <a:ext uri="{FF2B5EF4-FFF2-40B4-BE49-F238E27FC236}">
                    <a16:creationId xmlns:a16="http://schemas.microsoft.com/office/drawing/2014/main" id="{90807B4F-E188-5A13-52DF-3EDD3BC7B358}"/>
                  </a:ext>
                </a:extLst>
              </p:cNvPr>
              <p:cNvPicPr>
                <a:picLocks noGrp="1" noRot="1" noChangeAspect="1" noMove="1" noResize="1" noEditPoints="1" noAdjustHandles="1" noChangeArrowheads="1" noChangeShapeType="1"/>
              </p:cNvPicPr>
              <p:nvPr/>
            </p:nvPicPr>
            <p:blipFill>
              <a:blip r:embed="rId6"/>
              <a:stretch>
                <a:fillRect/>
              </a:stretch>
            </p:blipFill>
            <p:spPr>
              <a:xfrm>
                <a:off x="137880" y="216720"/>
                <a:ext cx="11728440" cy="2608920"/>
              </a:xfrm>
              <a:prstGeom prst="rect">
                <a:avLst/>
              </a:prstGeom>
            </p:spPr>
          </p:pic>
        </mc:Fallback>
      </mc:AlternateContent>
    </p:spTree>
    <p:custDataLst>
      <p:tags r:id="rId1"/>
    </p:custDataLst>
    <p:extLst>
      <p:ext uri="{BB962C8B-B14F-4D97-AF65-F5344CB8AC3E}">
        <p14:creationId xmlns:p14="http://schemas.microsoft.com/office/powerpoint/2010/main" val="2505872901"/>
      </p:ext>
    </p:extLst>
  </p:cSld>
  <p:clrMapOvr>
    <a:masterClrMapping/>
  </p:clrMapOvr>
  <mc:AlternateContent xmlns:mc="http://schemas.openxmlformats.org/markup-compatibility/2006" xmlns:p14="http://schemas.microsoft.com/office/powerpoint/2010/main">
    <mc:Choice Requires="p14">
      <p:transition spd="slow" p14:dur="2000" advTm="24165"/>
    </mc:Choice>
    <mc:Fallback xmlns="">
      <p:transition spd="slow" advTm="24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1" fill="hold"/>
                                        <p:tgtEl>
                                          <p:spTgt spid="1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A698B3-3277-6FC8-7B60-CD21969E0FE5}"/>
                  </a:ext>
                </a:extLst>
              </p:cNvPr>
              <p:cNvSpPr txBox="1"/>
              <p:nvPr/>
            </p:nvSpPr>
            <p:spPr>
              <a:xfrm>
                <a:off x="269351" y="821741"/>
                <a:ext cx="11653297" cy="3785652"/>
              </a:xfrm>
              <a:prstGeom prst="rect">
                <a:avLst/>
              </a:prstGeom>
              <a:noFill/>
              <a:ln w="38100">
                <a:noFill/>
              </a:ln>
            </p:spPr>
            <p:txBody>
              <a:bodyPr wrap="square">
                <a:spAutoFit/>
              </a:bodyPr>
              <a:lstStyle/>
              <a:p>
                <a:r>
                  <a:rPr lang="en-CA" sz="6000" u="sng" dirty="0">
                    <a:effectLst/>
                    <a:latin typeface="Calibri" panose="020F0502020204030204" pitchFamily="34" charset="0"/>
                    <a:ea typeface="Calibri" panose="020F0502020204030204" pitchFamily="34" charset="0"/>
                    <a:cs typeface="Times New Roman" panose="02020603050405020304" pitchFamily="18" charset="0"/>
                  </a:rPr>
                  <a:t>(Cosmic) Event Horizon</a:t>
                </a:r>
                <a:r>
                  <a:rPr lang="en-CA" sz="6000" dirty="0">
                    <a:effectLst/>
                    <a:latin typeface="Calibri" panose="020F0502020204030204" pitchFamily="34" charset="0"/>
                    <a:ea typeface="Calibri" panose="020F0502020204030204" pitchFamily="34" charset="0"/>
                    <a:cs typeface="Times New Roman" panose="02020603050405020304" pitchFamily="18" charset="0"/>
                  </a:rPr>
                  <a:t>: </a:t>
                </a:r>
                <a:br>
                  <a:rPr lang="en-CA" sz="6000" dirty="0">
                    <a:effectLst/>
                    <a:latin typeface="Calibri" panose="020F0502020204030204" pitchFamily="34" charset="0"/>
                    <a:ea typeface="Calibri" panose="020F0502020204030204" pitchFamily="34" charset="0"/>
                    <a:cs typeface="Times New Roman" panose="02020603050405020304" pitchFamily="18" charset="0"/>
                  </a:rPr>
                </a:br>
                <a:r>
                  <a:rPr lang="en-GB" sz="6000" dirty="0">
                    <a:latin typeface="Calibri" panose="020F0502020204030204" pitchFamily="34" charset="0"/>
                    <a:ea typeface="Calibri" panose="020F0502020204030204" pitchFamily="34" charset="0"/>
                    <a:cs typeface="Times New Roman" panose="02020603050405020304" pitchFamily="18" charset="0"/>
                  </a:rPr>
                  <a:t>the maximum co-moving distance </a:t>
                </a:r>
                <a14:m>
                  <m:oMath xmlns:m="http://schemas.openxmlformats.org/officeDocument/2006/math">
                    <m:r>
                      <m:rPr>
                        <m:sty m:val="p"/>
                      </m:rPr>
                      <a:rPr lang="en-CA" sz="6000" b="0" i="0" smtClean="0">
                        <a:latin typeface="Cambria Math" panose="02040503050406030204" pitchFamily="18" charset="0"/>
                        <a:ea typeface="Calibri" panose="020F0502020204030204" pitchFamily="34" charset="0"/>
                        <a:cs typeface="Times New Roman" panose="02020603050405020304" pitchFamily="18" charset="0"/>
                      </a:rPr>
                      <m:t>Δ</m:t>
                    </m:r>
                    <m:r>
                      <a:rPr lang="en-CA" sz="6000" b="0" i="1" smtClean="0">
                        <a:solidFill>
                          <a:srgbClr val="0070C0"/>
                        </a:solidFill>
                        <a:latin typeface="Cambria Math" panose="02040503050406030204" pitchFamily="18" charset="0"/>
                        <a:ea typeface="Calibri" panose="020F0502020204030204" pitchFamily="34" charset="0"/>
                        <a:cs typeface="Times New Roman" panose="02020603050405020304" pitchFamily="18" charset="0"/>
                      </a:rPr>
                      <m:t>𝑟</m:t>
                    </m:r>
                  </m:oMath>
                </a14:m>
                <a:r>
                  <a:rPr lang="en-GB" sz="6000" dirty="0">
                    <a:latin typeface="Calibri" panose="020F0502020204030204" pitchFamily="34" charset="0"/>
                    <a:ea typeface="Calibri" panose="020F0502020204030204" pitchFamily="34" charset="0"/>
                    <a:cs typeface="Times New Roman" panose="02020603050405020304" pitchFamily="18" charset="0"/>
                  </a:rPr>
                  <a:t> a light beam emitted from earth can travel.</a:t>
                </a:r>
                <a:endParaRPr lang="en-CA" sz="6000" dirty="0"/>
              </a:p>
            </p:txBody>
          </p:sp>
        </mc:Choice>
        <mc:Fallback xmlns="">
          <p:sp>
            <p:nvSpPr>
              <p:cNvPr id="4" name="TextBox 3">
                <a:extLst>
                  <a:ext uri="{FF2B5EF4-FFF2-40B4-BE49-F238E27FC236}">
                    <a16:creationId xmlns:a16="http://schemas.microsoft.com/office/drawing/2014/main" id="{E8A698B3-3277-6FC8-7B60-CD21969E0FE5}"/>
                  </a:ext>
                </a:extLst>
              </p:cNvPr>
              <p:cNvSpPr txBox="1">
                <a:spLocks noRot="1" noChangeAspect="1" noMove="1" noResize="1" noEditPoints="1" noAdjustHandles="1" noChangeArrowheads="1" noChangeShapeType="1" noTextEdit="1"/>
              </p:cNvSpPr>
              <p:nvPr/>
            </p:nvSpPr>
            <p:spPr>
              <a:xfrm>
                <a:off x="269351" y="821741"/>
                <a:ext cx="11653297" cy="3785652"/>
              </a:xfrm>
              <a:prstGeom prst="rect">
                <a:avLst/>
              </a:prstGeom>
              <a:blipFill>
                <a:blip r:embed="rId2"/>
                <a:stretch>
                  <a:fillRect l="-3138" t="-4992" r="-2249" b="-9984"/>
                </a:stretch>
              </a:blipFill>
              <a:ln w="38100">
                <a:noFill/>
              </a:ln>
            </p:spPr>
            <p:txBody>
              <a:bodyPr/>
              <a:lstStyle/>
              <a:p>
                <a:r>
                  <a:rPr lang="en-CA">
                    <a:noFill/>
                  </a:rPr>
                  <a:t> </a:t>
                </a:r>
              </a:p>
            </p:txBody>
          </p:sp>
        </mc:Fallback>
      </mc:AlternateContent>
    </p:spTree>
    <p:extLst>
      <p:ext uri="{BB962C8B-B14F-4D97-AF65-F5344CB8AC3E}">
        <p14:creationId xmlns:p14="http://schemas.microsoft.com/office/powerpoint/2010/main" val="2997461711"/>
      </p:ext>
    </p:extLst>
  </p:cSld>
  <p:clrMapOvr>
    <a:masterClrMapping/>
  </p:clrMapOvr>
  <mc:AlternateContent xmlns:mc="http://schemas.openxmlformats.org/markup-compatibility/2006" xmlns:p14="http://schemas.microsoft.com/office/powerpoint/2010/main">
    <mc:Choice Requires="p14">
      <p:transition spd="slow" p14:dur="2000" advTm="15036"/>
    </mc:Choice>
    <mc:Fallback xmlns="">
      <p:transition spd="slow" advTm="1503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7E655FF-C969-24CA-8DDC-9007C023E81F}"/>
              </a:ext>
            </a:extLst>
          </p:cNvPr>
          <p:cNvSpPr txBox="1"/>
          <p:nvPr/>
        </p:nvSpPr>
        <p:spPr>
          <a:xfrm>
            <a:off x="293871" y="291477"/>
            <a:ext cx="4437414" cy="3785652"/>
          </a:xfrm>
          <a:prstGeom prst="rect">
            <a:avLst/>
          </a:prstGeom>
          <a:noFill/>
          <a:ln w="38100">
            <a:solidFill>
              <a:schemeClr val="tx1"/>
            </a:solidFill>
          </a:ln>
        </p:spPr>
        <p:txBody>
          <a:bodyPr wrap="square" rtlCol="0">
            <a:spAutoFit/>
          </a:bodyPr>
          <a:lstStyle/>
          <a:p>
            <a:r>
              <a:rPr lang="en-CA" sz="4000" dirty="0"/>
              <a:t>In a static universe, light emitted from Earth can travel infinitely far away to any part of the universe.</a:t>
            </a:r>
          </a:p>
        </p:txBody>
      </p:sp>
      <p:grpSp>
        <p:nvGrpSpPr>
          <p:cNvPr id="15" name="Group 14">
            <a:extLst>
              <a:ext uri="{FF2B5EF4-FFF2-40B4-BE49-F238E27FC236}">
                <a16:creationId xmlns:a16="http://schemas.microsoft.com/office/drawing/2014/main" id="{3D3F20EC-01B0-80EC-BFF6-1DD7217C5B11}"/>
              </a:ext>
            </a:extLst>
          </p:cNvPr>
          <p:cNvGrpSpPr/>
          <p:nvPr/>
        </p:nvGrpSpPr>
        <p:grpSpPr>
          <a:xfrm>
            <a:off x="5048251" y="285752"/>
            <a:ext cx="6705591" cy="6221622"/>
            <a:chOff x="5048251" y="285752"/>
            <a:chExt cx="6705591" cy="6221622"/>
          </a:xfrm>
        </p:grpSpPr>
        <p:grpSp>
          <p:nvGrpSpPr>
            <p:cNvPr id="143" name="Group 142">
              <a:extLst>
                <a:ext uri="{FF2B5EF4-FFF2-40B4-BE49-F238E27FC236}">
                  <a16:creationId xmlns:a16="http://schemas.microsoft.com/office/drawing/2014/main" id="{CDA6B20A-BBF5-EBC4-E42A-5F8507FC6510}"/>
                </a:ext>
              </a:extLst>
            </p:cNvPr>
            <p:cNvGrpSpPr/>
            <p:nvPr/>
          </p:nvGrpSpPr>
          <p:grpSpPr>
            <a:xfrm rot="16200000">
              <a:off x="5206012" y="824813"/>
              <a:ext cx="6221622" cy="5143500"/>
              <a:chOff x="517017" y="647700"/>
              <a:chExt cx="7978025" cy="5143500"/>
            </a:xfrm>
          </p:grpSpPr>
          <p:cxnSp>
            <p:nvCxnSpPr>
              <p:cNvPr id="144" name="Straight Connector 143">
                <a:extLst>
                  <a:ext uri="{FF2B5EF4-FFF2-40B4-BE49-F238E27FC236}">
                    <a16:creationId xmlns:a16="http://schemas.microsoft.com/office/drawing/2014/main" id="{16C144AA-B559-0DBC-6676-360A76A1B7D0}"/>
                  </a:ext>
                </a:extLst>
              </p:cNvPr>
              <p:cNvCxnSpPr>
                <a:cxnSpLocks/>
              </p:cNvCxnSpPr>
              <p:nvPr/>
            </p:nvCxnSpPr>
            <p:spPr>
              <a:xfrm flipH="1">
                <a:off x="517017" y="4762500"/>
                <a:ext cx="797802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AD138A7-1498-3E45-9DD8-70172175173E}"/>
                  </a:ext>
                </a:extLst>
              </p:cNvPr>
              <p:cNvCxnSpPr>
                <a:cxnSpLocks/>
              </p:cNvCxnSpPr>
              <p:nvPr/>
            </p:nvCxnSpPr>
            <p:spPr>
              <a:xfrm flipH="1">
                <a:off x="517017" y="5791200"/>
                <a:ext cx="7978025" cy="0"/>
              </a:xfrm>
              <a:prstGeom prst="line">
                <a:avLst/>
              </a:prstGeom>
              <a:ln w="76200">
                <a:solidFill>
                  <a:srgbClr val="01FF74"/>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38A93BC-8467-26C4-E55D-FD2EFE8D7818}"/>
                  </a:ext>
                </a:extLst>
              </p:cNvPr>
              <p:cNvCxnSpPr>
                <a:cxnSpLocks/>
              </p:cNvCxnSpPr>
              <p:nvPr/>
            </p:nvCxnSpPr>
            <p:spPr>
              <a:xfrm flipH="1">
                <a:off x="517017" y="2705100"/>
                <a:ext cx="797802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D3C4805-E747-D227-9064-F8104EA55CB2}"/>
                  </a:ext>
                </a:extLst>
              </p:cNvPr>
              <p:cNvCxnSpPr>
                <a:cxnSpLocks/>
              </p:cNvCxnSpPr>
              <p:nvPr/>
            </p:nvCxnSpPr>
            <p:spPr>
              <a:xfrm flipH="1">
                <a:off x="517017" y="3733800"/>
                <a:ext cx="797802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7AFCB22-2AF8-3786-C5F5-C539C7950BD7}"/>
                  </a:ext>
                </a:extLst>
              </p:cNvPr>
              <p:cNvCxnSpPr>
                <a:cxnSpLocks/>
              </p:cNvCxnSpPr>
              <p:nvPr/>
            </p:nvCxnSpPr>
            <p:spPr>
              <a:xfrm flipH="1">
                <a:off x="665756" y="647700"/>
                <a:ext cx="7829286" cy="0"/>
              </a:xfrm>
              <a:prstGeom prst="line">
                <a:avLst/>
              </a:prstGeom>
              <a:ln w="762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FE9C802-8BCA-1413-8467-3E4FF2E32FAE}"/>
                  </a:ext>
                </a:extLst>
              </p:cNvPr>
              <p:cNvCxnSpPr>
                <a:cxnSpLocks/>
              </p:cNvCxnSpPr>
              <p:nvPr/>
            </p:nvCxnSpPr>
            <p:spPr>
              <a:xfrm flipH="1">
                <a:off x="517017" y="1676402"/>
                <a:ext cx="797802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6DF6C788-875A-947A-23E5-26ED3EE7626C}"/>
                </a:ext>
              </a:extLst>
            </p:cNvPr>
            <p:cNvGrpSpPr/>
            <p:nvPr/>
          </p:nvGrpSpPr>
          <p:grpSpPr>
            <a:xfrm>
              <a:off x="5048251" y="781050"/>
              <a:ext cx="6705591" cy="5143500"/>
              <a:chOff x="517017" y="647700"/>
              <a:chExt cx="7978025" cy="5143500"/>
            </a:xfrm>
          </p:grpSpPr>
          <p:cxnSp>
            <p:nvCxnSpPr>
              <p:cNvPr id="95" name="Straight Connector 94">
                <a:extLst>
                  <a:ext uri="{FF2B5EF4-FFF2-40B4-BE49-F238E27FC236}">
                    <a16:creationId xmlns:a16="http://schemas.microsoft.com/office/drawing/2014/main" id="{B37D2207-0179-5AA1-AA8D-D9A1B69495B7}"/>
                  </a:ext>
                </a:extLst>
              </p:cNvPr>
              <p:cNvCxnSpPr>
                <a:cxnSpLocks/>
              </p:cNvCxnSpPr>
              <p:nvPr/>
            </p:nvCxnSpPr>
            <p:spPr>
              <a:xfrm flipH="1">
                <a:off x="517017" y="4762500"/>
                <a:ext cx="797802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F69A6ED-39A8-439A-1ED7-280FAC34629E}"/>
                  </a:ext>
                </a:extLst>
              </p:cNvPr>
              <p:cNvCxnSpPr>
                <a:cxnSpLocks/>
              </p:cNvCxnSpPr>
              <p:nvPr/>
            </p:nvCxnSpPr>
            <p:spPr>
              <a:xfrm flipH="1">
                <a:off x="517017" y="5791200"/>
                <a:ext cx="797802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357A725-610D-33B3-F516-3C16C1BA0E5C}"/>
                  </a:ext>
                </a:extLst>
              </p:cNvPr>
              <p:cNvCxnSpPr>
                <a:cxnSpLocks/>
              </p:cNvCxnSpPr>
              <p:nvPr/>
            </p:nvCxnSpPr>
            <p:spPr>
              <a:xfrm flipH="1">
                <a:off x="517017" y="2705100"/>
                <a:ext cx="797802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9B10243-1937-B154-A2C2-BAA66240B30C}"/>
                  </a:ext>
                </a:extLst>
              </p:cNvPr>
              <p:cNvCxnSpPr>
                <a:cxnSpLocks/>
              </p:cNvCxnSpPr>
              <p:nvPr/>
            </p:nvCxnSpPr>
            <p:spPr>
              <a:xfrm flipH="1">
                <a:off x="517017" y="3733800"/>
                <a:ext cx="797802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3A574EE-8735-8DA0-3588-D0352F1C3093}"/>
                  </a:ext>
                </a:extLst>
              </p:cNvPr>
              <p:cNvCxnSpPr>
                <a:cxnSpLocks/>
              </p:cNvCxnSpPr>
              <p:nvPr/>
            </p:nvCxnSpPr>
            <p:spPr>
              <a:xfrm flipH="1">
                <a:off x="540522" y="647700"/>
                <a:ext cx="7829286"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708317F-CE81-B8BF-F538-74B36C1E17EB}"/>
                  </a:ext>
                </a:extLst>
              </p:cNvPr>
              <p:cNvCxnSpPr>
                <a:cxnSpLocks/>
              </p:cNvCxnSpPr>
              <p:nvPr/>
            </p:nvCxnSpPr>
            <p:spPr>
              <a:xfrm flipH="1">
                <a:off x="517017" y="1676402"/>
                <a:ext cx="7978025"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2664B24E-89FD-DE98-C07A-39AB4E701E82}"/>
                </a:ext>
              </a:extLst>
            </p:cNvPr>
            <p:cNvGrpSpPr/>
            <p:nvPr/>
          </p:nvGrpSpPr>
          <p:grpSpPr>
            <a:xfrm flipH="1">
              <a:off x="10535246" y="5617499"/>
              <a:ext cx="706652" cy="639976"/>
              <a:chOff x="4047308" y="2710906"/>
              <a:chExt cx="899886" cy="814977"/>
            </a:xfrm>
            <a:solidFill>
              <a:srgbClr val="00B050"/>
            </a:solidFill>
          </p:grpSpPr>
          <p:sp>
            <p:nvSpPr>
              <p:cNvPr id="87" name="Oval 86">
                <a:extLst>
                  <a:ext uri="{FF2B5EF4-FFF2-40B4-BE49-F238E27FC236}">
                    <a16:creationId xmlns:a16="http://schemas.microsoft.com/office/drawing/2014/main" id="{DC9B71AA-DD37-717E-D485-80DF2FD38A7F}"/>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Moon 87">
                <a:extLst>
                  <a:ext uri="{FF2B5EF4-FFF2-40B4-BE49-F238E27FC236}">
                    <a16:creationId xmlns:a16="http://schemas.microsoft.com/office/drawing/2014/main" id="{6E0DA6C3-9616-F4AB-132A-A66CCD0C9FC0}"/>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Moon 88">
                <a:extLst>
                  <a:ext uri="{FF2B5EF4-FFF2-40B4-BE49-F238E27FC236}">
                    <a16:creationId xmlns:a16="http://schemas.microsoft.com/office/drawing/2014/main" id="{CAF44105-2DCE-E706-2735-9D44985D58AD}"/>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1" name="Group 110">
              <a:extLst>
                <a:ext uri="{FF2B5EF4-FFF2-40B4-BE49-F238E27FC236}">
                  <a16:creationId xmlns:a16="http://schemas.microsoft.com/office/drawing/2014/main" id="{B2F6E2EF-3FE8-333A-E5C0-B48FD04ABFC3}"/>
                </a:ext>
              </a:extLst>
            </p:cNvPr>
            <p:cNvGrpSpPr/>
            <p:nvPr/>
          </p:nvGrpSpPr>
          <p:grpSpPr>
            <a:xfrm flipH="1">
              <a:off x="10576511" y="4607849"/>
              <a:ext cx="706652" cy="639976"/>
              <a:chOff x="4047308" y="2710906"/>
              <a:chExt cx="899886" cy="814977"/>
            </a:xfrm>
            <a:solidFill>
              <a:srgbClr val="00B050"/>
            </a:solidFill>
          </p:grpSpPr>
          <p:sp>
            <p:nvSpPr>
              <p:cNvPr id="112" name="Oval 111">
                <a:extLst>
                  <a:ext uri="{FF2B5EF4-FFF2-40B4-BE49-F238E27FC236}">
                    <a16:creationId xmlns:a16="http://schemas.microsoft.com/office/drawing/2014/main" id="{C53AA476-F17C-A492-301B-6EB0269462B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Moon 112">
                <a:extLst>
                  <a:ext uri="{FF2B5EF4-FFF2-40B4-BE49-F238E27FC236}">
                    <a16:creationId xmlns:a16="http://schemas.microsoft.com/office/drawing/2014/main" id="{DB67F43D-F248-347A-ED9F-D8CA943F652F}"/>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Moon 113">
                <a:extLst>
                  <a:ext uri="{FF2B5EF4-FFF2-40B4-BE49-F238E27FC236}">
                    <a16:creationId xmlns:a16="http://schemas.microsoft.com/office/drawing/2014/main" id="{C6901746-2FF2-5A8D-3842-503F0092C4B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9" name="Group 118">
              <a:extLst>
                <a:ext uri="{FF2B5EF4-FFF2-40B4-BE49-F238E27FC236}">
                  <a16:creationId xmlns:a16="http://schemas.microsoft.com/office/drawing/2014/main" id="{A0F29207-706D-7E91-DD79-37D38B0816BB}"/>
                </a:ext>
              </a:extLst>
            </p:cNvPr>
            <p:cNvGrpSpPr/>
            <p:nvPr/>
          </p:nvGrpSpPr>
          <p:grpSpPr>
            <a:xfrm flipH="1">
              <a:off x="10576511" y="3579149"/>
              <a:ext cx="706652" cy="639976"/>
              <a:chOff x="4047308" y="2710906"/>
              <a:chExt cx="899886" cy="814977"/>
            </a:xfrm>
            <a:solidFill>
              <a:srgbClr val="00B050"/>
            </a:solidFill>
          </p:grpSpPr>
          <p:sp>
            <p:nvSpPr>
              <p:cNvPr id="120" name="Oval 119">
                <a:extLst>
                  <a:ext uri="{FF2B5EF4-FFF2-40B4-BE49-F238E27FC236}">
                    <a16:creationId xmlns:a16="http://schemas.microsoft.com/office/drawing/2014/main" id="{65402C7B-9039-FA59-CF4E-5C912974C447}"/>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Moon 120">
                <a:extLst>
                  <a:ext uri="{FF2B5EF4-FFF2-40B4-BE49-F238E27FC236}">
                    <a16:creationId xmlns:a16="http://schemas.microsoft.com/office/drawing/2014/main" id="{D2649CA6-1313-1BA0-2F55-D3B8DE1B5A66}"/>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Moon 121">
                <a:extLst>
                  <a:ext uri="{FF2B5EF4-FFF2-40B4-BE49-F238E27FC236}">
                    <a16:creationId xmlns:a16="http://schemas.microsoft.com/office/drawing/2014/main" id="{0F7A85F9-30E4-4348-4530-287656C69464}"/>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5" name="Group 134">
              <a:extLst>
                <a:ext uri="{FF2B5EF4-FFF2-40B4-BE49-F238E27FC236}">
                  <a16:creationId xmlns:a16="http://schemas.microsoft.com/office/drawing/2014/main" id="{90C03580-410F-4810-7AEE-CC47082EE053}"/>
                </a:ext>
              </a:extLst>
            </p:cNvPr>
            <p:cNvGrpSpPr/>
            <p:nvPr/>
          </p:nvGrpSpPr>
          <p:grpSpPr>
            <a:xfrm flipH="1">
              <a:off x="10570682" y="2550447"/>
              <a:ext cx="706652" cy="639976"/>
              <a:chOff x="4047308" y="2710906"/>
              <a:chExt cx="899886" cy="814977"/>
            </a:xfrm>
            <a:solidFill>
              <a:srgbClr val="00B050"/>
            </a:solidFill>
          </p:grpSpPr>
          <p:sp>
            <p:nvSpPr>
              <p:cNvPr id="136" name="Oval 135">
                <a:extLst>
                  <a:ext uri="{FF2B5EF4-FFF2-40B4-BE49-F238E27FC236}">
                    <a16:creationId xmlns:a16="http://schemas.microsoft.com/office/drawing/2014/main" id="{ADF37823-9982-B2DD-51F9-BDE12E269B8F}"/>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Moon 136">
                <a:extLst>
                  <a:ext uri="{FF2B5EF4-FFF2-40B4-BE49-F238E27FC236}">
                    <a16:creationId xmlns:a16="http://schemas.microsoft.com/office/drawing/2014/main" id="{7CF37F3F-ACE1-85AD-5B27-07B51FE881B5}"/>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Moon 137">
                <a:extLst>
                  <a:ext uri="{FF2B5EF4-FFF2-40B4-BE49-F238E27FC236}">
                    <a16:creationId xmlns:a16="http://schemas.microsoft.com/office/drawing/2014/main" id="{9D318737-2315-490A-70B2-28FCF25DD90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1" name="Group 150">
              <a:extLst>
                <a:ext uri="{FF2B5EF4-FFF2-40B4-BE49-F238E27FC236}">
                  <a16:creationId xmlns:a16="http://schemas.microsoft.com/office/drawing/2014/main" id="{7E49D7EA-1BD6-0DDB-B568-74BC7316D86F}"/>
                </a:ext>
              </a:extLst>
            </p:cNvPr>
            <p:cNvGrpSpPr/>
            <p:nvPr/>
          </p:nvGrpSpPr>
          <p:grpSpPr>
            <a:xfrm flipH="1">
              <a:off x="10579502" y="1502699"/>
              <a:ext cx="706652" cy="639976"/>
              <a:chOff x="4047308" y="2710906"/>
              <a:chExt cx="899886" cy="814977"/>
            </a:xfrm>
            <a:solidFill>
              <a:srgbClr val="00B050"/>
            </a:solidFill>
          </p:grpSpPr>
          <p:sp>
            <p:nvSpPr>
              <p:cNvPr id="152" name="Oval 151">
                <a:extLst>
                  <a:ext uri="{FF2B5EF4-FFF2-40B4-BE49-F238E27FC236}">
                    <a16:creationId xmlns:a16="http://schemas.microsoft.com/office/drawing/2014/main" id="{7A989F5C-F872-118B-94BD-7C991C2535F2}"/>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Moon 152">
                <a:extLst>
                  <a:ext uri="{FF2B5EF4-FFF2-40B4-BE49-F238E27FC236}">
                    <a16:creationId xmlns:a16="http://schemas.microsoft.com/office/drawing/2014/main" id="{DFB90124-E051-4BBD-BE0B-45ADAAE3225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Moon 153">
                <a:extLst>
                  <a:ext uri="{FF2B5EF4-FFF2-40B4-BE49-F238E27FC236}">
                    <a16:creationId xmlns:a16="http://schemas.microsoft.com/office/drawing/2014/main" id="{9385B372-DEAC-9853-30A2-F3A2C6E880C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9" name="Group 158">
              <a:extLst>
                <a:ext uri="{FF2B5EF4-FFF2-40B4-BE49-F238E27FC236}">
                  <a16:creationId xmlns:a16="http://schemas.microsoft.com/office/drawing/2014/main" id="{AE69568A-A493-BDEA-E858-5B48087C4C27}"/>
                </a:ext>
              </a:extLst>
            </p:cNvPr>
            <p:cNvGrpSpPr/>
            <p:nvPr/>
          </p:nvGrpSpPr>
          <p:grpSpPr>
            <a:xfrm flipH="1">
              <a:off x="10568965" y="474000"/>
              <a:ext cx="706652" cy="639976"/>
              <a:chOff x="4047308" y="2710906"/>
              <a:chExt cx="899886" cy="814977"/>
            </a:xfrm>
            <a:solidFill>
              <a:srgbClr val="00B050"/>
            </a:solidFill>
          </p:grpSpPr>
          <p:sp>
            <p:nvSpPr>
              <p:cNvPr id="160" name="Oval 159">
                <a:extLst>
                  <a:ext uri="{FF2B5EF4-FFF2-40B4-BE49-F238E27FC236}">
                    <a16:creationId xmlns:a16="http://schemas.microsoft.com/office/drawing/2014/main" id="{0FCA7AFD-F97D-68BD-C9B2-13454845910C}"/>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Moon 160">
                <a:extLst>
                  <a:ext uri="{FF2B5EF4-FFF2-40B4-BE49-F238E27FC236}">
                    <a16:creationId xmlns:a16="http://schemas.microsoft.com/office/drawing/2014/main" id="{89864D48-D2E1-CABC-7ABD-38EE0635CA6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Moon 161">
                <a:extLst>
                  <a:ext uri="{FF2B5EF4-FFF2-40B4-BE49-F238E27FC236}">
                    <a16:creationId xmlns:a16="http://schemas.microsoft.com/office/drawing/2014/main" id="{5046DA3F-00C8-0D80-8ED6-47B43C03A4B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8"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09015CF5-3649-4738-8109-6EC54796C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388368" y="5586767"/>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EB0DA8B6-110B-BC8A-07A8-84022A769B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400418" y="4593358"/>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63B104CE-9AAB-F884-1AE8-275B2696D1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400418" y="3567091"/>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719DE701-EA6B-9E80-4198-6941EFAE6E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399377" y="2526711"/>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90B7376-BCBB-3A30-4CA4-D89B0995AF9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413271" y="1500375"/>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DD8FB5A5-B2F2-74C0-9183-F4C21071D1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410766" y="459995"/>
              <a:ext cx="651274" cy="652029"/>
            </a:xfrm>
            <a:prstGeom prst="rect">
              <a:avLst/>
            </a:prstGeom>
            <a:noFill/>
            <a:extLst>
              <a:ext uri="{909E8E84-426E-40DD-AFC4-6F175D3DCCD1}">
                <a14:hiddenFill xmlns:a14="http://schemas.microsoft.com/office/drawing/2010/main">
                  <a:solidFill>
                    <a:srgbClr val="FFFFFF"/>
                  </a:solidFill>
                </a14:hiddenFill>
              </a:ext>
            </a:extLst>
          </p:spPr>
        </p:pic>
        <p:cxnSp>
          <p:nvCxnSpPr>
            <p:cNvPr id="164" name="Straight Connector 163">
              <a:extLst>
                <a:ext uri="{FF2B5EF4-FFF2-40B4-BE49-F238E27FC236}">
                  <a16:creationId xmlns:a16="http://schemas.microsoft.com/office/drawing/2014/main" id="{599A23BC-5D2A-5AD8-4391-246FF73D0451}"/>
                </a:ext>
              </a:extLst>
            </p:cNvPr>
            <p:cNvCxnSpPr>
              <a:cxnSpLocks/>
            </p:cNvCxnSpPr>
            <p:nvPr/>
          </p:nvCxnSpPr>
          <p:spPr>
            <a:xfrm>
              <a:off x="5726114" y="5937487"/>
              <a:ext cx="423497"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CB91806-01CC-FE82-9A25-A65DAA554179}"/>
                </a:ext>
              </a:extLst>
            </p:cNvPr>
            <p:cNvCxnSpPr>
              <a:cxnSpLocks/>
            </p:cNvCxnSpPr>
            <p:nvPr/>
          </p:nvCxnSpPr>
          <p:spPr>
            <a:xfrm>
              <a:off x="5676151" y="4908787"/>
              <a:ext cx="1097624"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74DCAC1-D00B-DA2F-A3C0-679962B906F3}"/>
                </a:ext>
              </a:extLst>
            </p:cNvPr>
            <p:cNvCxnSpPr>
              <a:cxnSpLocks/>
            </p:cNvCxnSpPr>
            <p:nvPr/>
          </p:nvCxnSpPr>
          <p:spPr>
            <a:xfrm>
              <a:off x="5687484" y="3867150"/>
              <a:ext cx="2114989"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983E291-1773-3126-8509-0640AD4C7167}"/>
                </a:ext>
              </a:extLst>
            </p:cNvPr>
            <p:cNvCxnSpPr>
              <a:cxnSpLocks/>
            </p:cNvCxnSpPr>
            <p:nvPr/>
          </p:nvCxnSpPr>
          <p:spPr>
            <a:xfrm>
              <a:off x="5687333" y="2847975"/>
              <a:ext cx="3143840"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A66C55B-2D5B-A414-1FB6-1E3AABAEEE19}"/>
                </a:ext>
              </a:extLst>
            </p:cNvPr>
            <p:cNvCxnSpPr>
              <a:cxnSpLocks/>
            </p:cNvCxnSpPr>
            <p:nvPr/>
          </p:nvCxnSpPr>
          <p:spPr>
            <a:xfrm>
              <a:off x="5740217" y="1809752"/>
              <a:ext cx="4119656"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C31E104-97F9-BC4C-8E4E-BBE3D5B553FE}"/>
                </a:ext>
              </a:extLst>
            </p:cNvPr>
            <p:cNvCxnSpPr>
              <a:cxnSpLocks/>
            </p:cNvCxnSpPr>
            <p:nvPr/>
          </p:nvCxnSpPr>
          <p:spPr>
            <a:xfrm>
              <a:off x="5734004" y="768590"/>
              <a:ext cx="5234781"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729339789"/>
      </p:ext>
    </p:extLst>
  </p:cSld>
  <p:clrMapOvr>
    <a:masterClrMapping/>
  </p:clrMapOvr>
  <mc:AlternateContent xmlns:mc="http://schemas.openxmlformats.org/markup-compatibility/2006" xmlns:p14="http://schemas.microsoft.com/office/powerpoint/2010/main">
    <mc:Choice Requires="p14">
      <p:transition spd="slow" p14:dur="2000" advTm="8480"/>
    </mc:Choice>
    <mc:Fallback xmlns="">
      <p:transition spd="slow" advTm="84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DA9AFD76-6B6D-2899-7734-897B4D4E7393}"/>
              </a:ext>
            </a:extLst>
          </p:cNvPr>
          <p:cNvSpPr/>
          <p:nvPr/>
        </p:nvSpPr>
        <p:spPr>
          <a:xfrm>
            <a:off x="2882685" y="340963"/>
            <a:ext cx="6028840" cy="6506503"/>
          </a:xfrm>
          <a:custGeom>
            <a:avLst/>
            <a:gdLst>
              <a:gd name="connsiteX0" fmla="*/ 0 w 6028840"/>
              <a:gd name="connsiteY0" fmla="*/ 0 h 6506503"/>
              <a:gd name="connsiteX1" fmla="*/ 914400 w 6028840"/>
              <a:gd name="connsiteY1" fmla="*/ 635430 h 6506503"/>
              <a:gd name="connsiteX2" fmla="*/ 1549830 w 6028840"/>
              <a:gd name="connsiteY2" fmla="*/ 1518834 h 6506503"/>
              <a:gd name="connsiteX3" fmla="*/ 2154264 w 6028840"/>
              <a:gd name="connsiteY3" fmla="*/ 3146156 h 6506503"/>
              <a:gd name="connsiteX4" fmla="*/ 2696705 w 6028840"/>
              <a:gd name="connsiteY4" fmla="*/ 4974956 h 6506503"/>
              <a:gd name="connsiteX5" fmla="*/ 3099661 w 6028840"/>
              <a:gd name="connsiteY5" fmla="*/ 5687878 h 6506503"/>
              <a:gd name="connsiteX6" fmla="*/ 3564610 w 6028840"/>
              <a:gd name="connsiteY6" fmla="*/ 6121830 h 6506503"/>
              <a:gd name="connsiteX7" fmla="*/ 4091552 w 6028840"/>
              <a:gd name="connsiteY7" fmla="*/ 6431796 h 6506503"/>
              <a:gd name="connsiteX8" fmla="*/ 4339525 w 6028840"/>
              <a:gd name="connsiteY8" fmla="*/ 6478291 h 6506503"/>
              <a:gd name="connsiteX9" fmla="*/ 4432515 w 6028840"/>
              <a:gd name="connsiteY9" fmla="*/ 6478291 h 6506503"/>
              <a:gd name="connsiteX10" fmla="*/ 4711484 w 6028840"/>
              <a:gd name="connsiteY10" fmla="*/ 6121830 h 6506503"/>
              <a:gd name="connsiteX11" fmla="*/ 4974956 w 6028840"/>
              <a:gd name="connsiteY11" fmla="*/ 5176434 h 6506503"/>
              <a:gd name="connsiteX12" fmla="*/ 5269423 w 6028840"/>
              <a:gd name="connsiteY12" fmla="*/ 2712203 h 6506503"/>
              <a:gd name="connsiteX13" fmla="*/ 5548393 w 6028840"/>
              <a:gd name="connsiteY13" fmla="*/ 1162373 h 6506503"/>
              <a:gd name="connsiteX14" fmla="*/ 5858359 w 6028840"/>
              <a:gd name="connsiteY14" fmla="*/ 294468 h 6506503"/>
              <a:gd name="connsiteX15" fmla="*/ 6028840 w 6028840"/>
              <a:gd name="connsiteY15" fmla="*/ 61993 h 650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28840" h="6506503">
                <a:moveTo>
                  <a:pt x="0" y="0"/>
                </a:moveTo>
                <a:cubicBezTo>
                  <a:pt x="328047" y="191145"/>
                  <a:pt x="656095" y="382291"/>
                  <a:pt x="914400" y="635430"/>
                </a:cubicBezTo>
                <a:cubicBezTo>
                  <a:pt x="1172705" y="888569"/>
                  <a:pt x="1343186" y="1100380"/>
                  <a:pt x="1549830" y="1518834"/>
                </a:cubicBezTo>
                <a:cubicBezTo>
                  <a:pt x="1756474" y="1937288"/>
                  <a:pt x="1963118" y="2570136"/>
                  <a:pt x="2154264" y="3146156"/>
                </a:cubicBezTo>
                <a:cubicBezTo>
                  <a:pt x="2345410" y="3722176"/>
                  <a:pt x="2539139" y="4551336"/>
                  <a:pt x="2696705" y="4974956"/>
                </a:cubicBezTo>
                <a:cubicBezTo>
                  <a:pt x="2854271" y="5398576"/>
                  <a:pt x="2955010" y="5496732"/>
                  <a:pt x="3099661" y="5687878"/>
                </a:cubicBezTo>
                <a:cubicBezTo>
                  <a:pt x="3244312" y="5879024"/>
                  <a:pt x="3399295" y="5997844"/>
                  <a:pt x="3564610" y="6121830"/>
                </a:cubicBezTo>
                <a:cubicBezTo>
                  <a:pt x="3729925" y="6245816"/>
                  <a:pt x="3962399" y="6372386"/>
                  <a:pt x="4091552" y="6431796"/>
                </a:cubicBezTo>
                <a:cubicBezTo>
                  <a:pt x="4220705" y="6491206"/>
                  <a:pt x="4282698" y="6470542"/>
                  <a:pt x="4339525" y="6478291"/>
                </a:cubicBezTo>
                <a:cubicBezTo>
                  <a:pt x="4396352" y="6486040"/>
                  <a:pt x="4370522" y="6537701"/>
                  <a:pt x="4432515" y="6478291"/>
                </a:cubicBezTo>
                <a:cubicBezTo>
                  <a:pt x="4494508" y="6418881"/>
                  <a:pt x="4621077" y="6338806"/>
                  <a:pt x="4711484" y="6121830"/>
                </a:cubicBezTo>
                <a:cubicBezTo>
                  <a:pt x="4801891" y="5904854"/>
                  <a:pt x="4881966" y="5744705"/>
                  <a:pt x="4974956" y="5176434"/>
                </a:cubicBezTo>
                <a:cubicBezTo>
                  <a:pt x="5067946" y="4608163"/>
                  <a:pt x="5173850" y="3381213"/>
                  <a:pt x="5269423" y="2712203"/>
                </a:cubicBezTo>
                <a:cubicBezTo>
                  <a:pt x="5364996" y="2043193"/>
                  <a:pt x="5450237" y="1565329"/>
                  <a:pt x="5548393" y="1162373"/>
                </a:cubicBezTo>
                <a:cubicBezTo>
                  <a:pt x="5646549" y="759417"/>
                  <a:pt x="5778285" y="477865"/>
                  <a:pt x="5858359" y="294468"/>
                </a:cubicBezTo>
                <a:cubicBezTo>
                  <a:pt x="5938434" y="111071"/>
                  <a:pt x="5983637" y="86532"/>
                  <a:pt x="6028840" y="61993"/>
                </a:cubicBezTo>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TextBox 53">
            <a:extLst>
              <a:ext uri="{FF2B5EF4-FFF2-40B4-BE49-F238E27FC236}">
                <a16:creationId xmlns:a16="http://schemas.microsoft.com/office/drawing/2014/main" id="{5B188B39-3119-D34A-75C9-B475C9CA535F}"/>
              </a:ext>
            </a:extLst>
          </p:cNvPr>
          <p:cNvSpPr txBox="1"/>
          <p:nvPr/>
        </p:nvSpPr>
        <p:spPr>
          <a:xfrm>
            <a:off x="133885" y="3407783"/>
            <a:ext cx="4514896" cy="3170099"/>
          </a:xfrm>
          <a:prstGeom prst="rect">
            <a:avLst/>
          </a:prstGeom>
          <a:solidFill>
            <a:schemeClr val="bg1"/>
          </a:solidFill>
          <a:ln w="38100">
            <a:solidFill>
              <a:schemeClr val="tx1"/>
            </a:solidFill>
          </a:ln>
        </p:spPr>
        <p:txBody>
          <a:bodyPr wrap="square">
            <a:spAutoFit/>
          </a:bodyPr>
          <a:lstStyle/>
          <a:p>
            <a:r>
              <a:rPr lang="en-CA" sz="4000" dirty="0"/>
              <a:t>In an expanding universe, there can be galaxies that light emitted from Earth will never reach.</a:t>
            </a:r>
          </a:p>
        </p:txBody>
      </p:sp>
      <p:grpSp>
        <p:nvGrpSpPr>
          <p:cNvPr id="2" name="Group 1">
            <a:extLst>
              <a:ext uri="{FF2B5EF4-FFF2-40B4-BE49-F238E27FC236}">
                <a16:creationId xmlns:a16="http://schemas.microsoft.com/office/drawing/2014/main" id="{42342D87-5803-3BA2-49BB-205C5845199C}"/>
              </a:ext>
            </a:extLst>
          </p:cNvPr>
          <p:cNvGrpSpPr/>
          <p:nvPr/>
        </p:nvGrpSpPr>
        <p:grpSpPr>
          <a:xfrm>
            <a:off x="2894177" y="309097"/>
            <a:ext cx="8688223" cy="6510803"/>
            <a:chOff x="3446627" y="232897"/>
            <a:chExt cx="8688223" cy="6510803"/>
          </a:xfrm>
        </p:grpSpPr>
        <p:grpSp>
          <p:nvGrpSpPr>
            <p:cNvPr id="31" name="Group 30">
              <a:extLst>
                <a:ext uri="{FF2B5EF4-FFF2-40B4-BE49-F238E27FC236}">
                  <a16:creationId xmlns:a16="http://schemas.microsoft.com/office/drawing/2014/main" id="{3FACEBF4-3892-8B6E-C60A-7EAFCFD296CD}"/>
                </a:ext>
              </a:extLst>
            </p:cNvPr>
            <p:cNvGrpSpPr/>
            <p:nvPr/>
          </p:nvGrpSpPr>
          <p:grpSpPr>
            <a:xfrm flipH="1">
              <a:off x="3446627" y="266700"/>
              <a:ext cx="8688223" cy="6477000"/>
              <a:chOff x="3095624" y="342900"/>
              <a:chExt cx="6278563" cy="6477000"/>
            </a:xfrm>
          </p:grpSpPr>
          <p:grpSp>
            <p:nvGrpSpPr>
              <p:cNvPr id="101" name="Group 100">
                <a:extLst>
                  <a:ext uri="{FF2B5EF4-FFF2-40B4-BE49-F238E27FC236}">
                    <a16:creationId xmlns:a16="http://schemas.microsoft.com/office/drawing/2014/main" id="{BDA2B613-61BB-3793-1454-33DF2A58C7B2}"/>
                  </a:ext>
                </a:extLst>
              </p:cNvPr>
              <p:cNvGrpSpPr/>
              <p:nvPr/>
            </p:nvGrpSpPr>
            <p:grpSpPr>
              <a:xfrm>
                <a:off x="3095624" y="342900"/>
                <a:ext cx="6278563" cy="6477000"/>
                <a:chOff x="3105150" y="342900"/>
                <a:chExt cx="6278563" cy="6477000"/>
              </a:xfrm>
            </p:grpSpPr>
            <p:sp>
              <p:nvSpPr>
                <p:cNvPr id="115" name="Freeform: Shape 114">
                  <a:extLst>
                    <a:ext uri="{FF2B5EF4-FFF2-40B4-BE49-F238E27FC236}">
                      <a16:creationId xmlns:a16="http://schemas.microsoft.com/office/drawing/2014/main" id="{F3DF75E1-C2A7-FBBC-EC04-3E92083AD08D}"/>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6" name="Freeform: Shape 115">
                  <a:extLst>
                    <a:ext uri="{FF2B5EF4-FFF2-40B4-BE49-F238E27FC236}">
                      <a16:creationId xmlns:a16="http://schemas.microsoft.com/office/drawing/2014/main" id="{6CEF105C-9E8C-E838-0555-183CBD4BC032}"/>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2" name="Group 101">
                <a:extLst>
                  <a:ext uri="{FF2B5EF4-FFF2-40B4-BE49-F238E27FC236}">
                    <a16:creationId xmlns:a16="http://schemas.microsoft.com/office/drawing/2014/main" id="{FFB2B40A-D055-703F-F281-37AD8E703209}"/>
                  </a:ext>
                </a:extLst>
              </p:cNvPr>
              <p:cNvGrpSpPr/>
              <p:nvPr/>
            </p:nvGrpSpPr>
            <p:grpSpPr>
              <a:xfrm>
                <a:off x="4007403" y="342900"/>
                <a:ext cx="4438650" cy="6477000"/>
                <a:chOff x="3105150" y="342900"/>
                <a:chExt cx="6278563" cy="6477000"/>
              </a:xfrm>
            </p:grpSpPr>
            <p:sp>
              <p:nvSpPr>
                <p:cNvPr id="113" name="Freeform: Shape 112">
                  <a:extLst>
                    <a:ext uri="{FF2B5EF4-FFF2-40B4-BE49-F238E27FC236}">
                      <a16:creationId xmlns:a16="http://schemas.microsoft.com/office/drawing/2014/main" id="{CC3FADC0-CB52-07B8-3D38-86A50588012E}"/>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Freeform: Shape 113">
                  <a:extLst>
                    <a:ext uri="{FF2B5EF4-FFF2-40B4-BE49-F238E27FC236}">
                      <a16:creationId xmlns:a16="http://schemas.microsoft.com/office/drawing/2014/main" id="{248A6BF1-FE66-AB64-B056-D3A6F18964A9}"/>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01FF7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03" name="Group 102">
                <a:extLst>
                  <a:ext uri="{FF2B5EF4-FFF2-40B4-BE49-F238E27FC236}">
                    <a16:creationId xmlns:a16="http://schemas.microsoft.com/office/drawing/2014/main" id="{32F69A5E-4982-E591-5A75-8A0A93CCAE18}"/>
                  </a:ext>
                </a:extLst>
              </p:cNvPr>
              <p:cNvGrpSpPr/>
              <p:nvPr/>
            </p:nvGrpSpPr>
            <p:grpSpPr>
              <a:xfrm>
                <a:off x="5019674" y="342900"/>
                <a:ext cx="2438400" cy="6477000"/>
                <a:chOff x="3105150" y="342900"/>
                <a:chExt cx="6278563" cy="6477000"/>
              </a:xfrm>
            </p:grpSpPr>
            <p:sp>
              <p:nvSpPr>
                <p:cNvPr id="111" name="Freeform: Shape 110">
                  <a:extLst>
                    <a:ext uri="{FF2B5EF4-FFF2-40B4-BE49-F238E27FC236}">
                      <a16:creationId xmlns:a16="http://schemas.microsoft.com/office/drawing/2014/main" id="{E35C726D-1F0A-1328-7288-E25D15739BA2}"/>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2" name="Freeform: Shape 111">
                  <a:extLst>
                    <a:ext uri="{FF2B5EF4-FFF2-40B4-BE49-F238E27FC236}">
                      <a16:creationId xmlns:a16="http://schemas.microsoft.com/office/drawing/2014/main" id="{EF9F14F7-ED20-EBD1-2670-3C5BA003A9AA}"/>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04" name="Straight Connector 103">
                <a:extLst>
                  <a:ext uri="{FF2B5EF4-FFF2-40B4-BE49-F238E27FC236}">
                    <a16:creationId xmlns:a16="http://schemas.microsoft.com/office/drawing/2014/main" id="{0C6B39B6-6764-541F-DD74-08E29468C855}"/>
                  </a:ext>
                </a:extLst>
              </p:cNvPr>
              <p:cNvCxnSpPr>
                <a:stCxn id="112"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919B06-9ED5-65B5-0165-7A05170022EB}"/>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51F352C-A4E1-64EA-BBD0-F8BF539D7F6C}"/>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32A55D-7D20-D6A0-16F7-186A5649E358}"/>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3552FB8-2A06-F344-5CC6-5647014568B5}"/>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8F719F4-740D-AC43-E1C1-1736222FF0BC}"/>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6C79D55-34AF-DFA5-FB57-2910A20AFACD}"/>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6E0867F3-4BB7-630A-16DC-BEF8E439B427}"/>
                </a:ext>
              </a:extLst>
            </p:cNvPr>
            <p:cNvGrpSpPr/>
            <p:nvPr/>
          </p:nvGrpSpPr>
          <p:grpSpPr>
            <a:xfrm flipH="1">
              <a:off x="8383629" y="5407949"/>
              <a:ext cx="706652" cy="639976"/>
              <a:chOff x="4047308" y="2710906"/>
              <a:chExt cx="899886" cy="814977"/>
            </a:xfrm>
            <a:solidFill>
              <a:srgbClr val="00B050"/>
            </a:solidFill>
          </p:grpSpPr>
          <p:sp>
            <p:nvSpPr>
              <p:cNvPr id="95" name="Oval 94">
                <a:extLst>
                  <a:ext uri="{FF2B5EF4-FFF2-40B4-BE49-F238E27FC236}">
                    <a16:creationId xmlns:a16="http://schemas.microsoft.com/office/drawing/2014/main" id="{19317601-A454-27B1-84D7-00941408DA87}"/>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Moon 95">
                <a:extLst>
                  <a:ext uri="{FF2B5EF4-FFF2-40B4-BE49-F238E27FC236}">
                    <a16:creationId xmlns:a16="http://schemas.microsoft.com/office/drawing/2014/main" id="{5DC66CC1-71F2-987B-2859-07BFF9F38F84}"/>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Moon 96">
                <a:extLst>
                  <a:ext uri="{FF2B5EF4-FFF2-40B4-BE49-F238E27FC236}">
                    <a16:creationId xmlns:a16="http://schemas.microsoft.com/office/drawing/2014/main" id="{C0BECC5B-4B36-92E2-FB7A-674AE109147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8" name="Group 37">
              <a:extLst>
                <a:ext uri="{FF2B5EF4-FFF2-40B4-BE49-F238E27FC236}">
                  <a16:creationId xmlns:a16="http://schemas.microsoft.com/office/drawing/2014/main" id="{C5B5FD8B-4DF8-1A2B-CA28-A7AA0BF6315E}"/>
                </a:ext>
              </a:extLst>
            </p:cNvPr>
            <p:cNvGrpSpPr/>
            <p:nvPr/>
          </p:nvGrpSpPr>
          <p:grpSpPr>
            <a:xfrm flipH="1">
              <a:off x="8715081" y="4398299"/>
              <a:ext cx="706652" cy="639976"/>
              <a:chOff x="4047308" y="2710906"/>
              <a:chExt cx="899886" cy="814977"/>
            </a:xfrm>
            <a:solidFill>
              <a:srgbClr val="00B050"/>
            </a:solidFill>
          </p:grpSpPr>
          <p:sp>
            <p:nvSpPr>
              <p:cNvPr id="89" name="Oval 88">
                <a:extLst>
                  <a:ext uri="{FF2B5EF4-FFF2-40B4-BE49-F238E27FC236}">
                    <a16:creationId xmlns:a16="http://schemas.microsoft.com/office/drawing/2014/main" id="{2EC9A9B3-3360-56BF-EB48-4ACF4DC6A72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Moon 89">
                <a:extLst>
                  <a:ext uri="{FF2B5EF4-FFF2-40B4-BE49-F238E27FC236}">
                    <a16:creationId xmlns:a16="http://schemas.microsoft.com/office/drawing/2014/main" id="{808D2F8A-24DD-2B49-E4EF-0A24C620FE8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Moon 90">
                <a:extLst>
                  <a:ext uri="{FF2B5EF4-FFF2-40B4-BE49-F238E27FC236}">
                    <a16:creationId xmlns:a16="http://schemas.microsoft.com/office/drawing/2014/main" id="{7980FF90-D792-1324-DE46-F7B2D06769D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3" name="Group 42">
              <a:extLst>
                <a:ext uri="{FF2B5EF4-FFF2-40B4-BE49-F238E27FC236}">
                  <a16:creationId xmlns:a16="http://schemas.microsoft.com/office/drawing/2014/main" id="{65C8E26A-93A1-0893-6F8F-6B180AB54300}"/>
                </a:ext>
              </a:extLst>
            </p:cNvPr>
            <p:cNvGrpSpPr/>
            <p:nvPr/>
          </p:nvGrpSpPr>
          <p:grpSpPr>
            <a:xfrm flipH="1">
              <a:off x="8915902" y="3369599"/>
              <a:ext cx="706652" cy="639976"/>
              <a:chOff x="4047308" y="2710906"/>
              <a:chExt cx="899886" cy="814977"/>
            </a:xfrm>
            <a:solidFill>
              <a:srgbClr val="00B050"/>
            </a:solidFill>
          </p:grpSpPr>
          <p:sp>
            <p:nvSpPr>
              <p:cNvPr id="83" name="Oval 82">
                <a:extLst>
                  <a:ext uri="{FF2B5EF4-FFF2-40B4-BE49-F238E27FC236}">
                    <a16:creationId xmlns:a16="http://schemas.microsoft.com/office/drawing/2014/main" id="{916A353B-3849-67FB-7D0F-3522503CD60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Moon 83">
                <a:extLst>
                  <a:ext uri="{FF2B5EF4-FFF2-40B4-BE49-F238E27FC236}">
                    <a16:creationId xmlns:a16="http://schemas.microsoft.com/office/drawing/2014/main" id="{E2E90FBD-A47D-2C3E-3F48-0FC3FD6CD437}"/>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Moon 84">
                <a:extLst>
                  <a:ext uri="{FF2B5EF4-FFF2-40B4-BE49-F238E27FC236}">
                    <a16:creationId xmlns:a16="http://schemas.microsoft.com/office/drawing/2014/main" id="{82AAC5A0-7555-766F-CACE-DDACF509A73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8" name="Group 47">
              <a:extLst>
                <a:ext uri="{FF2B5EF4-FFF2-40B4-BE49-F238E27FC236}">
                  <a16:creationId xmlns:a16="http://schemas.microsoft.com/office/drawing/2014/main" id="{07345FF5-76CF-282A-8CA8-A62384527077}"/>
                </a:ext>
              </a:extLst>
            </p:cNvPr>
            <p:cNvGrpSpPr/>
            <p:nvPr/>
          </p:nvGrpSpPr>
          <p:grpSpPr>
            <a:xfrm flipH="1">
              <a:off x="9192058" y="2340897"/>
              <a:ext cx="706652" cy="639976"/>
              <a:chOff x="4047308" y="2710906"/>
              <a:chExt cx="899886" cy="814977"/>
            </a:xfrm>
            <a:solidFill>
              <a:srgbClr val="00B050"/>
            </a:solidFill>
          </p:grpSpPr>
          <p:sp>
            <p:nvSpPr>
              <p:cNvPr id="77" name="Oval 76">
                <a:extLst>
                  <a:ext uri="{FF2B5EF4-FFF2-40B4-BE49-F238E27FC236}">
                    <a16:creationId xmlns:a16="http://schemas.microsoft.com/office/drawing/2014/main" id="{C64C6696-2C72-631D-0039-D37C2F783DF1}"/>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Moon 77">
                <a:extLst>
                  <a:ext uri="{FF2B5EF4-FFF2-40B4-BE49-F238E27FC236}">
                    <a16:creationId xmlns:a16="http://schemas.microsoft.com/office/drawing/2014/main" id="{379B52BC-66E7-10BF-50F8-3738E6C7871F}"/>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Moon 78">
                <a:extLst>
                  <a:ext uri="{FF2B5EF4-FFF2-40B4-BE49-F238E27FC236}">
                    <a16:creationId xmlns:a16="http://schemas.microsoft.com/office/drawing/2014/main" id="{3E2EAFDC-6510-E4B0-580C-C306398E942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6" name="Group 55">
              <a:extLst>
                <a:ext uri="{FF2B5EF4-FFF2-40B4-BE49-F238E27FC236}">
                  <a16:creationId xmlns:a16="http://schemas.microsoft.com/office/drawing/2014/main" id="{74BFA2B7-B8D6-A753-8FBD-E5C8B235CCC1}"/>
                </a:ext>
              </a:extLst>
            </p:cNvPr>
            <p:cNvGrpSpPr/>
            <p:nvPr/>
          </p:nvGrpSpPr>
          <p:grpSpPr>
            <a:xfrm flipH="1">
              <a:off x="9490923" y="1293149"/>
              <a:ext cx="706652" cy="639976"/>
              <a:chOff x="4047308" y="2710906"/>
              <a:chExt cx="899886" cy="814977"/>
            </a:xfrm>
            <a:solidFill>
              <a:srgbClr val="00B050"/>
            </a:solidFill>
          </p:grpSpPr>
          <p:sp>
            <p:nvSpPr>
              <p:cNvPr id="71" name="Oval 70">
                <a:extLst>
                  <a:ext uri="{FF2B5EF4-FFF2-40B4-BE49-F238E27FC236}">
                    <a16:creationId xmlns:a16="http://schemas.microsoft.com/office/drawing/2014/main" id="{FA7B7AA5-E127-CA36-3895-877B5EDD6CA4}"/>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Moon 71">
                <a:extLst>
                  <a:ext uri="{FF2B5EF4-FFF2-40B4-BE49-F238E27FC236}">
                    <a16:creationId xmlns:a16="http://schemas.microsoft.com/office/drawing/2014/main" id="{9BDBA4E6-1E17-EABA-9BA7-E88B7E34BF3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Moon 72">
                <a:extLst>
                  <a:ext uri="{FF2B5EF4-FFF2-40B4-BE49-F238E27FC236}">
                    <a16:creationId xmlns:a16="http://schemas.microsoft.com/office/drawing/2014/main" id="{53A6F0AA-613D-8B42-8662-8D98F119419A}"/>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8" name="Group 57">
              <a:extLst>
                <a:ext uri="{FF2B5EF4-FFF2-40B4-BE49-F238E27FC236}">
                  <a16:creationId xmlns:a16="http://schemas.microsoft.com/office/drawing/2014/main" id="{E8F7EEA4-1CCC-6666-0CA3-00B5AE2D5CE4}"/>
                </a:ext>
              </a:extLst>
            </p:cNvPr>
            <p:cNvGrpSpPr/>
            <p:nvPr/>
          </p:nvGrpSpPr>
          <p:grpSpPr>
            <a:xfrm flipH="1">
              <a:off x="10212250" y="264450"/>
              <a:ext cx="706652" cy="639976"/>
              <a:chOff x="4047308" y="2710906"/>
              <a:chExt cx="899886" cy="814977"/>
            </a:xfrm>
            <a:solidFill>
              <a:srgbClr val="00B050"/>
            </a:solidFill>
          </p:grpSpPr>
          <p:sp>
            <p:nvSpPr>
              <p:cNvPr id="65" name="Oval 64">
                <a:extLst>
                  <a:ext uri="{FF2B5EF4-FFF2-40B4-BE49-F238E27FC236}">
                    <a16:creationId xmlns:a16="http://schemas.microsoft.com/office/drawing/2014/main" id="{9E7BE42D-29AB-A5CA-50DE-AB461C47072B}"/>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Moon 65">
                <a:extLst>
                  <a:ext uri="{FF2B5EF4-FFF2-40B4-BE49-F238E27FC236}">
                    <a16:creationId xmlns:a16="http://schemas.microsoft.com/office/drawing/2014/main" id="{53036536-CA00-00C2-E24F-8E682679446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Moon 66">
                <a:extLst>
                  <a:ext uri="{FF2B5EF4-FFF2-40B4-BE49-F238E27FC236}">
                    <a16:creationId xmlns:a16="http://schemas.microsoft.com/office/drawing/2014/main" id="{5271F5DE-E694-8D3C-E654-7D21F443E7D8}"/>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18"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A65C1BEE-70A7-4D54-A7A0-6FF80C87C8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611392" y="4369809"/>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3D438502-1FF2-2775-2D8C-72BC30335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330341" y="3331583"/>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90DD75B2-3FB5-543B-5AC5-261CC66920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4972623" y="2312410"/>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B42DDCAE-8E09-3D56-8128-A3E92D632BA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4558690" y="1274187"/>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697EA767-5ABD-5523-6B5B-61E7B5794A1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3559890" y="232897"/>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70EA0CEC-D008-0217-0737-5B82AEDA165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6056705" y="5398506"/>
              <a:ext cx="651274" cy="652029"/>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F615C364-AC6A-4F25-78DB-151D3A224AFE}"/>
                </a:ext>
              </a:extLst>
            </p:cNvPr>
            <p:cNvCxnSpPr>
              <a:cxnSpLocks/>
            </p:cNvCxnSpPr>
            <p:nvPr/>
          </p:nvCxnSpPr>
          <p:spPr>
            <a:xfrm>
              <a:off x="6434503" y="5727937"/>
              <a:ext cx="423497"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B7F2E99-E062-493D-3B54-D1E745B944E4}"/>
                </a:ext>
              </a:extLst>
            </p:cNvPr>
            <p:cNvCxnSpPr>
              <a:cxnSpLocks/>
            </p:cNvCxnSpPr>
            <p:nvPr/>
          </p:nvCxnSpPr>
          <p:spPr>
            <a:xfrm>
              <a:off x="5955586" y="4699237"/>
              <a:ext cx="987168"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A54E10-5D0F-220F-FED3-86415986340B}"/>
                </a:ext>
              </a:extLst>
            </p:cNvPr>
            <p:cNvCxnSpPr>
              <a:cxnSpLocks/>
            </p:cNvCxnSpPr>
            <p:nvPr/>
          </p:nvCxnSpPr>
          <p:spPr>
            <a:xfrm>
              <a:off x="5659002" y="3657600"/>
              <a:ext cx="1656198"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DD33E6-B0CA-0920-3D50-1A4AD7B81320}"/>
                </a:ext>
              </a:extLst>
            </p:cNvPr>
            <p:cNvCxnSpPr>
              <a:cxnSpLocks/>
            </p:cNvCxnSpPr>
            <p:nvPr/>
          </p:nvCxnSpPr>
          <p:spPr>
            <a:xfrm>
              <a:off x="5303657" y="2638425"/>
              <a:ext cx="2335393"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76E41F1-204B-CC2F-075F-2EA612392749}"/>
                </a:ext>
              </a:extLst>
            </p:cNvPr>
            <p:cNvCxnSpPr>
              <a:cxnSpLocks/>
            </p:cNvCxnSpPr>
            <p:nvPr/>
          </p:nvCxnSpPr>
          <p:spPr>
            <a:xfrm>
              <a:off x="4920855" y="1600202"/>
              <a:ext cx="3270645"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BDBE3C3-2A50-A8DE-0309-ECF9E1ABDA9A}"/>
                </a:ext>
              </a:extLst>
            </p:cNvPr>
            <p:cNvCxnSpPr>
              <a:cxnSpLocks/>
            </p:cNvCxnSpPr>
            <p:nvPr/>
          </p:nvCxnSpPr>
          <p:spPr>
            <a:xfrm>
              <a:off x="3903781" y="559040"/>
              <a:ext cx="4656511"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4" name="Freeform: Shape 3">
            <a:extLst>
              <a:ext uri="{FF2B5EF4-FFF2-40B4-BE49-F238E27FC236}">
                <a16:creationId xmlns:a16="http://schemas.microsoft.com/office/drawing/2014/main" id="{E5939C2D-4789-6D5E-214A-354266CB6EA4}"/>
              </a:ext>
            </a:extLst>
          </p:cNvPr>
          <p:cNvSpPr/>
          <p:nvPr/>
        </p:nvSpPr>
        <p:spPr>
          <a:xfrm flipH="1">
            <a:off x="7239514" y="342900"/>
            <a:ext cx="1689252"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8" name="Group 17">
            <a:extLst>
              <a:ext uri="{FF2B5EF4-FFF2-40B4-BE49-F238E27FC236}">
                <a16:creationId xmlns:a16="http://schemas.microsoft.com/office/drawing/2014/main" id="{D34DF99A-E658-D0D8-6C3E-E4A6EED1AC6E}"/>
              </a:ext>
            </a:extLst>
          </p:cNvPr>
          <p:cNvGrpSpPr/>
          <p:nvPr/>
        </p:nvGrpSpPr>
        <p:grpSpPr>
          <a:xfrm>
            <a:off x="8328622" y="1937339"/>
            <a:ext cx="3788971" cy="1282110"/>
            <a:chOff x="8328622" y="1937339"/>
            <a:chExt cx="3788971" cy="128211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70EF5B4-BC94-A023-CA07-C2CC069BEE5B}"/>
                    </a:ext>
                  </a:extLst>
                </p:cNvPr>
                <p:cNvSpPr txBox="1"/>
                <p:nvPr/>
              </p:nvSpPr>
              <p:spPr>
                <a:xfrm>
                  <a:off x="9704790" y="2142231"/>
                  <a:ext cx="2412803" cy="1077218"/>
                </a:xfrm>
                <a:prstGeom prst="rect">
                  <a:avLst/>
                </a:prstGeom>
                <a:solidFill>
                  <a:schemeClr val="bg1"/>
                </a:solidFill>
                <a:ln w="38100">
                  <a:solidFill>
                    <a:schemeClr val="tx1"/>
                  </a:solidFill>
                </a:ln>
              </p:spPr>
              <p:txBody>
                <a:bodyPr wrap="square">
                  <a:spAutoFit/>
                </a:bodyPr>
                <a:lstStyle/>
                <a:p>
                  <a:pPr algn="ctr"/>
                  <a:r>
                    <a:rPr lang="en-CA" sz="3200" dirty="0"/>
                    <a:t>Cosmic event horizon </a:t>
                  </a:r>
                  <a14:m>
                    <m:oMath xmlns:m="http://schemas.openxmlformats.org/officeDocument/2006/math">
                      <m:sSub>
                        <m:sSubPr>
                          <m:ctrlPr>
                            <a:rPr lang="en-CA" sz="3200" b="0" i="1" smtClean="0">
                              <a:solidFill>
                                <a:srgbClr val="0070C0"/>
                              </a:solidFill>
                              <a:latin typeface="Cambria Math" panose="02040503050406030204" pitchFamily="18" charset="0"/>
                            </a:rPr>
                          </m:ctrlPr>
                        </m:sSubPr>
                        <m:e>
                          <m:r>
                            <a:rPr lang="en-CA" sz="3200" b="0" i="1" smtClean="0">
                              <a:solidFill>
                                <a:srgbClr val="0070C0"/>
                              </a:solidFill>
                              <a:latin typeface="Cambria Math" panose="02040503050406030204" pitchFamily="18" charset="0"/>
                            </a:rPr>
                            <m:t>𝑟</m:t>
                          </m:r>
                        </m:e>
                        <m:sub>
                          <m:r>
                            <a:rPr lang="en-CA" sz="3200" b="0" i="1" smtClean="0">
                              <a:solidFill>
                                <a:srgbClr val="0070C0"/>
                              </a:solidFill>
                              <a:latin typeface="Cambria Math" panose="02040503050406030204" pitchFamily="18" charset="0"/>
                            </a:rPr>
                            <m:t>𝐸𝐻</m:t>
                          </m:r>
                        </m:sub>
                      </m:sSub>
                    </m:oMath>
                  </a14:m>
                  <a:endParaRPr lang="en-CA" sz="3200" dirty="0"/>
                </a:p>
              </p:txBody>
            </p:sp>
          </mc:Choice>
          <mc:Fallback xmlns="">
            <p:sp>
              <p:nvSpPr>
                <p:cNvPr id="13" name="TextBox 12">
                  <a:extLst>
                    <a:ext uri="{FF2B5EF4-FFF2-40B4-BE49-F238E27FC236}">
                      <a16:creationId xmlns:a16="http://schemas.microsoft.com/office/drawing/2014/main" id="{770EF5B4-BC94-A023-CA07-C2CC069BEE5B}"/>
                    </a:ext>
                  </a:extLst>
                </p:cNvPr>
                <p:cNvSpPr txBox="1">
                  <a:spLocks noRot="1" noChangeAspect="1" noMove="1" noResize="1" noEditPoints="1" noAdjustHandles="1" noChangeArrowheads="1" noChangeShapeType="1" noTextEdit="1"/>
                </p:cNvSpPr>
                <p:nvPr/>
              </p:nvSpPr>
              <p:spPr>
                <a:xfrm>
                  <a:off x="9704790" y="2142231"/>
                  <a:ext cx="2412803" cy="1077218"/>
                </a:xfrm>
                <a:prstGeom prst="rect">
                  <a:avLst/>
                </a:prstGeom>
                <a:blipFill>
                  <a:blip r:embed="rId5"/>
                  <a:stretch>
                    <a:fillRect l="-4726" t="-5464" r="-8955" b="-15847"/>
                  </a:stretch>
                </a:blipFill>
                <a:ln w="38100">
                  <a:solidFill>
                    <a:schemeClr val="tx1"/>
                  </a:solidFill>
                </a:ln>
              </p:spPr>
              <p:txBody>
                <a:bodyPr/>
                <a:lstStyle/>
                <a:p>
                  <a:r>
                    <a:rPr lang="en-CA">
                      <a:noFill/>
                    </a:rPr>
                    <a:t> </a:t>
                  </a:r>
                </a:p>
              </p:txBody>
            </p:sp>
          </mc:Fallback>
        </mc:AlternateContent>
        <p:cxnSp>
          <p:nvCxnSpPr>
            <p:cNvPr id="15" name="Straight Connector 14">
              <a:extLst>
                <a:ext uri="{FF2B5EF4-FFF2-40B4-BE49-F238E27FC236}">
                  <a16:creationId xmlns:a16="http://schemas.microsoft.com/office/drawing/2014/main" id="{D427B5FF-BE78-3E3B-EE8C-3CB9F7BAC57E}"/>
                </a:ext>
              </a:extLst>
            </p:cNvPr>
            <p:cNvCxnSpPr>
              <a:cxnSpLocks/>
            </p:cNvCxnSpPr>
            <p:nvPr/>
          </p:nvCxnSpPr>
          <p:spPr>
            <a:xfrm flipH="1" flipV="1">
              <a:off x="8328622" y="1937339"/>
              <a:ext cx="1364555" cy="4797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E8BDC64-2504-6701-23FF-E77B8D6F3ACC}"/>
              </a:ext>
            </a:extLst>
          </p:cNvPr>
          <p:cNvSpPr txBox="1"/>
          <p:nvPr/>
        </p:nvSpPr>
        <p:spPr>
          <a:xfrm>
            <a:off x="8712816" y="844474"/>
            <a:ext cx="2977482" cy="584775"/>
          </a:xfrm>
          <a:prstGeom prst="rect">
            <a:avLst/>
          </a:prstGeom>
          <a:solidFill>
            <a:schemeClr val="bg1"/>
          </a:solidFill>
          <a:effectLst>
            <a:softEdge rad="127000"/>
          </a:effectLst>
        </p:spPr>
        <p:txBody>
          <a:bodyPr wrap="none" rtlCol="0">
            <a:spAutoFit/>
          </a:bodyPr>
          <a:lstStyle/>
          <a:p>
            <a:r>
              <a:rPr lang="en-CA" sz="3200" b="1" dirty="0"/>
              <a:t>Light can’t reach</a:t>
            </a:r>
          </a:p>
        </p:txBody>
      </p:sp>
      <p:sp>
        <p:nvSpPr>
          <p:cNvPr id="25" name="TextBox 24">
            <a:extLst>
              <a:ext uri="{FF2B5EF4-FFF2-40B4-BE49-F238E27FC236}">
                <a16:creationId xmlns:a16="http://schemas.microsoft.com/office/drawing/2014/main" id="{91B14924-4176-85D3-3919-F4F88FC32969}"/>
              </a:ext>
            </a:extLst>
          </p:cNvPr>
          <p:cNvSpPr txBox="1"/>
          <p:nvPr/>
        </p:nvSpPr>
        <p:spPr>
          <a:xfrm>
            <a:off x="5256115" y="830691"/>
            <a:ext cx="2729017" cy="584775"/>
          </a:xfrm>
          <a:prstGeom prst="rect">
            <a:avLst/>
          </a:prstGeom>
          <a:solidFill>
            <a:schemeClr val="accent2">
              <a:lumMod val="20000"/>
              <a:lumOff val="80000"/>
            </a:schemeClr>
          </a:solidFill>
          <a:effectLst>
            <a:softEdge rad="127000"/>
          </a:effectLst>
        </p:spPr>
        <p:txBody>
          <a:bodyPr wrap="none" rtlCol="0">
            <a:spAutoFit/>
          </a:bodyPr>
          <a:lstStyle/>
          <a:p>
            <a:r>
              <a:rPr lang="en-CA" sz="3200" b="1" dirty="0">
                <a:solidFill>
                  <a:srgbClr val="FF6600"/>
                </a:solidFill>
              </a:rPr>
              <a:t>Light can reach</a:t>
            </a:r>
          </a:p>
        </p:txBody>
      </p:sp>
    </p:spTree>
    <p:custDataLst>
      <p:tags r:id="rId1"/>
    </p:custDataLst>
    <p:extLst>
      <p:ext uri="{BB962C8B-B14F-4D97-AF65-F5344CB8AC3E}">
        <p14:creationId xmlns:p14="http://schemas.microsoft.com/office/powerpoint/2010/main" val="4173533357"/>
      </p:ext>
    </p:extLst>
  </p:cSld>
  <p:clrMapOvr>
    <a:masterClrMapping/>
  </p:clrMapOvr>
  <mc:AlternateContent xmlns:mc="http://schemas.openxmlformats.org/markup-compatibility/2006" xmlns:p14="http://schemas.microsoft.com/office/powerpoint/2010/main">
    <mc:Choice Requires="p14">
      <p:transition spd="slow" p14:dur="2000" advTm="17380"/>
    </mc:Choice>
    <mc:Fallback xmlns="">
      <p:transition spd="slow" advTm="173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P spid="20" grpId="0" animBg="1"/>
      <p:bldP spid="2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ED1E3EB-5829-4B5F-C02F-55AD501A1E75}"/>
              </a:ext>
            </a:extLst>
          </p:cNvPr>
          <p:cNvSpPr/>
          <p:nvPr/>
        </p:nvSpPr>
        <p:spPr>
          <a:xfrm>
            <a:off x="4109514" y="352789"/>
            <a:ext cx="4460135" cy="6506503"/>
          </a:xfrm>
          <a:custGeom>
            <a:avLst/>
            <a:gdLst>
              <a:gd name="connsiteX0" fmla="*/ 0 w 6028840"/>
              <a:gd name="connsiteY0" fmla="*/ 0 h 6506503"/>
              <a:gd name="connsiteX1" fmla="*/ 914400 w 6028840"/>
              <a:gd name="connsiteY1" fmla="*/ 635430 h 6506503"/>
              <a:gd name="connsiteX2" fmla="*/ 1549830 w 6028840"/>
              <a:gd name="connsiteY2" fmla="*/ 1518834 h 6506503"/>
              <a:gd name="connsiteX3" fmla="*/ 2154264 w 6028840"/>
              <a:gd name="connsiteY3" fmla="*/ 3146156 h 6506503"/>
              <a:gd name="connsiteX4" fmla="*/ 2696705 w 6028840"/>
              <a:gd name="connsiteY4" fmla="*/ 4974956 h 6506503"/>
              <a:gd name="connsiteX5" fmla="*/ 3099661 w 6028840"/>
              <a:gd name="connsiteY5" fmla="*/ 5687878 h 6506503"/>
              <a:gd name="connsiteX6" fmla="*/ 3564610 w 6028840"/>
              <a:gd name="connsiteY6" fmla="*/ 6121830 h 6506503"/>
              <a:gd name="connsiteX7" fmla="*/ 4091552 w 6028840"/>
              <a:gd name="connsiteY7" fmla="*/ 6431796 h 6506503"/>
              <a:gd name="connsiteX8" fmla="*/ 4339525 w 6028840"/>
              <a:gd name="connsiteY8" fmla="*/ 6478291 h 6506503"/>
              <a:gd name="connsiteX9" fmla="*/ 4432515 w 6028840"/>
              <a:gd name="connsiteY9" fmla="*/ 6478291 h 6506503"/>
              <a:gd name="connsiteX10" fmla="*/ 4711484 w 6028840"/>
              <a:gd name="connsiteY10" fmla="*/ 6121830 h 6506503"/>
              <a:gd name="connsiteX11" fmla="*/ 4974956 w 6028840"/>
              <a:gd name="connsiteY11" fmla="*/ 5176434 h 6506503"/>
              <a:gd name="connsiteX12" fmla="*/ 5269423 w 6028840"/>
              <a:gd name="connsiteY12" fmla="*/ 2712203 h 6506503"/>
              <a:gd name="connsiteX13" fmla="*/ 5548393 w 6028840"/>
              <a:gd name="connsiteY13" fmla="*/ 1162373 h 6506503"/>
              <a:gd name="connsiteX14" fmla="*/ 5858359 w 6028840"/>
              <a:gd name="connsiteY14" fmla="*/ 294468 h 6506503"/>
              <a:gd name="connsiteX15" fmla="*/ 6028840 w 6028840"/>
              <a:gd name="connsiteY15" fmla="*/ 61993 h 650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28840" h="6506503">
                <a:moveTo>
                  <a:pt x="0" y="0"/>
                </a:moveTo>
                <a:cubicBezTo>
                  <a:pt x="328047" y="191145"/>
                  <a:pt x="656095" y="382291"/>
                  <a:pt x="914400" y="635430"/>
                </a:cubicBezTo>
                <a:cubicBezTo>
                  <a:pt x="1172705" y="888569"/>
                  <a:pt x="1343186" y="1100380"/>
                  <a:pt x="1549830" y="1518834"/>
                </a:cubicBezTo>
                <a:cubicBezTo>
                  <a:pt x="1756474" y="1937288"/>
                  <a:pt x="1963118" y="2570136"/>
                  <a:pt x="2154264" y="3146156"/>
                </a:cubicBezTo>
                <a:cubicBezTo>
                  <a:pt x="2345410" y="3722176"/>
                  <a:pt x="2539139" y="4551336"/>
                  <a:pt x="2696705" y="4974956"/>
                </a:cubicBezTo>
                <a:cubicBezTo>
                  <a:pt x="2854271" y="5398576"/>
                  <a:pt x="2955010" y="5496732"/>
                  <a:pt x="3099661" y="5687878"/>
                </a:cubicBezTo>
                <a:cubicBezTo>
                  <a:pt x="3244312" y="5879024"/>
                  <a:pt x="3399295" y="5997844"/>
                  <a:pt x="3564610" y="6121830"/>
                </a:cubicBezTo>
                <a:cubicBezTo>
                  <a:pt x="3729925" y="6245816"/>
                  <a:pt x="3962399" y="6372386"/>
                  <a:pt x="4091552" y="6431796"/>
                </a:cubicBezTo>
                <a:cubicBezTo>
                  <a:pt x="4220705" y="6491206"/>
                  <a:pt x="4282698" y="6470542"/>
                  <a:pt x="4339525" y="6478291"/>
                </a:cubicBezTo>
                <a:cubicBezTo>
                  <a:pt x="4396352" y="6486040"/>
                  <a:pt x="4370522" y="6537701"/>
                  <a:pt x="4432515" y="6478291"/>
                </a:cubicBezTo>
                <a:cubicBezTo>
                  <a:pt x="4494508" y="6418881"/>
                  <a:pt x="4621077" y="6338806"/>
                  <a:pt x="4711484" y="6121830"/>
                </a:cubicBezTo>
                <a:cubicBezTo>
                  <a:pt x="4801891" y="5904854"/>
                  <a:pt x="4881966" y="5744705"/>
                  <a:pt x="4974956" y="5176434"/>
                </a:cubicBezTo>
                <a:cubicBezTo>
                  <a:pt x="5067946" y="4608163"/>
                  <a:pt x="5173850" y="3381213"/>
                  <a:pt x="5269423" y="2712203"/>
                </a:cubicBezTo>
                <a:cubicBezTo>
                  <a:pt x="5364996" y="2043193"/>
                  <a:pt x="5450237" y="1565329"/>
                  <a:pt x="5548393" y="1162373"/>
                </a:cubicBezTo>
                <a:cubicBezTo>
                  <a:pt x="5646549" y="759417"/>
                  <a:pt x="5778285" y="477865"/>
                  <a:pt x="5858359" y="294468"/>
                </a:cubicBezTo>
                <a:cubicBezTo>
                  <a:pt x="5938434" y="111071"/>
                  <a:pt x="5983637" y="86532"/>
                  <a:pt x="6028840" y="61993"/>
                </a:cubicBezTo>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Freeform: Shape 22">
            <a:extLst>
              <a:ext uri="{FF2B5EF4-FFF2-40B4-BE49-F238E27FC236}">
                <a16:creationId xmlns:a16="http://schemas.microsoft.com/office/drawing/2014/main" id="{DA9AFD76-6B6D-2899-7734-897B4D4E7393}"/>
              </a:ext>
            </a:extLst>
          </p:cNvPr>
          <p:cNvSpPr/>
          <p:nvPr/>
        </p:nvSpPr>
        <p:spPr>
          <a:xfrm flipH="1">
            <a:off x="5911691" y="340963"/>
            <a:ext cx="4460135" cy="6506503"/>
          </a:xfrm>
          <a:custGeom>
            <a:avLst/>
            <a:gdLst>
              <a:gd name="connsiteX0" fmla="*/ 0 w 6028840"/>
              <a:gd name="connsiteY0" fmla="*/ 0 h 6506503"/>
              <a:gd name="connsiteX1" fmla="*/ 914400 w 6028840"/>
              <a:gd name="connsiteY1" fmla="*/ 635430 h 6506503"/>
              <a:gd name="connsiteX2" fmla="*/ 1549830 w 6028840"/>
              <a:gd name="connsiteY2" fmla="*/ 1518834 h 6506503"/>
              <a:gd name="connsiteX3" fmla="*/ 2154264 w 6028840"/>
              <a:gd name="connsiteY3" fmla="*/ 3146156 h 6506503"/>
              <a:gd name="connsiteX4" fmla="*/ 2696705 w 6028840"/>
              <a:gd name="connsiteY4" fmla="*/ 4974956 h 6506503"/>
              <a:gd name="connsiteX5" fmla="*/ 3099661 w 6028840"/>
              <a:gd name="connsiteY5" fmla="*/ 5687878 h 6506503"/>
              <a:gd name="connsiteX6" fmla="*/ 3564610 w 6028840"/>
              <a:gd name="connsiteY6" fmla="*/ 6121830 h 6506503"/>
              <a:gd name="connsiteX7" fmla="*/ 4091552 w 6028840"/>
              <a:gd name="connsiteY7" fmla="*/ 6431796 h 6506503"/>
              <a:gd name="connsiteX8" fmla="*/ 4339525 w 6028840"/>
              <a:gd name="connsiteY8" fmla="*/ 6478291 h 6506503"/>
              <a:gd name="connsiteX9" fmla="*/ 4432515 w 6028840"/>
              <a:gd name="connsiteY9" fmla="*/ 6478291 h 6506503"/>
              <a:gd name="connsiteX10" fmla="*/ 4711484 w 6028840"/>
              <a:gd name="connsiteY10" fmla="*/ 6121830 h 6506503"/>
              <a:gd name="connsiteX11" fmla="*/ 4974956 w 6028840"/>
              <a:gd name="connsiteY11" fmla="*/ 5176434 h 6506503"/>
              <a:gd name="connsiteX12" fmla="*/ 5269423 w 6028840"/>
              <a:gd name="connsiteY12" fmla="*/ 2712203 h 6506503"/>
              <a:gd name="connsiteX13" fmla="*/ 5548393 w 6028840"/>
              <a:gd name="connsiteY13" fmla="*/ 1162373 h 6506503"/>
              <a:gd name="connsiteX14" fmla="*/ 5858359 w 6028840"/>
              <a:gd name="connsiteY14" fmla="*/ 294468 h 6506503"/>
              <a:gd name="connsiteX15" fmla="*/ 6028840 w 6028840"/>
              <a:gd name="connsiteY15" fmla="*/ 61993 h 650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28840" h="6506503">
                <a:moveTo>
                  <a:pt x="0" y="0"/>
                </a:moveTo>
                <a:cubicBezTo>
                  <a:pt x="328047" y="191145"/>
                  <a:pt x="656095" y="382291"/>
                  <a:pt x="914400" y="635430"/>
                </a:cubicBezTo>
                <a:cubicBezTo>
                  <a:pt x="1172705" y="888569"/>
                  <a:pt x="1343186" y="1100380"/>
                  <a:pt x="1549830" y="1518834"/>
                </a:cubicBezTo>
                <a:cubicBezTo>
                  <a:pt x="1756474" y="1937288"/>
                  <a:pt x="1963118" y="2570136"/>
                  <a:pt x="2154264" y="3146156"/>
                </a:cubicBezTo>
                <a:cubicBezTo>
                  <a:pt x="2345410" y="3722176"/>
                  <a:pt x="2539139" y="4551336"/>
                  <a:pt x="2696705" y="4974956"/>
                </a:cubicBezTo>
                <a:cubicBezTo>
                  <a:pt x="2854271" y="5398576"/>
                  <a:pt x="2955010" y="5496732"/>
                  <a:pt x="3099661" y="5687878"/>
                </a:cubicBezTo>
                <a:cubicBezTo>
                  <a:pt x="3244312" y="5879024"/>
                  <a:pt x="3399295" y="5997844"/>
                  <a:pt x="3564610" y="6121830"/>
                </a:cubicBezTo>
                <a:cubicBezTo>
                  <a:pt x="3729925" y="6245816"/>
                  <a:pt x="3962399" y="6372386"/>
                  <a:pt x="4091552" y="6431796"/>
                </a:cubicBezTo>
                <a:cubicBezTo>
                  <a:pt x="4220705" y="6491206"/>
                  <a:pt x="4282698" y="6470542"/>
                  <a:pt x="4339525" y="6478291"/>
                </a:cubicBezTo>
                <a:cubicBezTo>
                  <a:pt x="4396352" y="6486040"/>
                  <a:pt x="4370522" y="6537701"/>
                  <a:pt x="4432515" y="6478291"/>
                </a:cubicBezTo>
                <a:cubicBezTo>
                  <a:pt x="4494508" y="6418881"/>
                  <a:pt x="4621077" y="6338806"/>
                  <a:pt x="4711484" y="6121830"/>
                </a:cubicBezTo>
                <a:cubicBezTo>
                  <a:pt x="4801891" y="5904854"/>
                  <a:pt x="4881966" y="5744705"/>
                  <a:pt x="4974956" y="5176434"/>
                </a:cubicBezTo>
                <a:cubicBezTo>
                  <a:pt x="5067946" y="4608163"/>
                  <a:pt x="5173850" y="3381213"/>
                  <a:pt x="5269423" y="2712203"/>
                </a:cubicBezTo>
                <a:cubicBezTo>
                  <a:pt x="5364996" y="2043193"/>
                  <a:pt x="5450237" y="1565329"/>
                  <a:pt x="5548393" y="1162373"/>
                </a:cubicBezTo>
                <a:cubicBezTo>
                  <a:pt x="5646549" y="759417"/>
                  <a:pt x="5778285" y="477865"/>
                  <a:pt x="5858359" y="294468"/>
                </a:cubicBezTo>
                <a:cubicBezTo>
                  <a:pt x="5938434" y="111071"/>
                  <a:pt x="5983637" y="86532"/>
                  <a:pt x="6028840" y="61993"/>
                </a:cubicBezTo>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TextBox 53">
            <a:extLst>
              <a:ext uri="{FF2B5EF4-FFF2-40B4-BE49-F238E27FC236}">
                <a16:creationId xmlns:a16="http://schemas.microsoft.com/office/drawing/2014/main" id="{5B188B39-3119-D34A-75C9-B475C9CA535F}"/>
              </a:ext>
            </a:extLst>
          </p:cNvPr>
          <p:cNvSpPr txBox="1"/>
          <p:nvPr/>
        </p:nvSpPr>
        <p:spPr>
          <a:xfrm>
            <a:off x="133885" y="3407783"/>
            <a:ext cx="4514896" cy="3170099"/>
          </a:xfrm>
          <a:prstGeom prst="rect">
            <a:avLst/>
          </a:prstGeom>
          <a:solidFill>
            <a:schemeClr val="bg1"/>
          </a:solidFill>
          <a:ln w="38100">
            <a:solidFill>
              <a:schemeClr val="tx1"/>
            </a:solidFill>
          </a:ln>
        </p:spPr>
        <p:txBody>
          <a:bodyPr wrap="square">
            <a:spAutoFit/>
          </a:bodyPr>
          <a:lstStyle/>
          <a:p>
            <a:r>
              <a:rPr lang="en-CA" sz="4000" dirty="0"/>
              <a:t>In an expanding universe, there can be galaxies that light emitted from Earth will never reach.</a:t>
            </a:r>
          </a:p>
        </p:txBody>
      </p:sp>
      <p:grpSp>
        <p:nvGrpSpPr>
          <p:cNvPr id="2" name="Group 1">
            <a:extLst>
              <a:ext uri="{FF2B5EF4-FFF2-40B4-BE49-F238E27FC236}">
                <a16:creationId xmlns:a16="http://schemas.microsoft.com/office/drawing/2014/main" id="{42342D87-5803-3BA2-49BB-205C5845199C}"/>
              </a:ext>
            </a:extLst>
          </p:cNvPr>
          <p:cNvGrpSpPr/>
          <p:nvPr/>
        </p:nvGrpSpPr>
        <p:grpSpPr>
          <a:xfrm>
            <a:off x="2894177" y="309097"/>
            <a:ext cx="8688223" cy="6510803"/>
            <a:chOff x="3446627" y="232897"/>
            <a:chExt cx="8688223" cy="6510803"/>
          </a:xfrm>
        </p:grpSpPr>
        <p:grpSp>
          <p:nvGrpSpPr>
            <p:cNvPr id="31" name="Group 30">
              <a:extLst>
                <a:ext uri="{FF2B5EF4-FFF2-40B4-BE49-F238E27FC236}">
                  <a16:creationId xmlns:a16="http://schemas.microsoft.com/office/drawing/2014/main" id="{3FACEBF4-3892-8B6E-C60A-7EAFCFD296CD}"/>
                </a:ext>
              </a:extLst>
            </p:cNvPr>
            <p:cNvGrpSpPr/>
            <p:nvPr/>
          </p:nvGrpSpPr>
          <p:grpSpPr>
            <a:xfrm flipH="1">
              <a:off x="3446627" y="266700"/>
              <a:ext cx="8688223" cy="6477000"/>
              <a:chOff x="3095624" y="342900"/>
              <a:chExt cx="6278563" cy="6477000"/>
            </a:xfrm>
          </p:grpSpPr>
          <p:grpSp>
            <p:nvGrpSpPr>
              <p:cNvPr id="101" name="Group 100">
                <a:extLst>
                  <a:ext uri="{FF2B5EF4-FFF2-40B4-BE49-F238E27FC236}">
                    <a16:creationId xmlns:a16="http://schemas.microsoft.com/office/drawing/2014/main" id="{BDA2B613-61BB-3793-1454-33DF2A58C7B2}"/>
                  </a:ext>
                </a:extLst>
              </p:cNvPr>
              <p:cNvGrpSpPr/>
              <p:nvPr/>
            </p:nvGrpSpPr>
            <p:grpSpPr>
              <a:xfrm>
                <a:off x="3095624" y="342900"/>
                <a:ext cx="6278563" cy="6477000"/>
                <a:chOff x="3105150" y="342900"/>
                <a:chExt cx="6278563" cy="6477000"/>
              </a:xfrm>
            </p:grpSpPr>
            <p:sp>
              <p:nvSpPr>
                <p:cNvPr id="115" name="Freeform: Shape 114">
                  <a:extLst>
                    <a:ext uri="{FF2B5EF4-FFF2-40B4-BE49-F238E27FC236}">
                      <a16:creationId xmlns:a16="http://schemas.microsoft.com/office/drawing/2014/main" id="{F3DF75E1-C2A7-FBBC-EC04-3E92083AD08D}"/>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6" name="Freeform: Shape 115">
                  <a:extLst>
                    <a:ext uri="{FF2B5EF4-FFF2-40B4-BE49-F238E27FC236}">
                      <a16:creationId xmlns:a16="http://schemas.microsoft.com/office/drawing/2014/main" id="{6CEF105C-9E8C-E838-0555-183CBD4BC032}"/>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2" name="Group 101">
                <a:extLst>
                  <a:ext uri="{FF2B5EF4-FFF2-40B4-BE49-F238E27FC236}">
                    <a16:creationId xmlns:a16="http://schemas.microsoft.com/office/drawing/2014/main" id="{FFB2B40A-D055-703F-F281-37AD8E703209}"/>
                  </a:ext>
                </a:extLst>
              </p:cNvPr>
              <p:cNvGrpSpPr/>
              <p:nvPr/>
            </p:nvGrpSpPr>
            <p:grpSpPr>
              <a:xfrm>
                <a:off x="4007403" y="342900"/>
                <a:ext cx="4438650" cy="6477000"/>
                <a:chOff x="3105150" y="342900"/>
                <a:chExt cx="6278563" cy="6477000"/>
              </a:xfrm>
            </p:grpSpPr>
            <p:sp>
              <p:nvSpPr>
                <p:cNvPr id="113" name="Freeform: Shape 112">
                  <a:extLst>
                    <a:ext uri="{FF2B5EF4-FFF2-40B4-BE49-F238E27FC236}">
                      <a16:creationId xmlns:a16="http://schemas.microsoft.com/office/drawing/2014/main" id="{CC3FADC0-CB52-07B8-3D38-86A50588012E}"/>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Freeform: Shape 113">
                  <a:extLst>
                    <a:ext uri="{FF2B5EF4-FFF2-40B4-BE49-F238E27FC236}">
                      <a16:creationId xmlns:a16="http://schemas.microsoft.com/office/drawing/2014/main" id="{248A6BF1-FE66-AB64-B056-D3A6F18964A9}"/>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01FF7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03" name="Group 102">
                <a:extLst>
                  <a:ext uri="{FF2B5EF4-FFF2-40B4-BE49-F238E27FC236}">
                    <a16:creationId xmlns:a16="http://schemas.microsoft.com/office/drawing/2014/main" id="{32F69A5E-4982-E591-5A75-8A0A93CCAE18}"/>
                  </a:ext>
                </a:extLst>
              </p:cNvPr>
              <p:cNvGrpSpPr/>
              <p:nvPr/>
            </p:nvGrpSpPr>
            <p:grpSpPr>
              <a:xfrm>
                <a:off x="5019674" y="342900"/>
                <a:ext cx="2438400" cy="6477000"/>
                <a:chOff x="3105150" y="342900"/>
                <a:chExt cx="6278563" cy="6477000"/>
              </a:xfrm>
            </p:grpSpPr>
            <p:sp>
              <p:nvSpPr>
                <p:cNvPr id="111" name="Freeform: Shape 110">
                  <a:extLst>
                    <a:ext uri="{FF2B5EF4-FFF2-40B4-BE49-F238E27FC236}">
                      <a16:creationId xmlns:a16="http://schemas.microsoft.com/office/drawing/2014/main" id="{E35C726D-1F0A-1328-7288-E25D15739BA2}"/>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2" name="Freeform: Shape 111">
                  <a:extLst>
                    <a:ext uri="{FF2B5EF4-FFF2-40B4-BE49-F238E27FC236}">
                      <a16:creationId xmlns:a16="http://schemas.microsoft.com/office/drawing/2014/main" id="{EF9F14F7-ED20-EBD1-2670-3C5BA003A9AA}"/>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04" name="Straight Connector 103">
                <a:extLst>
                  <a:ext uri="{FF2B5EF4-FFF2-40B4-BE49-F238E27FC236}">
                    <a16:creationId xmlns:a16="http://schemas.microsoft.com/office/drawing/2014/main" id="{0C6B39B6-6764-541F-DD74-08E29468C855}"/>
                  </a:ext>
                </a:extLst>
              </p:cNvPr>
              <p:cNvCxnSpPr>
                <a:stCxn id="112"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919B06-9ED5-65B5-0165-7A05170022EB}"/>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51F352C-A4E1-64EA-BBD0-F8BF539D7F6C}"/>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32A55D-7D20-D6A0-16F7-186A5649E358}"/>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3552FB8-2A06-F344-5CC6-5647014568B5}"/>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8F719F4-740D-AC43-E1C1-1736222FF0BC}"/>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6C79D55-34AF-DFA5-FB57-2910A20AFACD}"/>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6E0867F3-4BB7-630A-16DC-BEF8E439B427}"/>
                </a:ext>
              </a:extLst>
            </p:cNvPr>
            <p:cNvGrpSpPr/>
            <p:nvPr/>
          </p:nvGrpSpPr>
          <p:grpSpPr>
            <a:xfrm flipH="1">
              <a:off x="8383629" y="5407949"/>
              <a:ext cx="706652" cy="639976"/>
              <a:chOff x="4047308" y="2710906"/>
              <a:chExt cx="899886" cy="814977"/>
            </a:xfrm>
            <a:solidFill>
              <a:srgbClr val="00B050"/>
            </a:solidFill>
          </p:grpSpPr>
          <p:sp>
            <p:nvSpPr>
              <p:cNvPr id="95" name="Oval 94">
                <a:extLst>
                  <a:ext uri="{FF2B5EF4-FFF2-40B4-BE49-F238E27FC236}">
                    <a16:creationId xmlns:a16="http://schemas.microsoft.com/office/drawing/2014/main" id="{19317601-A454-27B1-84D7-00941408DA87}"/>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Moon 95">
                <a:extLst>
                  <a:ext uri="{FF2B5EF4-FFF2-40B4-BE49-F238E27FC236}">
                    <a16:creationId xmlns:a16="http://schemas.microsoft.com/office/drawing/2014/main" id="{5DC66CC1-71F2-987B-2859-07BFF9F38F84}"/>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Moon 96">
                <a:extLst>
                  <a:ext uri="{FF2B5EF4-FFF2-40B4-BE49-F238E27FC236}">
                    <a16:creationId xmlns:a16="http://schemas.microsoft.com/office/drawing/2014/main" id="{C0BECC5B-4B36-92E2-FB7A-674AE109147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8" name="Group 37">
              <a:extLst>
                <a:ext uri="{FF2B5EF4-FFF2-40B4-BE49-F238E27FC236}">
                  <a16:creationId xmlns:a16="http://schemas.microsoft.com/office/drawing/2014/main" id="{C5B5FD8B-4DF8-1A2B-CA28-A7AA0BF6315E}"/>
                </a:ext>
              </a:extLst>
            </p:cNvPr>
            <p:cNvGrpSpPr/>
            <p:nvPr/>
          </p:nvGrpSpPr>
          <p:grpSpPr>
            <a:xfrm flipH="1">
              <a:off x="8715081" y="4398299"/>
              <a:ext cx="706652" cy="639976"/>
              <a:chOff x="4047308" y="2710906"/>
              <a:chExt cx="899886" cy="814977"/>
            </a:xfrm>
            <a:solidFill>
              <a:srgbClr val="00B050"/>
            </a:solidFill>
          </p:grpSpPr>
          <p:sp>
            <p:nvSpPr>
              <p:cNvPr id="89" name="Oval 88">
                <a:extLst>
                  <a:ext uri="{FF2B5EF4-FFF2-40B4-BE49-F238E27FC236}">
                    <a16:creationId xmlns:a16="http://schemas.microsoft.com/office/drawing/2014/main" id="{2EC9A9B3-3360-56BF-EB48-4ACF4DC6A72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Moon 89">
                <a:extLst>
                  <a:ext uri="{FF2B5EF4-FFF2-40B4-BE49-F238E27FC236}">
                    <a16:creationId xmlns:a16="http://schemas.microsoft.com/office/drawing/2014/main" id="{808D2F8A-24DD-2B49-E4EF-0A24C620FE8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Moon 90">
                <a:extLst>
                  <a:ext uri="{FF2B5EF4-FFF2-40B4-BE49-F238E27FC236}">
                    <a16:creationId xmlns:a16="http://schemas.microsoft.com/office/drawing/2014/main" id="{7980FF90-D792-1324-DE46-F7B2D06769D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3" name="Group 42">
              <a:extLst>
                <a:ext uri="{FF2B5EF4-FFF2-40B4-BE49-F238E27FC236}">
                  <a16:creationId xmlns:a16="http://schemas.microsoft.com/office/drawing/2014/main" id="{65C8E26A-93A1-0893-6F8F-6B180AB54300}"/>
                </a:ext>
              </a:extLst>
            </p:cNvPr>
            <p:cNvGrpSpPr/>
            <p:nvPr/>
          </p:nvGrpSpPr>
          <p:grpSpPr>
            <a:xfrm flipH="1">
              <a:off x="8915902" y="3369599"/>
              <a:ext cx="706652" cy="639976"/>
              <a:chOff x="4047308" y="2710906"/>
              <a:chExt cx="899886" cy="814977"/>
            </a:xfrm>
            <a:solidFill>
              <a:srgbClr val="00B050"/>
            </a:solidFill>
          </p:grpSpPr>
          <p:sp>
            <p:nvSpPr>
              <p:cNvPr id="83" name="Oval 82">
                <a:extLst>
                  <a:ext uri="{FF2B5EF4-FFF2-40B4-BE49-F238E27FC236}">
                    <a16:creationId xmlns:a16="http://schemas.microsoft.com/office/drawing/2014/main" id="{916A353B-3849-67FB-7D0F-3522503CD60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Moon 83">
                <a:extLst>
                  <a:ext uri="{FF2B5EF4-FFF2-40B4-BE49-F238E27FC236}">
                    <a16:creationId xmlns:a16="http://schemas.microsoft.com/office/drawing/2014/main" id="{E2E90FBD-A47D-2C3E-3F48-0FC3FD6CD437}"/>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Moon 84">
                <a:extLst>
                  <a:ext uri="{FF2B5EF4-FFF2-40B4-BE49-F238E27FC236}">
                    <a16:creationId xmlns:a16="http://schemas.microsoft.com/office/drawing/2014/main" id="{82AAC5A0-7555-766F-CACE-DDACF509A73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8" name="Group 47">
              <a:extLst>
                <a:ext uri="{FF2B5EF4-FFF2-40B4-BE49-F238E27FC236}">
                  <a16:creationId xmlns:a16="http://schemas.microsoft.com/office/drawing/2014/main" id="{07345FF5-76CF-282A-8CA8-A62384527077}"/>
                </a:ext>
              </a:extLst>
            </p:cNvPr>
            <p:cNvGrpSpPr/>
            <p:nvPr/>
          </p:nvGrpSpPr>
          <p:grpSpPr>
            <a:xfrm flipH="1">
              <a:off x="9192058" y="2340897"/>
              <a:ext cx="706652" cy="639976"/>
              <a:chOff x="4047308" y="2710906"/>
              <a:chExt cx="899886" cy="814977"/>
            </a:xfrm>
            <a:solidFill>
              <a:srgbClr val="00B050"/>
            </a:solidFill>
          </p:grpSpPr>
          <p:sp>
            <p:nvSpPr>
              <p:cNvPr id="77" name="Oval 76">
                <a:extLst>
                  <a:ext uri="{FF2B5EF4-FFF2-40B4-BE49-F238E27FC236}">
                    <a16:creationId xmlns:a16="http://schemas.microsoft.com/office/drawing/2014/main" id="{C64C6696-2C72-631D-0039-D37C2F783DF1}"/>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Moon 77">
                <a:extLst>
                  <a:ext uri="{FF2B5EF4-FFF2-40B4-BE49-F238E27FC236}">
                    <a16:creationId xmlns:a16="http://schemas.microsoft.com/office/drawing/2014/main" id="{379B52BC-66E7-10BF-50F8-3738E6C7871F}"/>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Moon 78">
                <a:extLst>
                  <a:ext uri="{FF2B5EF4-FFF2-40B4-BE49-F238E27FC236}">
                    <a16:creationId xmlns:a16="http://schemas.microsoft.com/office/drawing/2014/main" id="{3E2EAFDC-6510-E4B0-580C-C306398E942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6" name="Group 55">
              <a:extLst>
                <a:ext uri="{FF2B5EF4-FFF2-40B4-BE49-F238E27FC236}">
                  <a16:creationId xmlns:a16="http://schemas.microsoft.com/office/drawing/2014/main" id="{74BFA2B7-B8D6-A753-8FBD-E5C8B235CCC1}"/>
                </a:ext>
              </a:extLst>
            </p:cNvPr>
            <p:cNvGrpSpPr/>
            <p:nvPr/>
          </p:nvGrpSpPr>
          <p:grpSpPr>
            <a:xfrm flipH="1">
              <a:off x="9490923" y="1293149"/>
              <a:ext cx="706652" cy="639976"/>
              <a:chOff x="4047308" y="2710906"/>
              <a:chExt cx="899886" cy="814977"/>
            </a:xfrm>
            <a:solidFill>
              <a:srgbClr val="00B050"/>
            </a:solidFill>
          </p:grpSpPr>
          <p:sp>
            <p:nvSpPr>
              <p:cNvPr id="71" name="Oval 70">
                <a:extLst>
                  <a:ext uri="{FF2B5EF4-FFF2-40B4-BE49-F238E27FC236}">
                    <a16:creationId xmlns:a16="http://schemas.microsoft.com/office/drawing/2014/main" id="{FA7B7AA5-E127-CA36-3895-877B5EDD6CA4}"/>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Moon 71">
                <a:extLst>
                  <a:ext uri="{FF2B5EF4-FFF2-40B4-BE49-F238E27FC236}">
                    <a16:creationId xmlns:a16="http://schemas.microsoft.com/office/drawing/2014/main" id="{9BDBA4E6-1E17-EABA-9BA7-E88B7E34BF3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Moon 72">
                <a:extLst>
                  <a:ext uri="{FF2B5EF4-FFF2-40B4-BE49-F238E27FC236}">
                    <a16:creationId xmlns:a16="http://schemas.microsoft.com/office/drawing/2014/main" id="{53A6F0AA-613D-8B42-8662-8D98F119419A}"/>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58" name="Group 57">
              <a:extLst>
                <a:ext uri="{FF2B5EF4-FFF2-40B4-BE49-F238E27FC236}">
                  <a16:creationId xmlns:a16="http://schemas.microsoft.com/office/drawing/2014/main" id="{E8F7EEA4-1CCC-6666-0CA3-00B5AE2D5CE4}"/>
                </a:ext>
              </a:extLst>
            </p:cNvPr>
            <p:cNvGrpSpPr/>
            <p:nvPr/>
          </p:nvGrpSpPr>
          <p:grpSpPr>
            <a:xfrm flipH="1">
              <a:off x="10212250" y="264450"/>
              <a:ext cx="706652" cy="639976"/>
              <a:chOff x="4047308" y="2710906"/>
              <a:chExt cx="899886" cy="814977"/>
            </a:xfrm>
            <a:solidFill>
              <a:srgbClr val="00B050"/>
            </a:solidFill>
          </p:grpSpPr>
          <p:sp>
            <p:nvSpPr>
              <p:cNvPr id="65" name="Oval 64">
                <a:extLst>
                  <a:ext uri="{FF2B5EF4-FFF2-40B4-BE49-F238E27FC236}">
                    <a16:creationId xmlns:a16="http://schemas.microsoft.com/office/drawing/2014/main" id="{9E7BE42D-29AB-A5CA-50DE-AB461C47072B}"/>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Moon 65">
                <a:extLst>
                  <a:ext uri="{FF2B5EF4-FFF2-40B4-BE49-F238E27FC236}">
                    <a16:creationId xmlns:a16="http://schemas.microsoft.com/office/drawing/2014/main" id="{53036536-CA00-00C2-E24F-8E682679446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Moon 66">
                <a:extLst>
                  <a:ext uri="{FF2B5EF4-FFF2-40B4-BE49-F238E27FC236}">
                    <a16:creationId xmlns:a16="http://schemas.microsoft.com/office/drawing/2014/main" id="{5271F5DE-E694-8D3C-E654-7D21F443E7D8}"/>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18"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A65C1BEE-70A7-4D54-A7A0-6FF80C87C8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611392" y="4369809"/>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3D438502-1FF2-2775-2D8C-72BC30335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330341" y="3331583"/>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90DD75B2-3FB5-543B-5AC5-261CC66920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4972623" y="2312410"/>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B42DDCAE-8E09-3D56-8128-A3E92D632BA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4558690" y="1274187"/>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697EA767-5ABD-5523-6B5B-61E7B5794A1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3559890" y="232897"/>
              <a:ext cx="651274" cy="6520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70EA0CEC-D008-0217-0737-5B82AEDA165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6056705" y="5398506"/>
              <a:ext cx="651274" cy="652029"/>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F615C364-AC6A-4F25-78DB-151D3A224AFE}"/>
                </a:ext>
              </a:extLst>
            </p:cNvPr>
            <p:cNvCxnSpPr>
              <a:cxnSpLocks/>
            </p:cNvCxnSpPr>
            <p:nvPr/>
          </p:nvCxnSpPr>
          <p:spPr>
            <a:xfrm>
              <a:off x="8313458" y="5727937"/>
              <a:ext cx="423497"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B7F2E99-E062-493D-3B54-D1E745B944E4}"/>
                </a:ext>
              </a:extLst>
            </p:cNvPr>
            <p:cNvCxnSpPr>
              <a:cxnSpLocks/>
            </p:cNvCxnSpPr>
            <p:nvPr/>
          </p:nvCxnSpPr>
          <p:spPr>
            <a:xfrm>
              <a:off x="8103113" y="4699237"/>
              <a:ext cx="987168"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A54E10-5D0F-220F-FED3-86415986340B}"/>
                </a:ext>
              </a:extLst>
            </p:cNvPr>
            <p:cNvCxnSpPr>
              <a:cxnSpLocks/>
            </p:cNvCxnSpPr>
            <p:nvPr/>
          </p:nvCxnSpPr>
          <p:spPr>
            <a:xfrm>
              <a:off x="7588872" y="3657600"/>
              <a:ext cx="1656198"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DD33E6-B0CA-0920-3D50-1A4AD7B81320}"/>
                </a:ext>
              </a:extLst>
            </p:cNvPr>
            <p:cNvCxnSpPr>
              <a:cxnSpLocks/>
            </p:cNvCxnSpPr>
            <p:nvPr/>
          </p:nvCxnSpPr>
          <p:spPr>
            <a:xfrm>
              <a:off x="7209991" y="2638425"/>
              <a:ext cx="2335393"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76E41F1-204B-CC2F-075F-2EA612392749}"/>
                </a:ext>
              </a:extLst>
            </p:cNvPr>
            <p:cNvCxnSpPr>
              <a:cxnSpLocks/>
            </p:cNvCxnSpPr>
            <p:nvPr/>
          </p:nvCxnSpPr>
          <p:spPr>
            <a:xfrm>
              <a:off x="6573604" y="1600202"/>
              <a:ext cx="3270645"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BDBE3C3-2A50-A8DE-0309-ECF9E1ABDA9A}"/>
                </a:ext>
              </a:extLst>
            </p:cNvPr>
            <p:cNvCxnSpPr>
              <a:cxnSpLocks/>
            </p:cNvCxnSpPr>
            <p:nvPr/>
          </p:nvCxnSpPr>
          <p:spPr>
            <a:xfrm>
              <a:off x="5909065" y="559040"/>
              <a:ext cx="4656511" cy="0"/>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4" name="Freeform: Shape 3">
            <a:extLst>
              <a:ext uri="{FF2B5EF4-FFF2-40B4-BE49-F238E27FC236}">
                <a16:creationId xmlns:a16="http://schemas.microsoft.com/office/drawing/2014/main" id="{E5939C2D-4789-6D5E-214A-354266CB6EA4}"/>
              </a:ext>
            </a:extLst>
          </p:cNvPr>
          <p:cNvSpPr/>
          <p:nvPr/>
        </p:nvSpPr>
        <p:spPr>
          <a:xfrm flipH="1">
            <a:off x="7239514" y="342900"/>
            <a:ext cx="1689252"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8" name="Group 17">
            <a:extLst>
              <a:ext uri="{FF2B5EF4-FFF2-40B4-BE49-F238E27FC236}">
                <a16:creationId xmlns:a16="http://schemas.microsoft.com/office/drawing/2014/main" id="{D34DF99A-E658-D0D8-6C3E-E4A6EED1AC6E}"/>
              </a:ext>
            </a:extLst>
          </p:cNvPr>
          <p:cNvGrpSpPr/>
          <p:nvPr/>
        </p:nvGrpSpPr>
        <p:grpSpPr>
          <a:xfrm>
            <a:off x="8328622" y="1937339"/>
            <a:ext cx="3788971" cy="1282110"/>
            <a:chOff x="8328622" y="1937339"/>
            <a:chExt cx="3788971" cy="128211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70EF5B4-BC94-A023-CA07-C2CC069BEE5B}"/>
                    </a:ext>
                  </a:extLst>
                </p:cNvPr>
                <p:cNvSpPr txBox="1"/>
                <p:nvPr/>
              </p:nvSpPr>
              <p:spPr>
                <a:xfrm>
                  <a:off x="9704790" y="2142231"/>
                  <a:ext cx="2412803" cy="1077218"/>
                </a:xfrm>
                <a:prstGeom prst="rect">
                  <a:avLst/>
                </a:prstGeom>
                <a:solidFill>
                  <a:schemeClr val="bg1"/>
                </a:solidFill>
                <a:ln w="38100">
                  <a:solidFill>
                    <a:schemeClr val="tx1"/>
                  </a:solidFill>
                </a:ln>
              </p:spPr>
              <p:txBody>
                <a:bodyPr wrap="square">
                  <a:spAutoFit/>
                </a:bodyPr>
                <a:lstStyle/>
                <a:p>
                  <a:pPr algn="ctr"/>
                  <a:r>
                    <a:rPr lang="en-CA" sz="3200" dirty="0"/>
                    <a:t>Cosmic event horizon </a:t>
                  </a:r>
                  <a14:m>
                    <m:oMath xmlns:m="http://schemas.openxmlformats.org/officeDocument/2006/math">
                      <m:sSub>
                        <m:sSubPr>
                          <m:ctrlPr>
                            <a:rPr lang="en-CA" sz="3200" b="0" i="1" smtClean="0">
                              <a:solidFill>
                                <a:srgbClr val="0070C0"/>
                              </a:solidFill>
                              <a:latin typeface="Cambria Math" panose="02040503050406030204" pitchFamily="18" charset="0"/>
                            </a:rPr>
                          </m:ctrlPr>
                        </m:sSubPr>
                        <m:e>
                          <m:r>
                            <a:rPr lang="en-CA" sz="3200" b="0" i="1" smtClean="0">
                              <a:solidFill>
                                <a:srgbClr val="0070C0"/>
                              </a:solidFill>
                              <a:latin typeface="Cambria Math" panose="02040503050406030204" pitchFamily="18" charset="0"/>
                            </a:rPr>
                            <m:t>𝑟</m:t>
                          </m:r>
                        </m:e>
                        <m:sub>
                          <m:r>
                            <a:rPr lang="en-CA" sz="3200" b="0" i="1" smtClean="0">
                              <a:solidFill>
                                <a:srgbClr val="0070C0"/>
                              </a:solidFill>
                              <a:latin typeface="Cambria Math" panose="02040503050406030204" pitchFamily="18" charset="0"/>
                            </a:rPr>
                            <m:t>𝐸𝐻</m:t>
                          </m:r>
                        </m:sub>
                      </m:sSub>
                    </m:oMath>
                  </a14:m>
                  <a:endParaRPr lang="en-CA" sz="3200" dirty="0"/>
                </a:p>
              </p:txBody>
            </p:sp>
          </mc:Choice>
          <mc:Fallback xmlns="">
            <p:sp>
              <p:nvSpPr>
                <p:cNvPr id="13" name="TextBox 12">
                  <a:extLst>
                    <a:ext uri="{FF2B5EF4-FFF2-40B4-BE49-F238E27FC236}">
                      <a16:creationId xmlns:a16="http://schemas.microsoft.com/office/drawing/2014/main" id="{770EF5B4-BC94-A023-CA07-C2CC069BEE5B}"/>
                    </a:ext>
                  </a:extLst>
                </p:cNvPr>
                <p:cNvSpPr txBox="1">
                  <a:spLocks noRot="1" noChangeAspect="1" noMove="1" noResize="1" noEditPoints="1" noAdjustHandles="1" noChangeArrowheads="1" noChangeShapeType="1" noTextEdit="1"/>
                </p:cNvSpPr>
                <p:nvPr/>
              </p:nvSpPr>
              <p:spPr>
                <a:xfrm>
                  <a:off x="9704790" y="2142231"/>
                  <a:ext cx="2412803" cy="1077218"/>
                </a:xfrm>
                <a:prstGeom prst="rect">
                  <a:avLst/>
                </a:prstGeom>
                <a:blipFill>
                  <a:blip r:embed="rId5"/>
                  <a:stretch>
                    <a:fillRect l="-4726" t="-5464" r="-8955" b="-15847"/>
                  </a:stretch>
                </a:blipFill>
                <a:ln w="38100">
                  <a:solidFill>
                    <a:schemeClr val="tx1"/>
                  </a:solidFill>
                </a:ln>
              </p:spPr>
              <p:txBody>
                <a:bodyPr/>
                <a:lstStyle/>
                <a:p>
                  <a:r>
                    <a:rPr lang="en-CA">
                      <a:noFill/>
                    </a:rPr>
                    <a:t> </a:t>
                  </a:r>
                </a:p>
              </p:txBody>
            </p:sp>
          </mc:Fallback>
        </mc:AlternateContent>
        <p:cxnSp>
          <p:nvCxnSpPr>
            <p:cNvPr id="15" name="Straight Connector 14">
              <a:extLst>
                <a:ext uri="{FF2B5EF4-FFF2-40B4-BE49-F238E27FC236}">
                  <a16:creationId xmlns:a16="http://schemas.microsoft.com/office/drawing/2014/main" id="{D427B5FF-BE78-3E3B-EE8C-3CB9F7BAC57E}"/>
                </a:ext>
              </a:extLst>
            </p:cNvPr>
            <p:cNvCxnSpPr>
              <a:cxnSpLocks/>
            </p:cNvCxnSpPr>
            <p:nvPr/>
          </p:nvCxnSpPr>
          <p:spPr>
            <a:xfrm flipH="1" flipV="1">
              <a:off x="8328622" y="1937339"/>
              <a:ext cx="1364555" cy="4797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24624853"/>
      </p:ext>
    </p:extLst>
  </p:cSld>
  <p:clrMapOvr>
    <a:masterClrMapping/>
  </p:clrMapOvr>
  <mc:AlternateContent xmlns:mc="http://schemas.openxmlformats.org/markup-compatibility/2006" xmlns:p14="http://schemas.microsoft.com/office/powerpoint/2010/main">
    <mc:Choice Requires="p14">
      <p:transition spd="med" p14:dur="700" advTm="12100">
        <p:fade/>
      </p:transition>
    </mc:Choice>
    <mc:Fallback xmlns="">
      <p:transition spd="med" advTm="121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20C571-91BA-1668-8710-2B68D58B5E1E}"/>
                  </a:ext>
                </a:extLst>
              </p:cNvPr>
              <p:cNvSpPr txBox="1"/>
              <p:nvPr/>
            </p:nvSpPr>
            <p:spPr>
              <a:xfrm>
                <a:off x="133351" y="164961"/>
                <a:ext cx="4667250" cy="2938946"/>
              </a:xfrm>
              <a:prstGeom prst="rect">
                <a:avLst/>
              </a:prstGeom>
              <a:noFill/>
              <a:ln w="38100">
                <a:solidFill>
                  <a:schemeClr val="tx1"/>
                </a:solidFill>
              </a:ln>
            </p:spPr>
            <p:txBody>
              <a:bodyPr wrap="square">
                <a:spAutoFit/>
              </a:bodyPr>
              <a:lstStyle/>
              <a:p>
                <a:pPr algn="ctr"/>
                <a:r>
                  <a:rPr lang="en-GB" sz="6000" dirty="0"/>
                  <a:t>Light</a:t>
                </a:r>
                <a:r>
                  <a:rPr lang="en-GB" sz="7200" dirty="0"/>
                  <a:t> </a:t>
                </a:r>
                <a14:m>
                  <m:oMath xmlns:m="http://schemas.openxmlformats.org/officeDocument/2006/math">
                    <m:r>
                      <a:rPr lang="en-CA" sz="6000" b="0" i="1" smtClean="0">
                        <a:latin typeface="Cambria Math" panose="02040503050406030204" pitchFamily="18" charset="0"/>
                      </a:rPr>
                      <m:t>(</m:t>
                    </m:r>
                    <m:r>
                      <a:rPr lang="en-CA" sz="6000" b="0" i="1" smtClean="0">
                        <a:solidFill>
                          <a:srgbClr val="7030A0"/>
                        </a:solidFill>
                        <a:latin typeface="Cambria Math" panose="02040503050406030204" pitchFamily="18" charset="0"/>
                      </a:rPr>
                      <m:t>𝑘</m:t>
                    </m:r>
                    <m:r>
                      <a:rPr lang="en-CA" sz="6000" b="0" i="1" smtClean="0">
                        <a:latin typeface="Cambria Math" panose="02040503050406030204" pitchFamily="18" charset="0"/>
                      </a:rPr>
                      <m:t>=0)</m:t>
                    </m:r>
                  </m:oMath>
                </a14:m>
                <a:endParaRPr lang="en-GB" sz="6000" i="1" dirty="0">
                  <a:latin typeface="Cambria Math" panose="02040503050406030204" pitchFamily="18" charset="0"/>
                </a:endParaRPr>
              </a:p>
              <a:p>
                <a:pPr algn="ctr"/>
                <a14:m>
                  <m:oMath xmlns:m="http://schemas.openxmlformats.org/officeDocument/2006/math">
                    <m:f>
                      <m:fPr>
                        <m:ctrlPr>
                          <a:rPr lang="en-GB" sz="7200" i="1">
                            <a:latin typeface="Cambria Math" panose="02040503050406030204" pitchFamily="18" charset="0"/>
                          </a:rPr>
                        </m:ctrlPr>
                      </m:fPr>
                      <m:num>
                        <m:r>
                          <a:rPr lang="en-GB" sz="7200" i="1">
                            <a:latin typeface="Cambria Math" panose="02040503050406030204" pitchFamily="18" charset="0"/>
                          </a:rPr>
                          <m:t>𝑑</m:t>
                        </m:r>
                        <m:r>
                          <a:rPr lang="en-CA" sz="7200" i="1">
                            <a:solidFill>
                              <a:srgbClr val="0070C0"/>
                            </a:solidFill>
                            <a:latin typeface="Cambria Math" panose="02040503050406030204" pitchFamily="18" charset="0"/>
                          </a:rPr>
                          <m:t>𝑟</m:t>
                        </m:r>
                      </m:num>
                      <m:den>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den>
                    </m:f>
                    <m:r>
                      <a:rPr lang="en-GB" sz="7200" i="1">
                        <a:latin typeface="Cambria Math" panose="02040503050406030204" pitchFamily="18" charset="0"/>
                      </a:rPr>
                      <m:t>=</m:t>
                    </m:r>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 </m:t>
                        </m:r>
                      </m:den>
                    </m:f>
                  </m:oMath>
                </a14:m>
                <a:r>
                  <a:rPr lang="en-CA" sz="7200" dirty="0"/>
                  <a:t>  </a:t>
                </a:r>
              </a:p>
            </p:txBody>
          </p:sp>
        </mc:Choice>
        <mc:Fallback xmlns="">
          <p:sp>
            <p:nvSpPr>
              <p:cNvPr id="4" name="TextBox 3">
                <a:extLst>
                  <a:ext uri="{FF2B5EF4-FFF2-40B4-BE49-F238E27FC236}">
                    <a16:creationId xmlns:a16="http://schemas.microsoft.com/office/drawing/2014/main" id="{4820C571-91BA-1668-8710-2B68D58B5E1E}"/>
                  </a:ext>
                </a:extLst>
              </p:cNvPr>
              <p:cNvSpPr txBox="1">
                <a:spLocks noRot="1" noChangeAspect="1" noMove="1" noResize="1" noEditPoints="1" noAdjustHandles="1" noChangeArrowheads="1" noChangeShapeType="1" noTextEdit="1"/>
              </p:cNvSpPr>
              <p:nvPr/>
            </p:nvSpPr>
            <p:spPr>
              <a:xfrm>
                <a:off x="133351" y="164961"/>
                <a:ext cx="4667250" cy="2938946"/>
              </a:xfrm>
              <a:prstGeom prst="rect">
                <a:avLst/>
              </a:prstGeom>
              <a:blipFill>
                <a:blip r:embed="rId3"/>
                <a:stretch>
                  <a:fillRect l="-4534" t="-820"/>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AC00DE-EE73-228C-BD4A-6358F8398402}"/>
                  </a:ext>
                </a:extLst>
              </p:cNvPr>
              <p:cNvSpPr txBox="1"/>
              <p:nvPr/>
            </p:nvSpPr>
            <p:spPr>
              <a:xfrm>
                <a:off x="5159516" y="-95250"/>
                <a:ext cx="6899133" cy="2947730"/>
              </a:xfrm>
              <a:prstGeom prst="rect">
                <a:avLst/>
              </a:prstGeom>
              <a:noFill/>
              <a:ln w="38100">
                <a:noFill/>
              </a:ln>
            </p:spPr>
            <p:txBody>
              <a:bodyPr wrap="square">
                <a:spAutoFit/>
              </a:bodyPr>
              <a:lstStyle/>
              <a:p>
                <a14:m>
                  <m:oMath xmlns:m="http://schemas.openxmlformats.org/officeDocument/2006/math">
                    <m:r>
                      <a:rPr lang="en-GB" sz="6000" i="1" smtClean="0">
                        <a:latin typeface="Cambria Math" panose="02040503050406030204" pitchFamily="18" charset="0"/>
                      </a:rPr>
                      <m:t>𝑑</m:t>
                    </m:r>
                    <m:r>
                      <a:rPr lang="en-CA" sz="6000" i="1">
                        <a:solidFill>
                          <a:srgbClr val="0070C0"/>
                        </a:solidFill>
                        <a:latin typeface="Cambria Math" panose="02040503050406030204" pitchFamily="18" charset="0"/>
                      </a:rPr>
                      <m:t>𝑟</m:t>
                    </m:r>
                    <m:r>
                      <a:rPr lang="en-GB" sz="6000" i="1">
                        <a:latin typeface="Cambria Math" panose="02040503050406030204" pitchFamily="18" charset="0"/>
                      </a:rPr>
                      <m:t>=</m:t>
                    </m:r>
                    <m:f>
                      <m:fPr>
                        <m:ctrlPr>
                          <a:rPr lang="en-GB" sz="6000" i="1">
                            <a:latin typeface="Cambria Math" panose="02040503050406030204" pitchFamily="18" charset="0"/>
                          </a:rPr>
                        </m:ctrlPr>
                      </m:fPr>
                      <m:num>
                        <m:r>
                          <a:rPr lang="en-CA" sz="6000" i="1">
                            <a:latin typeface="Cambria Math" panose="02040503050406030204" pitchFamily="18" charset="0"/>
                          </a:rPr>
                          <m:t>1</m:t>
                        </m:r>
                      </m:num>
                      <m:den>
                        <m:r>
                          <a:rPr lang="en-GB"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 </m:t>
                        </m:r>
                      </m:den>
                    </m:f>
                    <m:r>
                      <a:rPr lang="en-GB" sz="6000" i="1">
                        <a:latin typeface="Cambria Math" panose="02040503050406030204" pitchFamily="18" charset="0"/>
                      </a:rPr>
                      <m:t>𝑑</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oMath>
                </a14:m>
                <a:r>
                  <a:rPr lang="en-CA" sz="6000" dirty="0"/>
                  <a:t> </a:t>
                </a:r>
              </a:p>
              <a:p>
                <a14:m>
                  <m:oMath xmlns:m="http://schemas.openxmlformats.org/officeDocument/2006/math">
                    <m:r>
                      <a:rPr lang="en-CA" sz="6000" i="1">
                        <a:solidFill>
                          <a:srgbClr val="0070C0"/>
                        </a:solidFill>
                        <a:latin typeface="Cambria Math" panose="02040503050406030204" pitchFamily="18" charset="0"/>
                      </a:rPr>
                      <m:t>𝑟</m:t>
                    </m:r>
                    <m:r>
                      <a:rPr lang="en-GB" sz="6000" i="1">
                        <a:latin typeface="Cambria Math" panose="02040503050406030204" pitchFamily="18" charset="0"/>
                      </a:rPr>
                      <m:t>=</m:t>
                    </m:r>
                    <m:nary>
                      <m:naryPr>
                        <m:subHide m:val="on"/>
                        <m:supHide m:val="on"/>
                        <m:ctrlPr>
                          <a:rPr lang="en-CA" sz="6000" b="0" i="1" smtClean="0">
                            <a:latin typeface="Cambria Math" panose="02040503050406030204" pitchFamily="18" charset="0"/>
                          </a:rPr>
                        </m:ctrlPr>
                      </m:naryPr>
                      <m:sub/>
                      <m:sup/>
                      <m:e>
                        <m:f>
                          <m:fPr>
                            <m:ctrlPr>
                              <a:rPr lang="en-GB" sz="6000" i="1">
                                <a:latin typeface="Cambria Math" panose="02040503050406030204" pitchFamily="18" charset="0"/>
                              </a:rPr>
                            </m:ctrlPr>
                          </m:fPr>
                          <m:num>
                            <m:r>
                              <a:rPr lang="en-CA" sz="6000" i="1">
                                <a:latin typeface="Cambria Math" panose="02040503050406030204" pitchFamily="18" charset="0"/>
                              </a:rPr>
                              <m:t>1</m:t>
                            </m:r>
                          </m:num>
                          <m:den>
                            <m:r>
                              <a:rPr lang="en-GB"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 </m:t>
                            </m:r>
                          </m:den>
                        </m:f>
                        <m:r>
                          <a:rPr lang="en-GB" sz="6000" i="1">
                            <a:latin typeface="Cambria Math" panose="02040503050406030204" pitchFamily="18" charset="0"/>
                          </a:rPr>
                          <m:t>𝑑</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e>
                    </m:nary>
                  </m:oMath>
                </a14:m>
                <a:r>
                  <a:rPr lang="en-CA" sz="6000" dirty="0"/>
                  <a:t> </a:t>
                </a:r>
              </a:p>
            </p:txBody>
          </p:sp>
        </mc:Choice>
        <mc:Fallback xmlns="">
          <p:sp>
            <p:nvSpPr>
              <p:cNvPr id="5" name="TextBox 4">
                <a:extLst>
                  <a:ext uri="{FF2B5EF4-FFF2-40B4-BE49-F238E27FC236}">
                    <a16:creationId xmlns:a16="http://schemas.microsoft.com/office/drawing/2014/main" id="{89AC00DE-EE73-228C-BD4A-6358F8398402}"/>
                  </a:ext>
                </a:extLst>
              </p:cNvPr>
              <p:cNvSpPr txBox="1">
                <a:spLocks noRot="1" noChangeAspect="1" noMove="1" noResize="1" noEditPoints="1" noAdjustHandles="1" noChangeArrowheads="1" noChangeShapeType="1" noTextEdit="1"/>
              </p:cNvSpPr>
              <p:nvPr/>
            </p:nvSpPr>
            <p:spPr>
              <a:xfrm>
                <a:off x="5159516" y="-95250"/>
                <a:ext cx="6899133" cy="2947730"/>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A1FB21-BDD1-4486-A97C-90E680343BB9}"/>
                  </a:ext>
                </a:extLst>
              </p:cNvPr>
              <p:cNvSpPr txBox="1"/>
              <p:nvPr/>
            </p:nvSpPr>
            <p:spPr>
              <a:xfrm>
                <a:off x="5423270" y="3069142"/>
                <a:ext cx="6371621" cy="2728952"/>
              </a:xfrm>
              <a:prstGeom prst="rect">
                <a:avLst/>
              </a:prstGeom>
              <a:noFill/>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CA" sz="6000" i="1">
                              <a:solidFill>
                                <a:srgbClr val="0070C0"/>
                              </a:solidFill>
                              <a:latin typeface="Cambria Math" panose="02040503050406030204" pitchFamily="18" charset="0"/>
                            </a:rPr>
                          </m:ctrlPr>
                        </m:sSubPr>
                        <m:e>
                          <m:r>
                            <a:rPr lang="en-CA" sz="6000" i="1">
                              <a:solidFill>
                                <a:srgbClr val="0070C0"/>
                              </a:solidFill>
                              <a:latin typeface="Cambria Math" panose="02040503050406030204" pitchFamily="18" charset="0"/>
                            </a:rPr>
                            <m:t>𝑟</m:t>
                          </m:r>
                        </m:e>
                        <m:sub>
                          <m:r>
                            <a:rPr lang="en-CA" sz="6000" i="1">
                              <a:solidFill>
                                <a:srgbClr val="0070C0"/>
                              </a:solidFill>
                              <a:latin typeface="Cambria Math" panose="02040503050406030204" pitchFamily="18" charset="0"/>
                            </a:rPr>
                            <m:t>𝑒𝑣𝑒𝑛𝑡</m:t>
                          </m:r>
                          <m:r>
                            <a:rPr lang="en-CA" sz="6000" i="1">
                              <a:solidFill>
                                <a:srgbClr val="0070C0"/>
                              </a:solidFill>
                              <a:latin typeface="Cambria Math" panose="02040503050406030204" pitchFamily="18" charset="0"/>
                            </a:rPr>
                            <m:t> </m:t>
                          </m:r>
                          <m:r>
                            <a:rPr lang="en-CA" sz="6000" i="1">
                              <a:solidFill>
                                <a:srgbClr val="0070C0"/>
                              </a:solidFill>
                              <a:latin typeface="Cambria Math" panose="02040503050406030204" pitchFamily="18" charset="0"/>
                            </a:rPr>
                            <m:t>h𝑜𝑟𝑖𝑧𝑜𝑛</m:t>
                          </m:r>
                        </m:sub>
                      </m:sSub>
                      <m:r>
                        <a:rPr lang="en-CA" sz="6000" i="1">
                          <a:latin typeface="Cambria Math" panose="02040503050406030204" pitchFamily="18" charset="0"/>
                        </a:rPr>
                        <m:t>=</m:t>
                      </m:r>
                    </m:oMath>
                  </m:oMathPara>
                </a14:m>
                <a:endParaRPr lang="en-CA" sz="6000" i="1" dirty="0">
                  <a:latin typeface="Cambria Math" panose="02040503050406030204" pitchFamily="18" charset="0"/>
                </a:endParaRPr>
              </a:p>
              <a:p>
                <a:r>
                  <a:rPr lang="en-CA" sz="6000" dirty="0"/>
                  <a:t>    </a:t>
                </a:r>
                <a14:m>
                  <m:oMath xmlns:m="http://schemas.openxmlformats.org/officeDocument/2006/math">
                    <m:nary>
                      <m:naryPr>
                        <m:ctrlPr>
                          <a:rPr lang="en-CA" sz="7200" i="1">
                            <a:latin typeface="Cambria Math" panose="02040503050406030204" pitchFamily="18" charset="0"/>
                          </a:rPr>
                        </m:ctrlPr>
                      </m:naryPr>
                      <m:sub>
                        <m:sSub>
                          <m:sSubPr>
                            <m:ctrlPr>
                              <a:rPr lang="en-CA" sz="7200" i="1">
                                <a:latin typeface="Cambria Math" panose="02040503050406030204" pitchFamily="18" charset="0"/>
                              </a:rPr>
                            </m:ctrlPr>
                          </m:sSubPr>
                          <m:e>
                            <m:r>
                              <a:rPr lang="en-CA" sz="7200" i="1">
                                <a:latin typeface="Cambria Math" panose="02040503050406030204" pitchFamily="18" charset="0"/>
                              </a:rPr>
                              <m:t>𝑡</m:t>
                            </m:r>
                          </m:e>
                          <m:sub>
                            <m:r>
                              <a:rPr lang="en-CA" sz="7200" i="1">
                                <a:latin typeface="Cambria Math" panose="02040503050406030204" pitchFamily="18" charset="0"/>
                              </a:rPr>
                              <m:t>𝑛𝑜𝑤</m:t>
                            </m:r>
                          </m:sub>
                        </m:sSub>
                      </m:sub>
                      <m:sup>
                        <m:r>
                          <a:rPr lang="en-CA" sz="7200" i="1">
                            <a:latin typeface="Cambria Math" panose="02040503050406030204" pitchFamily="18" charset="0"/>
                          </a:rPr>
                          <m:t>∞</m:t>
                        </m:r>
                      </m:sup>
                      <m:e>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 </m:t>
                            </m:r>
                          </m:den>
                        </m:f>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e>
                    </m:nary>
                  </m:oMath>
                </a14:m>
                <a:endParaRPr lang="en-CA" sz="6000" dirty="0"/>
              </a:p>
            </p:txBody>
          </p:sp>
        </mc:Choice>
        <mc:Fallback xmlns="">
          <p:sp>
            <p:nvSpPr>
              <p:cNvPr id="10" name="TextBox 9">
                <a:extLst>
                  <a:ext uri="{FF2B5EF4-FFF2-40B4-BE49-F238E27FC236}">
                    <a16:creationId xmlns:a16="http://schemas.microsoft.com/office/drawing/2014/main" id="{FAA1FB21-BDD1-4486-A97C-90E680343BB9}"/>
                  </a:ext>
                </a:extLst>
              </p:cNvPr>
              <p:cNvSpPr txBox="1">
                <a:spLocks noRot="1" noChangeAspect="1" noMove="1" noResize="1" noEditPoints="1" noAdjustHandles="1" noChangeArrowheads="1" noChangeShapeType="1" noTextEdit="1"/>
              </p:cNvSpPr>
              <p:nvPr/>
            </p:nvSpPr>
            <p:spPr>
              <a:xfrm>
                <a:off x="5423270" y="3069142"/>
                <a:ext cx="6371621" cy="2728952"/>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
        <p:nvSpPr>
          <p:cNvPr id="12" name="TextBox 11">
            <a:extLst>
              <a:ext uri="{FF2B5EF4-FFF2-40B4-BE49-F238E27FC236}">
                <a16:creationId xmlns:a16="http://schemas.microsoft.com/office/drawing/2014/main" id="{203BC0E3-02F3-82CC-3BF3-68A4FF63967B}"/>
              </a:ext>
            </a:extLst>
          </p:cNvPr>
          <p:cNvSpPr txBox="1"/>
          <p:nvPr/>
        </p:nvSpPr>
        <p:spPr>
          <a:xfrm>
            <a:off x="317871" y="3207275"/>
            <a:ext cx="5026165" cy="3539430"/>
          </a:xfrm>
          <a:prstGeom prst="rect">
            <a:avLst/>
          </a:prstGeom>
          <a:noFill/>
        </p:spPr>
        <p:txBody>
          <a:bodyPr wrap="square">
            <a:spAutoFit/>
          </a:bodyPr>
          <a:lstStyle/>
          <a:p>
            <a:r>
              <a:rPr lang="en-CA" sz="2800" dirty="0"/>
              <a:t>If integral is </a:t>
            </a:r>
            <a:r>
              <a:rPr lang="en-CA" sz="2800" b="1" u="sng" dirty="0"/>
              <a:t>infinite</a:t>
            </a:r>
            <a:r>
              <a:rPr lang="en-CA" sz="2800" dirty="0"/>
              <a:t>:</a:t>
            </a:r>
          </a:p>
          <a:p>
            <a:pPr marL="285750" indent="-285750">
              <a:buFont typeface="Arial" panose="020B0604020202020204" pitchFamily="34" charset="0"/>
              <a:buChar char="•"/>
            </a:pPr>
            <a:r>
              <a:rPr lang="en-CA" sz="2800" dirty="0"/>
              <a:t>Event Horizon doesn’t exist</a:t>
            </a:r>
          </a:p>
          <a:p>
            <a:pPr marL="285750" indent="-285750">
              <a:buFont typeface="Arial" panose="020B0604020202020204" pitchFamily="34" charset="0"/>
              <a:buChar char="•"/>
            </a:pPr>
            <a:r>
              <a:rPr lang="en-CA" sz="2800" dirty="0"/>
              <a:t>Light can reach any point in universe</a:t>
            </a:r>
          </a:p>
          <a:p>
            <a:r>
              <a:rPr lang="en-CA" sz="2800" dirty="0"/>
              <a:t>If integral in </a:t>
            </a:r>
            <a:r>
              <a:rPr lang="en-CA" sz="2800" b="1" u="sng" dirty="0"/>
              <a:t>finite</a:t>
            </a:r>
            <a:r>
              <a:rPr lang="en-CA" sz="2800" dirty="0"/>
              <a:t>:</a:t>
            </a:r>
          </a:p>
          <a:p>
            <a:pPr marL="285750" indent="-285750">
              <a:buFont typeface="Arial" panose="020B0604020202020204" pitchFamily="34" charset="0"/>
              <a:buChar char="•"/>
            </a:pPr>
            <a:r>
              <a:rPr lang="en-GB" sz="2800" dirty="0"/>
              <a:t>definite boundary on how far a light beam can causally effect something.</a:t>
            </a:r>
            <a:endParaRPr lang="en-CA" sz="2800" dirty="0"/>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3" name="Ink 12">
                <a:extLst>
                  <a:ext uri="{FF2B5EF4-FFF2-40B4-BE49-F238E27FC236}">
                    <a16:creationId xmlns:a16="http://schemas.microsoft.com/office/drawing/2014/main" id="{F8636F63-4E41-F117-2D56-269A7D1979D8}"/>
                  </a:ext>
                </a:extLst>
              </p14:cNvPr>
              <p14:cNvContentPartPr/>
              <p14:nvPr>
                <p:extLst>
                  <p:ext uri="{42D2F446-02D8-4167-A562-619A0277C38B}">
                    <p15:isNarration xmlns:p15="http://schemas.microsoft.com/office/powerpoint/2012/main" val="1"/>
                  </p:ext>
                </p:extLst>
              </p14:nvPr>
            </p14:nvContentPartPr>
            <p14:xfrm>
              <a:off x="5174640" y="2365920"/>
              <a:ext cx="2914920" cy="3386880"/>
            </p14:xfrm>
          </p:contentPart>
        </mc:Choice>
        <mc:Fallback xmlns="">
          <p:pic>
            <p:nvPicPr>
              <p:cNvPr id="13" name="Ink 12">
                <a:extLst>
                  <a:ext uri="{FF2B5EF4-FFF2-40B4-BE49-F238E27FC236}">
                    <a16:creationId xmlns:a16="http://schemas.microsoft.com/office/drawing/2014/main" id="{F8636F63-4E41-F117-2D56-269A7D1979D8}"/>
                  </a:ext>
                </a:extLst>
              </p:cNvPr>
              <p:cNvPicPr>
                <a:picLocks noGrp="1" noRot="1" noChangeAspect="1" noMove="1" noResize="1" noEditPoints="1" noAdjustHandles="1" noChangeArrowheads="1" noChangeShapeType="1"/>
              </p:cNvPicPr>
              <p:nvPr/>
            </p:nvPicPr>
            <p:blipFill>
              <a:blip r:embed="rId8"/>
              <a:stretch>
                <a:fillRect/>
              </a:stretch>
            </p:blipFill>
            <p:spPr>
              <a:xfrm>
                <a:off x="5165280" y="2356560"/>
                <a:ext cx="2933640" cy="3405600"/>
              </a:xfrm>
              <a:prstGeom prst="rect">
                <a:avLst/>
              </a:prstGeom>
            </p:spPr>
          </p:pic>
        </mc:Fallback>
      </mc:AlternateContent>
    </p:spTree>
    <p:custDataLst>
      <p:tags r:id="rId1"/>
    </p:custDataLst>
    <p:extLst>
      <p:ext uri="{BB962C8B-B14F-4D97-AF65-F5344CB8AC3E}">
        <p14:creationId xmlns:p14="http://schemas.microsoft.com/office/powerpoint/2010/main" val="3122369947"/>
      </p:ext>
    </p:extLst>
  </p:cSld>
  <p:clrMapOvr>
    <a:masterClrMapping/>
  </p:clrMapOvr>
  <mc:AlternateContent xmlns:mc="http://schemas.openxmlformats.org/markup-compatibility/2006" xmlns:p14="http://schemas.microsoft.com/office/powerpoint/2010/main">
    <mc:Choice Requires="p14">
      <p:transition spd="slow" p14:dur="2000" advTm="49712"/>
    </mc:Choice>
    <mc:Fallback xmlns="">
      <p:transition spd="slow" advTm="49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P spid="10" grpId="0" animBg="1"/>
      <p:bldP spid="1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2B25D451-BD3E-9972-CC19-F5FEB7971C6C}"/>
              </a:ext>
            </a:extLst>
          </p:cNvPr>
          <p:cNvSpPr txBox="1"/>
          <p:nvPr/>
        </p:nvSpPr>
        <p:spPr>
          <a:xfrm>
            <a:off x="6318180" y="4714106"/>
            <a:ext cx="5794769" cy="1938992"/>
          </a:xfrm>
          <a:prstGeom prst="rect">
            <a:avLst/>
          </a:prstGeom>
          <a:noFill/>
          <a:effectLst>
            <a:softEdge rad="127000"/>
          </a:effectLst>
        </p:spPr>
        <p:txBody>
          <a:bodyPr wrap="square" rtlCol="0">
            <a:spAutoFit/>
          </a:bodyPr>
          <a:lstStyle/>
          <a:p>
            <a:pPr algn="ctr"/>
            <a:r>
              <a:rPr lang="en-CA" sz="6000" dirty="0"/>
              <a:t>Look at Geodesics in FLRW metric!</a:t>
            </a:r>
          </a:p>
        </p:txBody>
      </p:sp>
      <p:grpSp>
        <p:nvGrpSpPr>
          <p:cNvPr id="2" name="Group 1">
            <a:extLst>
              <a:ext uri="{FF2B5EF4-FFF2-40B4-BE49-F238E27FC236}">
                <a16:creationId xmlns:a16="http://schemas.microsoft.com/office/drawing/2014/main" id="{7D85DB1B-4EB1-44A5-A9D4-4142DF91BA3B}"/>
              </a:ext>
            </a:extLst>
          </p:cNvPr>
          <p:cNvGrpSpPr/>
          <p:nvPr/>
        </p:nvGrpSpPr>
        <p:grpSpPr>
          <a:xfrm>
            <a:off x="548467" y="315550"/>
            <a:ext cx="7852582" cy="6336169"/>
            <a:chOff x="548467" y="315550"/>
            <a:chExt cx="7852582" cy="6336169"/>
          </a:xfrm>
        </p:grpSpPr>
        <p:grpSp>
          <p:nvGrpSpPr>
            <p:cNvPr id="4" name="Group 3">
              <a:extLst>
                <a:ext uri="{FF2B5EF4-FFF2-40B4-BE49-F238E27FC236}">
                  <a16:creationId xmlns:a16="http://schemas.microsoft.com/office/drawing/2014/main" id="{212F3A47-1E16-D3D4-36EF-3951735CF537}"/>
                </a:ext>
              </a:extLst>
            </p:cNvPr>
            <p:cNvGrpSpPr/>
            <p:nvPr/>
          </p:nvGrpSpPr>
          <p:grpSpPr>
            <a:xfrm>
              <a:off x="548467" y="315550"/>
              <a:ext cx="7852582" cy="6236161"/>
              <a:chOff x="1868683" y="3505200"/>
              <a:chExt cx="4036140" cy="3205315"/>
            </a:xfrm>
          </p:grpSpPr>
          <p:sp>
            <p:nvSpPr>
              <p:cNvPr id="5" name="Freeform: Shape 4">
                <a:extLst>
                  <a:ext uri="{FF2B5EF4-FFF2-40B4-BE49-F238E27FC236}">
                    <a16:creationId xmlns:a16="http://schemas.microsoft.com/office/drawing/2014/main" id="{6518933F-9322-1853-2479-1C4745D91233}"/>
                  </a:ext>
                </a:extLst>
              </p:cNvPr>
              <p:cNvSpPr/>
              <p:nvPr/>
            </p:nvSpPr>
            <p:spPr>
              <a:xfrm>
                <a:off x="4411957" y="3530600"/>
                <a:ext cx="1473200" cy="2806700"/>
              </a:xfrm>
              <a:custGeom>
                <a:avLst/>
                <a:gdLst>
                  <a:gd name="connsiteX0" fmla="*/ 0 w 1473200"/>
                  <a:gd name="connsiteY0" fmla="*/ 2806700 h 2806700"/>
                  <a:gd name="connsiteX1" fmla="*/ 635000 w 1473200"/>
                  <a:gd name="connsiteY1" fmla="*/ 1892300 h 2806700"/>
                  <a:gd name="connsiteX2" fmla="*/ 1473200 w 1473200"/>
                  <a:gd name="connsiteY2" fmla="*/ 0 h 2806700"/>
                </a:gdLst>
                <a:ahLst/>
                <a:cxnLst>
                  <a:cxn ang="0">
                    <a:pos x="connsiteX0" y="connsiteY0"/>
                  </a:cxn>
                  <a:cxn ang="0">
                    <a:pos x="connsiteX1" y="connsiteY1"/>
                  </a:cxn>
                  <a:cxn ang="0">
                    <a:pos x="connsiteX2" y="connsiteY2"/>
                  </a:cxn>
                </a:cxnLst>
                <a:rect l="l" t="t" r="r" b="b"/>
                <a:pathLst>
                  <a:path w="1473200" h="2806700">
                    <a:moveTo>
                      <a:pt x="0" y="2806700"/>
                    </a:moveTo>
                    <a:cubicBezTo>
                      <a:pt x="194733" y="2583391"/>
                      <a:pt x="389467" y="2360083"/>
                      <a:pt x="635000" y="1892300"/>
                    </a:cubicBezTo>
                    <a:cubicBezTo>
                      <a:pt x="880533" y="1424517"/>
                      <a:pt x="1473200" y="0"/>
                      <a:pt x="147320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reeform: Shape 5">
                <a:extLst>
                  <a:ext uri="{FF2B5EF4-FFF2-40B4-BE49-F238E27FC236}">
                    <a16:creationId xmlns:a16="http://schemas.microsoft.com/office/drawing/2014/main" id="{1F318DAE-8941-0B92-7AF7-FB50740CE36A}"/>
                  </a:ext>
                </a:extLst>
              </p:cNvPr>
              <p:cNvSpPr/>
              <p:nvPr/>
            </p:nvSpPr>
            <p:spPr>
              <a:xfrm>
                <a:off x="3053057" y="3505200"/>
                <a:ext cx="520700" cy="2832100"/>
              </a:xfrm>
              <a:custGeom>
                <a:avLst/>
                <a:gdLst>
                  <a:gd name="connsiteX0" fmla="*/ 520700 w 520700"/>
                  <a:gd name="connsiteY0" fmla="*/ 2832100 h 2832100"/>
                  <a:gd name="connsiteX1" fmla="*/ 317500 w 520700"/>
                  <a:gd name="connsiteY1" fmla="*/ 1930400 h 2832100"/>
                  <a:gd name="connsiteX2" fmla="*/ 0 w 520700"/>
                  <a:gd name="connsiteY2" fmla="*/ 0 h 2832100"/>
                </a:gdLst>
                <a:ahLst/>
                <a:cxnLst>
                  <a:cxn ang="0">
                    <a:pos x="connsiteX0" y="connsiteY0"/>
                  </a:cxn>
                  <a:cxn ang="0">
                    <a:pos x="connsiteX1" y="connsiteY1"/>
                  </a:cxn>
                  <a:cxn ang="0">
                    <a:pos x="connsiteX2" y="connsiteY2"/>
                  </a:cxn>
                </a:cxnLst>
                <a:rect l="l" t="t" r="r" b="b"/>
                <a:pathLst>
                  <a:path w="520700" h="2832100">
                    <a:moveTo>
                      <a:pt x="520700" y="2832100"/>
                    </a:moveTo>
                    <a:cubicBezTo>
                      <a:pt x="462491" y="2617258"/>
                      <a:pt x="404283" y="2402417"/>
                      <a:pt x="317500" y="1930400"/>
                    </a:cubicBezTo>
                    <a:cubicBezTo>
                      <a:pt x="230717" y="1458383"/>
                      <a:pt x="115358" y="729191"/>
                      <a:pt x="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a:extLst>
                  <a:ext uri="{FF2B5EF4-FFF2-40B4-BE49-F238E27FC236}">
                    <a16:creationId xmlns:a16="http://schemas.microsoft.com/office/drawing/2014/main" id="{5AF23D86-59E6-E4C4-3015-D06FF0FF69E2}"/>
                  </a:ext>
                </a:extLst>
              </p:cNvPr>
              <p:cNvGrpSpPr/>
              <p:nvPr/>
            </p:nvGrpSpPr>
            <p:grpSpPr>
              <a:xfrm>
                <a:off x="1868683" y="3518912"/>
                <a:ext cx="4036140" cy="1226489"/>
                <a:chOff x="1317526" y="3767973"/>
                <a:chExt cx="4036140" cy="1226489"/>
              </a:xfrm>
            </p:grpSpPr>
            <p:sp>
              <p:nvSpPr>
                <p:cNvPr id="27" name="Parallelogram 26">
                  <a:extLst>
                    <a:ext uri="{FF2B5EF4-FFF2-40B4-BE49-F238E27FC236}">
                      <a16:creationId xmlns:a16="http://schemas.microsoft.com/office/drawing/2014/main" id="{676C2DD6-CB1A-57FC-969A-DB364274892F}"/>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Connector 27">
                  <a:extLst>
                    <a:ext uri="{FF2B5EF4-FFF2-40B4-BE49-F238E27FC236}">
                      <a16:creationId xmlns:a16="http://schemas.microsoft.com/office/drawing/2014/main" id="{5B90BBE2-8674-D234-6AAC-5949C6F98801}"/>
                    </a:ext>
                  </a:extLst>
                </p:cNvPr>
                <p:cNvCxnSpPr>
                  <a:stCxn id="27" idx="1"/>
                  <a:endCxn id="27"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79E25B4-922C-5E63-BC2C-2138A5216E58}"/>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1FE852-F75C-42D2-79A9-D049831A1B0C}"/>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A9E053A-75E7-E980-1C26-F58F55153E92}"/>
                    </a:ext>
                  </a:extLst>
                </p:cNvPr>
                <p:cNvCxnSpPr>
                  <a:cxnSpLocks/>
                  <a:stCxn id="27" idx="2"/>
                  <a:endCxn id="27"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56D034-244E-C87A-F74C-0E3412444DC6}"/>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037DB9-74FB-5B82-18FB-75CF696BFA0E}"/>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38C80326-99E5-F6B5-A404-0BC5F2D35453}"/>
                  </a:ext>
                </a:extLst>
              </p:cNvPr>
              <p:cNvGrpSpPr/>
              <p:nvPr/>
            </p:nvGrpSpPr>
            <p:grpSpPr>
              <a:xfrm>
                <a:off x="2639768" y="5415807"/>
                <a:ext cx="2459294" cy="747322"/>
                <a:chOff x="1317526" y="3767973"/>
                <a:chExt cx="4036140" cy="1226489"/>
              </a:xfrm>
            </p:grpSpPr>
            <p:sp>
              <p:nvSpPr>
                <p:cNvPr id="20" name="Parallelogram 19">
                  <a:extLst>
                    <a:ext uri="{FF2B5EF4-FFF2-40B4-BE49-F238E27FC236}">
                      <a16:creationId xmlns:a16="http://schemas.microsoft.com/office/drawing/2014/main" id="{89C8BEB5-42F3-1733-6F51-BE82842B06CB}"/>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Connector 20">
                  <a:extLst>
                    <a:ext uri="{FF2B5EF4-FFF2-40B4-BE49-F238E27FC236}">
                      <a16:creationId xmlns:a16="http://schemas.microsoft.com/office/drawing/2014/main" id="{A9A4768C-02C5-44FC-C39F-94BC4FDC247E}"/>
                    </a:ext>
                  </a:extLst>
                </p:cNvPr>
                <p:cNvCxnSpPr>
                  <a:stCxn id="20" idx="1"/>
                  <a:endCxn id="20"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B371F2-28B0-5581-A20B-DD3BA4A77423}"/>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FA7D164-49CA-1964-A076-7529140A8C89}"/>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05D555F-09D6-28CF-FF0E-6CF9B09AF7DC}"/>
                    </a:ext>
                  </a:extLst>
                </p:cNvPr>
                <p:cNvCxnSpPr>
                  <a:cxnSpLocks/>
                  <a:stCxn id="20" idx="2"/>
                  <a:endCxn id="20"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0C899DE-9827-5CF6-290C-94E1884CD6D0}"/>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39491FC-838A-FC4A-7E8B-66A5A3547CF4}"/>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91C46F7F-1451-8BFA-ED96-CB5886BC9338}"/>
                  </a:ext>
                </a:extLst>
              </p:cNvPr>
              <p:cNvGrpSpPr/>
              <p:nvPr/>
            </p:nvGrpSpPr>
            <p:grpSpPr>
              <a:xfrm>
                <a:off x="3224945" y="6341857"/>
                <a:ext cx="1213184" cy="368658"/>
                <a:chOff x="1317526" y="3767973"/>
                <a:chExt cx="4036140" cy="1226489"/>
              </a:xfrm>
            </p:grpSpPr>
            <p:sp>
              <p:nvSpPr>
                <p:cNvPr id="13" name="Parallelogram 12">
                  <a:extLst>
                    <a:ext uri="{FF2B5EF4-FFF2-40B4-BE49-F238E27FC236}">
                      <a16:creationId xmlns:a16="http://schemas.microsoft.com/office/drawing/2014/main" id="{00A3E6C4-80E9-23CD-0629-BC1F411B3D19}"/>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Connector 13">
                  <a:extLst>
                    <a:ext uri="{FF2B5EF4-FFF2-40B4-BE49-F238E27FC236}">
                      <a16:creationId xmlns:a16="http://schemas.microsoft.com/office/drawing/2014/main" id="{C9C865A8-1106-816A-BB53-67BF85E45FA1}"/>
                    </a:ext>
                  </a:extLst>
                </p:cNvPr>
                <p:cNvCxnSpPr>
                  <a:stCxn id="13" idx="1"/>
                  <a:endCxn id="13"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EA5F54-2CFD-8908-FADB-83B35C2B9CF5}"/>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CD6E09-52B3-57C4-715E-6B31753C1402}"/>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828BD0-FD37-6A67-FEC4-A696CBACF661}"/>
                    </a:ext>
                  </a:extLst>
                </p:cNvPr>
                <p:cNvCxnSpPr>
                  <a:cxnSpLocks/>
                  <a:stCxn id="13" idx="2"/>
                  <a:endCxn id="13"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24C06C-05CC-2574-A026-BA71ADD2875A}"/>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DB094A9-0005-D3B3-7C3B-B2768391DB16}"/>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Freeform: Shape 10">
                <a:extLst>
                  <a:ext uri="{FF2B5EF4-FFF2-40B4-BE49-F238E27FC236}">
                    <a16:creationId xmlns:a16="http://schemas.microsoft.com/office/drawing/2014/main" id="{3A3DD269-8FFF-5AB8-0738-6CA35B8511E3}"/>
                  </a:ext>
                </a:extLst>
              </p:cNvPr>
              <p:cNvSpPr/>
              <p:nvPr/>
            </p:nvSpPr>
            <p:spPr>
              <a:xfrm>
                <a:off x="1884657" y="4762500"/>
                <a:ext cx="1358900" cy="1943100"/>
              </a:xfrm>
              <a:custGeom>
                <a:avLst/>
                <a:gdLst>
                  <a:gd name="connsiteX0" fmla="*/ 1358900 w 1358900"/>
                  <a:gd name="connsiteY0" fmla="*/ 1943100 h 1943100"/>
                  <a:gd name="connsiteX1" fmla="*/ 762000 w 1358900"/>
                  <a:gd name="connsiteY1" fmla="*/ 1397000 h 1943100"/>
                  <a:gd name="connsiteX2" fmla="*/ 0 w 1358900"/>
                  <a:gd name="connsiteY2" fmla="*/ 0 h 1943100"/>
                </a:gdLst>
                <a:ahLst/>
                <a:cxnLst>
                  <a:cxn ang="0">
                    <a:pos x="connsiteX0" y="connsiteY0"/>
                  </a:cxn>
                  <a:cxn ang="0">
                    <a:pos x="connsiteX1" y="connsiteY1"/>
                  </a:cxn>
                  <a:cxn ang="0">
                    <a:pos x="connsiteX2" y="connsiteY2"/>
                  </a:cxn>
                </a:cxnLst>
                <a:rect l="l" t="t" r="r" b="b"/>
                <a:pathLst>
                  <a:path w="1358900" h="1943100">
                    <a:moveTo>
                      <a:pt x="1358900" y="1943100"/>
                    </a:moveTo>
                    <a:cubicBezTo>
                      <a:pt x="1173691" y="1831975"/>
                      <a:pt x="988483" y="1720850"/>
                      <a:pt x="762000" y="1397000"/>
                    </a:cubicBezTo>
                    <a:cubicBezTo>
                      <a:pt x="535517" y="1073150"/>
                      <a:pt x="267758" y="536575"/>
                      <a:pt x="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5" name="Group 34">
              <a:extLst>
                <a:ext uri="{FF2B5EF4-FFF2-40B4-BE49-F238E27FC236}">
                  <a16:creationId xmlns:a16="http://schemas.microsoft.com/office/drawing/2014/main" id="{238FA951-5FA9-414C-5C48-1A83F4E9C013}"/>
                </a:ext>
              </a:extLst>
            </p:cNvPr>
            <p:cNvGrpSpPr/>
            <p:nvPr/>
          </p:nvGrpSpPr>
          <p:grpSpPr>
            <a:xfrm>
              <a:off x="3698928" y="5679136"/>
              <a:ext cx="706652" cy="639976"/>
              <a:chOff x="4047308" y="2710906"/>
              <a:chExt cx="899886" cy="814977"/>
            </a:xfrm>
            <a:solidFill>
              <a:srgbClr val="00B050"/>
            </a:solidFill>
          </p:grpSpPr>
          <p:sp>
            <p:nvSpPr>
              <p:cNvPr id="36" name="Oval 35">
                <a:extLst>
                  <a:ext uri="{FF2B5EF4-FFF2-40B4-BE49-F238E27FC236}">
                    <a16:creationId xmlns:a16="http://schemas.microsoft.com/office/drawing/2014/main" id="{5A4EFA20-8EA5-A8D7-446A-18F5514977E6}"/>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Moon 36">
                <a:extLst>
                  <a:ext uri="{FF2B5EF4-FFF2-40B4-BE49-F238E27FC236}">
                    <a16:creationId xmlns:a16="http://schemas.microsoft.com/office/drawing/2014/main" id="{764AA8EB-3BC7-AAC5-7D79-0F40F66FC5D1}"/>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Moon 37">
                <a:extLst>
                  <a:ext uri="{FF2B5EF4-FFF2-40B4-BE49-F238E27FC236}">
                    <a16:creationId xmlns:a16="http://schemas.microsoft.com/office/drawing/2014/main" id="{AAEEA5B1-3AAF-FD5A-031B-029571999FB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9" name="Group 38">
              <a:extLst>
                <a:ext uri="{FF2B5EF4-FFF2-40B4-BE49-F238E27FC236}">
                  <a16:creationId xmlns:a16="http://schemas.microsoft.com/office/drawing/2014/main" id="{EE3B2EE0-2FBB-19EB-D4A6-CFF64BF56D40}"/>
                </a:ext>
              </a:extLst>
            </p:cNvPr>
            <p:cNvGrpSpPr/>
            <p:nvPr/>
          </p:nvGrpSpPr>
          <p:grpSpPr>
            <a:xfrm>
              <a:off x="4641620" y="5637272"/>
              <a:ext cx="706652" cy="639976"/>
              <a:chOff x="4047308" y="2710906"/>
              <a:chExt cx="899886" cy="814977"/>
            </a:xfrm>
            <a:solidFill>
              <a:srgbClr val="FF0000"/>
            </a:solidFill>
          </p:grpSpPr>
          <p:sp>
            <p:nvSpPr>
              <p:cNvPr id="40" name="Oval 39">
                <a:extLst>
                  <a:ext uri="{FF2B5EF4-FFF2-40B4-BE49-F238E27FC236}">
                    <a16:creationId xmlns:a16="http://schemas.microsoft.com/office/drawing/2014/main" id="{0B1A9D29-D7E7-9EFC-C35D-D04027C03D42}"/>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Moon 40">
                <a:extLst>
                  <a:ext uri="{FF2B5EF4-FFF2-40B4-BE49-F238E27FC236}">
                    <a16:creationId xmlns:a16="http://schemas.microsoft.com/office/drawing/2014/main" id="{FD79F3F0-8FEF-F1D5-B775-8F4B35CBA827}"/>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Moon 41">
                <a:extLst>
                  <a:ext uri="{FF2B5EF4-FFF2-40B4-BE49-F238E27FC236}">
                    <a16:creationId xmlns:a16="http://schemas.microsoft.com/office/drawing/2014/main" id="{D75D0968-E51A-42D8-848A-6BCD93FE85D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3" name="Group 42">
              <a:extLst>
                <a:ext uri="{FF2B5EF4-FFF2-40B4-BE49-F238E27FC236}">
                  <a16:creationId xmlns:a16="http://schemas.microsoft.com/office/drawing/2014/main" id="{6E06E0D1-FFD0-10FE-B0F9-918FC768753E}"/>
                </a:ext>
              </a:extLst>
            </p:cNvPr>
            <p:cNvGrpSpPr/>
            <p:nvPr/>
          </p:nvGrpSpPr>
          <p:grpSpPr>
            <a:xfrm>
              <a:off x="3350629" y="5998815"/>
              <a:ext cx="706652" cy="639976"/>
              <a:chOff x="4047308" y="2710906"/>
              <a:chExt cx="899886" cy="814977"/>
            </a:xfrm>
            <a:solidFill>
              <a:srgbClr val="0070C0"/>
            </a:solidFill>
          </p:grpSpPr>
          <p:sp>
            <p:nvSpPr>
              <p:cNvPr id="44" name="Oval 43">
                <a:extLst>
                  <a:ext uri="{FF2B5EF4-FFF2-40B4-BE49-F238E27FC236}">
                    <a16:creationId xmlns:a16="http://schemas.microsoft.com/office/drawing/2014/main" id="{DDC85DCA-C99C-DBE1-D14B-6F66117EA1CA}"/>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Moon 44">
                <a:extLst>
                  <a:ext uri="{FF2B5EF4-FFF2-40B4-BE49-F238E27FC236}">
                    <a16:creationId xmlns:a16="http://schemas.microsoft.com/office/drawing/2014/main" id="{06D2F3CE-B4F2-A392-88B8-D85F7DF9AA6E}"/>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Moon 45">
                <a:extLst>
                  <a:ext uri="{FF2B5EF4-FFF2-40B4-BE49-F238E27FC236}">
                    <a16:creationId xmlns:a16="http://schemas.microsoft.com/office/drawing/2014/main" id="{D54C58E7-FEA2-C687-141F-C7229EA27B55}"/>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8" name="Group 47">
              <a:extLst>
                <a:ext uri="{FF2B5EF4-FFF2-40B4-BE49-F238E27FC236}">
                  <a16:creationId xmlns:a16="http://schemas.microsoft.com/office/drawing/2014/main" id="{18BFA152-6777-DF11-E0B5-EFE020BC0861}"/>
                </a:ext>
              </a:extLst>
            </p:cNvPr>
            <p:cNvGrpSpPr/>
            <p:nvPr/>
          </p:nvGrpSpPr>
          <p:grpSpPr>
            <a:xfrm>
              <a:off x="4276284" y="6011743"/>
              <a:ext cx="706652" cy="639976"/>
              <a:chOff x="4047308" y="2710906"/>
              <a:chExt cx="899886" cy="814977"/>
            </a:xfrm>
            <a:solidFill>
              <a:srgbClr val="7030A0"/>
            </a:solidFill>
          </p:grpSpPr>
          <p:sp>
            <p:nvSpPr>
              <p:cNvPr id="49" name="Oval 48">
                <a:extLst>
                  <a:ext uri="{FF2B5EF4-FFF2-40B4-BE49-F238E27FC236}">
                    <a16:creationId xmlns:a16="http://schemas.microsoft.com/office/drawing/2014/main" id="{98778BD7-62F7-9CB2-438C-484AA64A59F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Moon 49">
                <a:extLst>
                  <a:ext uri="{FF2B5EF4-FFF2-40B4-BE49-F238E27FC236}">
                    <a16:creationId xmlns:a16="http://schemas.microsoft.com/office/drawing/2014/main" id="{C1165C46-4D13-3EB8-A9BA-C1D76A62066C}"/>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Moon 50">
                <a:extLst>
                  <a:ext uri="{FF2B5EF4-FFF2-40B4-BE49-F238E27FC236}">
                    <a16:creationId xmlns:a16="http://schemas.microsoft.com/office/drawing/2014/main" id="{784F0225-50A9-3AAE-C58E-1F7CE7EF59E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8" name="Group 67">
              <a:extLst>
                <a:ext uri="{FF2B5EF4-FFF2-40B4-BE49-F238E27FC236}">
                  <a16:creationId xmlns:a16="http://schemas.microsoft.com/office/drawing/2014/main" id="{BFDB40D3-F918-6D97-AFE3-F2705BFFA8ED}"/>
                </a:ext>
              </a:extLst>
            </p:cNvPr>
            <p:cNvGrpSpPr/>
            <p:nvPr/>
          </p:nvGrpSpPr>
          <p:grpSpPr>
            <a:xfrm>
              <a:off x="3516105" y="4097789"/>
              <a:ext cx="706652" cy="639976"/>
              <a:chOff x="4047308" y="2710906"/>
              <a:chExt cx="899886" cy="814977"/>
            </a:xfrm>
            <a:solidFill>
              <a:srgbClr val="00B050"/>
            </a:solidFill>
          </p:grpSpPr>
          <p:sp>
            <p:nvSpPr>
              <p:cNvPr id="69" name="Oval 68">
                <a:extLst>
                  <a:ext uri="{FF2B5EF4-FFF2-40B4-BE49-F238E27FC236}">
                    <a16:creationId xmlns:a16="http://schemas.microsoft.com/office/drawing/2014/main" id="{98D0FDFF-26D1-E9F1-35F3-6E19062534C1}"/>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Moon 69">
                <a:extLst>
                  <a:ext uri="{FF2B5EF4-FFF2-40B4-BE49-F238E27FC236}">
                    <a16:creationId xmlns:a16="http://schemas.microsoft.com/office/drawing/2014/main" id="{4C29938E-FB1F-0EAB-FC5B-9DB48EECAE4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Moon 70">
                <a:extLst>
                  <a:ext uri="{FF2B5EF4-FFF2-40B4-BE49-F238E27FC236}">
                    <a16:creationId xmlns:a16="http://schemas.microsoft.com/office/drawing/2014/main" id="{EEB380A1-A7CD-2EED-B180-D19548B9445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2" name="Group 71">
              <a:extLst>
                <a:ext uri="{FF2B5EF4-FFF2-40B4-BE49-F238E27FC236}">
                  <a16:creationId xmlns:a16="http://schemas.microsoft.com/office/drawing/2014/main" id="{17657615-D71B-8BFE-18EB-D6CD620BB7C8}"/>
                </a:ext>
              </a:extLst>
            </p:cNvPr>
            <p:cNvGrpSpPr/>
            <p:nvPr/>
          </p:nvGrpSpPr>
          <p:grpSpPr>
            <a:xfrm>
              <a:off x="5345724" y="4074130"/>
              <a:ext cx="706652" cy="639976"/>
              <a:chOff x="4047308" y="2710906"/>
              <a:chExt cx="899886" cy="814977"/>
            </a:xfrm>
            <a:solidFill>
              <a:srgbClr val="FF0000"/>
            </a:solidFill>
          </p:grpSpPr>
          <p:sp>
            <p:nvSpPr>
              <p:cNvPr id="73" name="Oval 72">
                <a:extLst>
                  <a:ext uri="{FF2B5EF4-FFF2-40B4-BE49-F238E27FC236}">
                    <a16:creationId xmlns:a16="http://schemas.microsoft.com/office/drawing/2014/main" id="{1D987D57-D79B-60E1-AB37-2096A916D39B}"/>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Moon 73">
                <a:extLst>
                  <a:ext uri="{FF2B5EF4-FFF2-40B4-BE49-F238E27FC236}">
                    <a16:creationId xmlns:a16="http://schemas.microsoft.com/office/drawing/2014/main" id="{96ADCEB9-E7B9-F0BA-C652-0F6F20C35689}"/>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Moon 74">
                <a:extLst>
                  <a:ext uri="{FF2B5EF4-FFF2-40B4-BE49-F238E27FC236}">
                    <a16:creationId xmlns:a16="http://schemas.microsoft.com/office/drawing/2014/main" id="{ECDAE769-5AFF-2E11-4764-B18A2AB70246}"/>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6" name="Group 75">
              <a:extLst>
                <a:ext uri="{FF2B5EF4-FFF2-40B4-BE49-F238E27FC236}">
                  <a16:creationId xmlns:a16="http://schemas.microsoft.com/office/drawing/2014/main" id="{CAEBC57E-3F73-6B39-EC8A-084FAA1B4698}"/>
                </a:ext>
              </a:extLst>
            </p:cNvPr>
            <p:cNvGrpSpPr/>
            <p:nvPr/>
          </p:nvGrpSpPr>
          <p:grpSpPr>
            <a:xfrm>
              <a:off x="2799772" y="4792789"/>
              <a:ext cx="706652" cy="639976"/>
              <a:chOff x="4047308" y="2710906"/>
              <a:chExt cx="899886" cy="814977"/>
            </a:xfrm>
            <a:solidFill>
              <a:srgbClr val="0070C0"/>
            </a:solidFill>
          </p:grpSpPr>
          <p:sp>
            <p:nvSpPr>
              <p:cNvPr id="77" name="Oval 76">
                <a:extLst>
                  <a:ext uri="{FF2B5EF4-FFF2-40B4-BE49-F238E27FC236}">
                    <a16:creationId xmlns:a16="http://schemas.microsoft.com/office/drawing/2014/main" id="{009D6DCF-79E4-31F3-20A1-484AF26E8975}"/>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Moon 77">
                <a:extLst>
                  <a:ext uri="{FF2B5EF4-FFF2-40B4-BE49-F238E27FC236}">
                    <a16:creationId xmlns:a16="http://schemas.microsoft.com/office/drawing/2014/main" id="{7412AE20-2B82-FF97-0F8D-5753086F0E8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Moon 78">
                <a:extLst>
                  <a:ext uri="{FF2B5EF4-FFF2-40B4-BE49-F238E27FC236}">
                    <a16:creationId xmlns:a16="http://schemas.microsoft.com/office/drawing/2014/main" id="{BD4DFD25-1C63-17BC-A86C-023EDF257324}"/>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0" name="Group 79">
              <a:extLst>
                <a:ext uri="{FF2B5EF4-FFF2-40B4-BE49-F238E27FC236}">
                  <a16:creationId xmlns:a16="http://schemas.microsoft.com/office/drawing/2014/main" id="{D5C5DD36-BBAD-442B-0524-9320A642E277}"/>
                </a:ext>
              </a:extLst>
            </p:cNvPr>
            <p:cNvGrpSpPr/>
            <p:nvPr/>
          </p:nvGrpSpPr>
          <p:grpSpPr>
            <a:xfrm>
              <a:off x="4589473" y="4767410"/>
              <a:ext cx="706652" cy="639976"/>
              <a:chOff x="4047308" y="2710906"/>
              <a:chExt cx="899886" cy="814977"/>
            </a:xfrm>
            <a:solidFill>
              <a:srgbClr val="7030A0"/>
            </a:solidFill>
          </p:grpSpPr>
          <p:sp>
            <p:nvSpPr>
              <p:cNvPr id="81" name="Oval 80">
                <a:extLst>
                  <a:ext uri="{FF2B5EF4-FFF2-40B4-BE49-F238E27FC236}">
                    <a16:creationId xmlns:a16="http://schemas.microsoft.com/office/drawing/2014/main" id="{0329C5E0-F2A0-C4ED-A81A-C0C97409E87C}"/>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Moon 81">
                <a:extLst>
                  <a:ext uri="{FF2B5EF4-FFF2-40B4-BE49-F238E27FC236}">
                    <a16:creationId xmlns:a16="http://schemas.microsoft.com/office/drawing/2014/main" id="{01555981-70AF-A616-723A-AC46EA1A6C1E}"/>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Moon 82">
                <a:extLst>
                  <a:ext uri="{FF2B5EF4-FFF2-40B4-BE49-F238E27FC236}">
                    <a16:creationId xmlns:a16="http://schemas.microsoft.com/office/drawing/2014/main" id="{DAD5A0A3-AE6E-1477-EB74-5CB069566921}"/>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4" name="Freeform: Shape 83">
              <a:extLst>
                <a:ext uri="{FF2B5EF4-FFF2-40B4-BE49-F238E27FC236}">
                  <a16:creationId xmlns:a16="http://schemas.microsoft.com/office/drawing/2014/main" id="{F5BA710E-12C5-6D9B-5236-5F93A6E25DAA}"/>
                </a:ext>
              </a:extLst>
            </p:cNvPr>
            <p:cNvSpPr/>
            <p:nvPr/>
          </p:nvSpPr>
          <p:spPr>
            <a:xfrm>
              <a:off x="4829443" y="2712296"/>
              <a:ext cx="1260144" cy="3829852"/>
            </a:xfrm>
            <a:custGeom>
              <a:avLst/>
              <a:gdLst>
                <a:gd name="connsiteX0" fmla="*/ 0 w 647700"/>
                <a:gd name="connsiteY0" fmla="*/ 1968500 h 1968500"/>
                <a:gd name="connsiteX1" fmla="*/ 317500 w 647700"/>
                <a:gd name="connsiteY1" fmla="*/ 1409700 h 1968500"/>
                <a:gd name="connsiteX2" fmla="*/ 647700 w 647700"/>
                <a:gd name="connsiteY2" fmla="*/ 0 h 1968500"/>
              </a:gdLst>
              <a:ahLst/>
              <a:cxnLst>
                <a:cxn ang="0">
                  <a:pos x="connsiteX0" y="connsiteY0"/>
                </a:cxn>
                <a:cxn ang="0">
                  <a:pos x="connsiteX1" y="connsiteY1"/>
                </a:cxn>
                <a:cxn ang="0">
                  <a:pos x="connsiteX2" y="connsiteY2"/>
                </a:cxn>
              </a:cxnLst>
              <a:rect l="l" t="t" r="r" b="b"/>
              <a:pathLst>
                <a:path w="647700" h="1968500">
                  <a:moveTo>
                    <a:pt x="0" y="1968500"/>
                  </a:moveTo>
                  <a:cubicBezTo>
                    <a:pt x="104775" y="1853141"/>
                    <a:pt x="209550" y="1737783"/>
                    <a:pt x="317500" y="1409700"/>
                  </a:cubicBezTo>
                  <a:cubicBezTo>
                    <a:pt x="425450" y="1081617"/>
                    <a:pt x="536575" y="540808"/>
                    <a:pt x="64770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1" name="Group 100">
              <a:extLst>
                <a:ext uri="{FF2B5EF4-FFF2-40B4-BE49-F238E27FC236}">
                  <a16:creationId xmlns:a16="http://schemas.microsoft.com/office/drawing/2014/main" id="{9A09CD43-8D52-4415-D283-DF1EF8F76862}"/>
                </a:ext>
              </a:extLst>
            </p:cNvPr>
            <p:cNvGrpSpPr/>
            <p:nvPr/>
          </p:nvGrpSpPr>
          <p:grpSpPr>
            <a:xfrm>
              <a:off x="3236422" y="618154"/>
              <a:ext cx="706652" cy="639976"/>
              <a:chOff x="4047308" y="2710906"/>
              <a:chExt cx="899886" cy="814977"/>
            </a:xfrm>
            <a:solidFill>
              <a:srgbClr val="00B050"/>
            </a:solidFill>
          </p:grpSpPr>
          <p:sp>
            <p:nvSpPr>
              <p:cNvPr id="102" name="Oval 101">
                <a:extLst>
                  <a:ext uri="{FF2B5EF4-FFF2-40B4-BE49-F238E27FC236}">
                    <a16:creationId xmlns:a16="http://schemas.microsoft.com/office/drawing/2014/main" id="{F973DEDB-2666-C72F-EA26-1863C70A2DF6}"/>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Moon 102">
                <a:extLst>
                  <a:ext uri="{FF2B5EF4-FFF2-40B4-BE49-F238E27FC236}">
                    <a16:creationId xmlns:a16="http://schemas.microsoft.com/office/drawing/2014/main" id="{D4E2102B-464A-BE72-4A9B-980FD024AA16}"/>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Moon 103">
                <a:extLst>
                  <a:ext uri="{FF2B5EF4-FFF2-40B4-BE49-F238E27FC236}">
                    <a16:creationId xmlns:a16="http://schemas.microsoft.com/office/drawing/2014/main" id="{CA1B862B-AF58-9984-B9FF-BDFA1BFFBC1C}"/>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5" name="Group 104">
              <a:extLst>
                <a:ext uri="{FF2B5EF4-FFF2-40B4-BE49-F238E27FC236}">
                  <a16:creationId xmlns:a16="http://schemas.microsoft.com/office/drawing/2014/main" id="{A55988ED-9936-24F6-BD4A-CB16FE3E1EE7}"/>
                </a:ext>
              </a:extLst>
            </p:cNvPr>
            <p:cNvGrpSpPr/>
            <p:nvPr/>
          </p:nvGrpSpPr>
          <p:grpSpPr>
            <a:xfrm>
              <a:off x="6019333" y="657328"/>
              <a:ext cx="706652" cy="639976"/>
              <a:chOff x="4047308" y="2710906"/>
              <a:chExt cx="899886" cy="814977"/>
            </a:xfrm>
            <a:solidFill>
              <a:srgbClr val="FF0000"/>
            </a:solidFill>
          </p:grpSpPr>
          <p:sp>
            <p:nvSpPr>
              <p:cNvPr id="106" name="Oval 105">
                <a:extLst>
                  <a:ext uri="{FF2B5EF4-FFF2-40B4-BE49-F238E27FC236}">
                    <a16:creationId xmlns:a16="http://schemas.microsoft.com/office/drawing/2014/main" id="{C9251693-31B3-C0AF-F855-9FB260976657}"/>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Moon 106">
                <a:extLst>
                  <a:ext uri="{FF2B5EF4-FFF2-40B4-BE49-F238E27FC236}">
                    <a16:creationId xmlns:a16="http://schemas.microsoft.com/office/drawing/2014/main" id="{6D0DEC60-FCB8-B9E0-27EF-5518C756712C}"/>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Moon 107">
                <a:extLst>
                  <a:ext uri="{FF2B5EF4-FFF2-40B4-BE49-F238E27FC236}">
                    <a16:creationId xmlns:a16="http://schemas.microsoft.com/office/drawing/2014/main" id="{9AC73F5C-7C3C-1F14-5D7E-7078C11759CD}"/>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9" name="Group 108">
              <a:extLst>
                <a:ext uri="{FF2B5EF4-FFF2-40B4-BE49-F238E27FC236}">
                  <a16:creationId xmlns:a16="http://schemas.microsoft.com/office/drawing/2014/main" id="{E7654EFE-4A50-F7C4-A4FB-EB616EAA0B34}"/>
                </a:ext>
              </a:extLst>
            </p:cNvPr>
            <p:cNvGrpSpPr/>
            <p:nvPr/>
          </p:nvGrpSpPr>
          <p:grpSpPr>
            <a:xfrm>
              <a:off x="2039527" y="1842382"/>
              <a:ext cx="706652" cy="639976"/>
              <a:chOff x="4047308" y="2710906"/>
              <a:chExt cx="899886" cy="814977"/>
            </a:xfrm>
            <a:solidFill>
              <a:srgbClr val="0070C0"/>
            </a:solidFill>
          </p:grpSpPr>
          <p:sp>
            <p:nvSpPr>
              <p:cNvPr id="110" name="Oval 109">
                <a:extLst>
                  <a:ext uri="{FF2B5EF4-FFF2-40B4-BE49-F238E27FC236}">
                    <a16:creationId xmlns:a16="http://schemas.microsoft.com/office/drawing/2014/main" id="{6EF059E9-2E58-CC0B-A584-48A641DC743C}"/>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Moon 110">
                <a:extLst>
                  <a:ext uri="{FF2B5EF4-FFF2-40B4-BE49-F238E27FC236}">
                    <a16:creationId xmlns:a16="http://schemas.microsoft.com/office/drawing/2014/main" id="{FAB01F39-ED4C-81FF-B67E-752DEC3200B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Moon 111">
                <a:extLst>
                  <a:ext uri="{FF2B5EF4-FFF2-40B4-BE49-F238E27FC236}">
                    <a16:creationId xmlns:a16="http://schemas.microsoft.com/office/drawing/2014/main" id="{7B1D3E39-A1AB-6A09-09C1-32CE12283F4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3" name="Group 112">
              <a:extLst>
                <a:ext uri="{FF2B5EF4-FFF2-40B4-BE49-F238E27FC236}">
                  <a16:creationId xmlns:a16="http://schemas.microsoft.com/office/drawing/2014/main" id="{70B15BBC-E223-6FB7-01DE-F863A294C781}"/>
                </a:ext>
              </a:extLst>
            </p:cNvPr>
            <p:cNvGrpSpPr/>
            <p:nvPr/>
          </p:nvGrpSpPr>
          <p:grpSpPr>
            <a:xfrm>
              <a:off x="4921433" y="1815452"/>
              <a:ext cx="706652" cy="639976"/>
              <a:chOff x="4047308" y="2710906"/>
              <a:chExt cx="899886" cy="814977"/>
            </a:xfrm>
            <a:solidFill>
              <a:srgbClr val="7030A0"/>
            </a:solidFill>
          </p:grpSpPr>
          <p:sp>
            <p:nvSpPr>
              <p:cNvPr id="114" name="Oval 113">
                <a:extLst>
                  <a:ext uri="{FF2B5EF4-FFF2-40B4-BE49-F238E27FC236}">
                    <a16:creationId xmlns:a16="http://schemas.microsoft.com/office/drawing/2014/main" id="{3C245198-99DF-7F46-439F-1754B305B7DF}"/>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Moon 114">
                <a:extLst>
                  <a:ext uri="{FF2B5EF4-FFF2-40B4-BE49-F238E27FC236}">
                    <a16:creationId xmlns:a16="http://schemas.microsoft.com/office/drawing/2014/main" id="{320289D3-EBE3-2B45-BFFB-D63A11C4E3F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Moon 115">
                <a:extLst>
                  <a:ext uri="{FF2B5EF4-FFF2-40B4-BE49-F238E27FC236}">
                    <a16:creationId xmlns:a16="http://schemas.microsoft.com/office/drawing/2014/main" id="{8A465C8D-A40F-BBB4-CCB7-6E2B9490B1B4}"/>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634CF94-ACA8-37A0-36FE-9873065BA585}"/>
                  </a:ext>
                </a:extLst>
              </p:cNvPr>
              <p:cNvSpPr txBox="1"/>
              <p:nvPr/>
            </p:nvSpPr>
            <p:spPr>
              <a:xfrm>
                <a:off x="8162478" y="1551992"/>
                <a:ext cx="2511772" cy="1631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0000" b="0" i="1" smtClean="0">
                          <a:solidFill>
                            <a:srgbClr val="FF0000"/>
                          </a:solidFill>
                          <a:latin typeface="Cambria Math" panose="02040503050406030204" pitchFamily="18" charset="0"/>
                        </a:rPr>
                        <m:t>𝑎</m:t>
                      </m:r>
                      <m:d>
                        <m:dPr>
                          <m:ctrlPr>
                            <a:rPr lang="en-CA" sz="10000" b="0" i="1" smtClean="0">
                              <a:solidFill>
                                <a:srgbClr val="FF0000"/>
                              </a:solidFill>
                              <a:latin typeface="Cambria Math" panose="02040503050406030204" pitchFamily="18" charset="0"/>
                            </a:rPr>
                          </m:ctrlPr>
                        </m:dPr>
                        <m:e>
                          <m:r>
                            <a:rPr lang="en-CA" sz="10000" b="0" i="1" smtClean="0">
                              <a:solidFill>
                                <a:srgbClr val="FF0000"/>
                              </a:solidFill>
                              <a:latin typeface="Cambria Math" panose="02040503050406030204" pitchFamily="18" charset="0"/>
                            </a:rPr>
                            <m:t>𝑡</m:t>
                          </m:r>
                        </m:e>
                      </m:d>
                    </m:oMath>
                  </m:oMathPara>
                </a14:m>
                <a:endParaRPr lang="en-CA" sz="10000" dirty="0"/>
              </a:p>
            </p:txBody>
          </p:sp>
        </mc:Choice>
        <mc:Fallback xmlns="">
          <p:sp>
            <p:nvSpPr>
              <p:cNvPr id="85" name="TextBox 84">
                <a:extLst>
                  <a:ext uri="{FF2B5EF4-FFF2-40B4-BE49-F238E27FC236}">
                    <a16:creationId xmlns:a16="http://schemas.microsoft.com/office/drawing/2014/main" id="{E634CF94-ACA8-37A0-36FE-9873065BA585}"/>
                  </a:ext>
                </a:extLst>
              </p:cNvPr>
              <p:cNvSpPr txBox="1">
                <a:spLocks noRot="1" noChangeAspect="1" noMove="1" noResize="1" noEditPoints="1" noAdjustHandles="1" noChangeArrowheads="1" noChangeShapeType="1" noTextEdit="1"/>
              </p:cNvSpPr>
              <p:nvPr/>
            </p:nvSpPr>
            <p:spPr>
              <a:xfrm>
                <a:off x="8162478" y="1551992"/>
                <a:ext cx="2511772" cy="1631216"/>
              </a:xfrm>
              <a:prstGeom prst="rect">
                <a:avLst/>
              </a:prstGeom>
              <a:blipFill>
                <a:blip r:embed="rId3"/>
                <a:stretch>
                  <a:fillRect/>
                </a:stretch>
              </a:blipFill>
            </p:spPr>
            <p:txBody>
              <a:bodyPr/>
              <a:lstStyle/>
              <a:p>
                <a:r>
                  <a:rPr lang="en-CA">
                    <a:noFill/>
                  </a:rPr>
                  <a:t> </a:t>
                </a:r>
              </a:p>
            </p:txBody>
          </p:sp>
        </mc:Fallback>
      </mc:AlternateContent>
      <p:grpSp>
        <p:nvGrpSpPr>
          <p:cNvPr id="52" name="Group 51">
            <a:extLst>
              <a:ext uri="{FF2B5EF4-FFF2-40B4-BE49-F238E27FC236}">
                <a16:creationId xmlns:a16="http://schemas.microsoft.com/office/drawing/2014/main" id="{E01C1997-D190-2B1D-0D4A-B32A98B86ED1}"/>
              </a:ext>
            </a:extLst>
          </p:cNvPr>
          <p:cNvGrpSpPr/>
          <p:nvPr/>
        </p:nvGrpSpPr>
        <p:grpSpPr>
          <a:xfrm>
            <a:off x="332145" y="4910735"/>
            <a:ext cx="1842578" cy="1535425"/>
            <a:chOff x="332145" y="4910735"/>
            <a:chExt cx="1842578" cy="1535425"/>
          </a:xfrm>
        </p:grpSpPr>
        <p:sp>
          <p:nvSpPr>
            <p:cNvPr id="86" name="TextBox 85">
              <a:extLst>
                <a:ext uri="{FF2B5EF4-FFF2-40B4-BE49-F238E27FC236}">
                  <a16:creationId xmlns:a16="http://schemas.microsoft.com/office/drawing/2014/main" id="{1AB0393A-8FA4-C6DA-B3C5-A1AF412BC354}"/>
                </a:ext>
              </a:extLst>
            </p:cNvPr>
            <p:cNvSpPr txBox="1"/>
            <p:nvPr/>
          </p:nvSpPr>
          <p:spPr>
            <a:xfrm>
              <a:off x="453488" y="5285251"/>
              <a:ext cx="1721235" cy="1015663"/>
            </a:xfrm>
            <a:prstGeom prst="rect">
              <a:avLst/>
            </a:prstGeom>
            <a:noFill/>
            <a:effectLst>
              <a:softEdge rad="127000"/>
            </a:effectLst>
          </p:spPr>
          <p:txBody>
            <a:bodyPr wrap="square" rtlCol="0">
              <a:spAutoFit/>
            </a:bodyPr>
            <a:lstStyle/>
            <a:p>
              <a:pPr algn="ctr"/>
              <a:r>
                <a:rPr lang="en-CA" sz="6000" dirty="0"/>
                <a:t>time</a:t>
              </a:r>
            </a:p>
          </p:txBody>
        </p:sp>
        <p:cxnSp>
          <p:nvCxnSpPr>
            <p:cNvPr id="12" name="Straight Arrow Connector 11">
              <a:extLst>
                <a:ext uri="{FF2B5EF4-FFF2-40B4-BE49-F238E27FC236}">
                  <a16:creationId xmlns:a16="http://schemas.microsoft.com/office/drawing/2014/main" id="{604C3EF5-CD37-11BE-CF3C-99FC41C3C078}"/>
                </a:ext>
              </a:extLst>
            </p:cNvPr>
            <p:cNvCxnSpPr>
              <a:cxnSpLocks/>
            </p:cNvCxnSpPr>
            <p:nvPr/>
          </p:nvCxnSpPr>
          <p:spPr>
            <a:xfrm flipV="1">
              <a:off x="332145" y="4910735"/>
              <a:ext cx="0" cy="1535425"/>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38757503"/>
      </p:ext>
    </p:extLst>
  </p:cSld>
  <p:clrMapOvr>
    <a:masterClrMapping/>
  </p:clrMapOvr>
  <mc:AlternateContent xmlns:mc="http://schemas.openxmlformats.org/markup-compatibility/2006" xmlns:p14="http://schemas.microsoft.com/office/powerpoint/2010/main">
    <mc:Choice Requires="p14">
      <p:transition spd="slow" p14:dur="2000" advTm="19073"/>
    </mc:Choice>
    <mc:Fallback xmlns="">
      <p:transition spd="slow" advTm="19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0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down)">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8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20C571-91BA-1668-8710-2B68D58B5E1E}"/>
                  </a:ext>
                </a:extLst>
              </p:cNvPr>
              <p:cNvSpPr txBox="1"/>
              <p:nvPr/>
            </p:nvSpPr>
            <p:spPr>
              <a:xfrm>
                <a:off x="133351" y="164961"/>
                <a:ext cx="4667250" cy="2938946"/>
              </a:xfrm>
              <a:prstGeom prst="rect">
                <a:avLst/>
              </a:prstGeom>
              <a:noFill/>
              <a:ln w="38100">
                <a:solidFill>
                  <a:schemeClr val="tx1"/>
                </a:solidFill>
              </a:ln>
            </p:spPr>
            <p:txBody>
              <a:bodyPr wrap="square">
                <a:spAutoFit/>
              </a:bodyPr>
              <a:lstStyle/>
              <a:p>
                <a:pPr algn="ctr"/>
                <a:r>
                  <a:rPr lang="en-GB" sz="6000" dirty="0"/>
                  <a:t>Light</a:t>
                </a:r>
                <a:r>
                  <a:rPr lang="en-GB" sz="7200" dirty="0"/>
                  <a:t> </a:t>
                </a:r>
                <a14:m>
                  <m:oMath xmlns:m="http://schemas.openxmlformats.org/officeDocument/2006/math">
                    <m:r>
                      <a:rPr lang="en-CA" sz="6000" b="0" i="1" smtClean="0">
                        <a:latin typeface="Cambria Math" panose="02040503050406030204" pitchFamily="18" charset="0"/>
                      </a:rPr>
                      <m:t>(</m:t>
                    </m:r>
                    <m:r>
                      <a:rPr lang="en-CA" sz="6000" b="0" i="1" smtClean="0">
                        <a:solidFill>
                          <a:srgbClr val="7030A0"/>
                        </a:solidFill>
                        <a:latin typeface="Cambria Math" panose="02040503050406030204" pitchFamily="18" charset="0"/>
                      </a:rPr>
                      <m:t>𝑘</m:t>
                    </m:r>
                    <m:r>
                      <a:rPr lang="en-CA" sz="6000" b="0" i="1" smtClean="0">
                        <a:latin typeface="Cambria Math" panose="02040503050406030204" pitchFamily="18" charset="0"/>
                      </a:rPr>
                      <m:t>=0)</m:t>
                    </m:r>
                  </m:oMath>
                </a14:m>
                <a:endParaRPr lang="en-GB" sz="6000" i="1" dirty="0">
                  <a:latin typeface="Cambria Math" panose="02040503050406030204" pitchFamily="18" charset="0"/>
                </a:endParaRPr>
              </a:p>
              <a:p>
                <a:pPr algn="ctr"/>
                <a14:m>
                  <m:oMath xmlns:m="http://schemas.openxmlformats.org/officeDocument/2006/math">
                    <m:f>
                      <m:fPr>
                        <m:ctrlPr>
                          <a:rPr lang="en-GB" sz="7200" i="1">
                            <a:latin typeface="Cambria Math" panose="02040503050406030204" pitchFamily="18" charset="0"/>
                          </a:rPr>
                        </m:ctrlPr>
                      </m:fPr>
                      <m:num>
                        <m:r>
                          <a:rPr lang="en-GB" sz="7200" i="1">
                            <a:latin typeface="Cambria Math" panose="02040503050406030204" pitchFamily="18" charset="0"/>
                          </a:rPr>
                          <m:t>𝑑</m:t>
                        </m:r>
                        <m:r>
                          <a:rPr lang="en-CA" sz="7200" i="1">
                            <a:solidFill>
                              <a:srgbClr val="0070C0"/>
                            </a:solidFill>
                            <a:latin typeface="Cambria Math" panose="02040503050406030204" pitchFamily="18" charset="0"/>
                          </a:rPr>
                          <m:t>𝑟</m:t>
                        </m:r>
                      </m:num>
                      <m:den>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den>
                    </m:f>
                    <m:r>
                      <a:rPr lang="en-GB" sz="7200" i="1">
                        <a:latin typeface="Cambria Math" panose="02040503050406030204" pitchFamily="18" charset="0"/>
                      </a:rPr>
                      <m:t>=</m:t>
                    </m:r>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 </m:t>
                        </m:r>
                      </m:den>
                    </m:f>
                  </m:oMath>
                </a14:m>
                <a:r>
                  <a:rPr lang="en-CA" sz="7200" dirty="0"/>
                  <a:t>  </a:t>
                </a:r>
              </a:p>
            </p:txBody>
          </p:sp>
        </mc:Choice>
        <mc:Fallback xmlns="">
          <p:sp>
            <p:nvSpPr>
              <p:cNvPr id="4" name="TextBox 3">
                <a:extLst>
                  <a:ext uri="{FF2B5EF4-FFF2-40B4-BE49-F238E27FC236}">
                    <a16:creationId xmlns:a16="http://schemas.microsoft.com/office/drawing/2014/main" id="{4820C571-91BA-1668-8710-2B68D58B5E1E}"/>
                  </a:ext>
                </a:extLst>
              </p:cNvPr>
              <p:cNvSpPr txBox="1">
                <a:spLocks noRot="1" noChangeAspect="1" noMove="1" noResize="1" noEditPoints="1" noAdjustHandles="1" noChangeArrowheads="1" noChangeShapeType="1" noTextEdit="1"/>
              </p:cNvSpPr>
              <p:nvPr/>
            </p:nvSpPr>
            <p:spPr>
              <a:xfrm>
                <a:off x="133351" y="164961"/>
                <a:ext cx="4667250" cy="2938946"/>
              </a:xfrm>
              <a:prstGeom prst="rect">
                <a:avLst/>
              </a:prstGeom>
              <a:blipFill>
                <a:blip r:embed="rId3"/>
                <a:stretch>
                  <a:fillRect l="-4534" t="-820"/>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E82EDC-4CA6-1F0D-7BC5-8E0EFFC91C11}"/>
                  </a:ext>
                </a:extLst>
              </p:cNvPr>
              <p:cNvSpPr txBox="1"/>
              <p:nvPr/>
            </p:nvSpPr>
            <p:spPr>
              <a:xfrm>
                <a:off x="169076" y="3675333"/>
                <a:ext cx="4642313" cy="1815882"/>
              </a:xfrm>
              <a:prstGeom prst="rect">
                <a:avLst/>
              </a:prstGeom>
              <a:noFill/>
              <a:ln w="38100">
                <a:solidFill>
                  <a:schemeClr val="tx1"/>
                </a:solidFill>
              </a:ln>
            </p:spPr>
            <p:txBody>
              <a:bodyPr wrap="square">
                <a:spAutoFit/>
              </a:bodyPr>
              <a:lstStyle/>
              <a:p>
                <a:pPr algn="ctr"/>
                <a14:m>
                  <m:oMath xmlns:m="http://schemas.openxmlformats.org/officeDocument/2006/math">
                    <m:sSub>
                      <m:sSubPr>
                        <m:ctrlPr>
                          <a:rPr lang="en-CA" sz="7200" b="0" i="1" smtClean="0">
                            <a:solidFill>
                              <a:srgbClr val="FFC000"/>
                            </a:solidFill>
                            <a:latin typeface="Cambria Math" panose="02040503050406030204" pitchFamily="18" charset="0"/>
                          </a:rPr>
                        </m:ctrlPr>
                      </m:sSubPr>
                      <m:e>
                        <m:r>
                          <a:rPr lang="en-CA" sz="7200" i="1" smtClean="0">
                            <a:solidFill>
                              <a:srgbClr val="FFC000"/>
                            </a:solidFill>
                            <a:latin typeface="Cambria Math" panose="02040503050406030204" pitchFamily="18" charset="0"/>
                          </a:rPr>
                          <m:t>𝐿</m:t>
                        </m:r>
                      </m:e>
                      <m:sub>
                        <m:r>
                          <a:rPr lang="en-CA" sz="7200" b="0" i="1" smtClean="0">
                            <a:solidFill>
                              <a:srgbClr val="FFC000"/>
                            </a:solidFill>
                            <a:latin typeface="Cambria Math" panose="02040503050406030204" pitchFamily="18" charset="0"/>
                          </a:rPr>
                          <m:t>0</m:t>
                        </m:r>
                      </m:sub>
                    </m:sSub>
                    <m:r>
                      <a:rPr lang="en-CA" sz="7200" b="0" i="1" smtClean="0">
                        <a:latin typeface="Cambria Math" panose="02040503050406030204" pitchFamily="18" charset="0"/>
                      </a:rPr>
                      <m:t>=</m:t>
                    </m:r>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m:t>
                    </m:r>
                    <m:r>
                      <a:rPr lang="en-CA" sz="7200" i="1">
                        <a:solidFill>
                          <a:srgbClr val="0070C0"/>
                        </a:solidFill>
                        <a:latin typeface="Cambria Math" panose="02040503050406030204" pitchFamily="18" charset="0"/>
                      </a:rPr>
                      <m:t>𝑟</m:t>
                    </m:r>
                  </m:oMath>
                </a14:m>
                <a:r>
                  <a:rPr lang="en-CA" sz="7200" dirty="0"/>
                  <a:t> </a:t>
                </a:r>
              </a:p>
              <a:p>
                <a:pPr algn="ctr"/>
                <a14:m>
                  <m:oMathPara xmlns:m="http://schemas.openxmlformats.org/officeDocument/2006/math">
                    <m:oMathParaPr>
                      <m:jc m:val="centerGroup"/>
                    </m:oMathParaPr>
                    <m:oMath xmlns:m="http://schemas.openxmlformats.org/officeDocument/2006/math">
                      <m:r>
                        <a:rPr lang="en-CA" sz="4000" b="0" i="1" smtClean="0">
                          <a:latin typeface="Cambria Math" panose="02040503050406030204" pitchFamily="18" charset="0"/>
                        </a:rPr>
                        <m:t>(</m:t>
                      </m:r>
                      <m:r>
                        <a:rPr lang="en-CA" sz="4000" b="0" i="1" smtClean="0">
                          <a:solidFill>
                            <a:srgbClr val="7030A0"/>
                          </a:solidFill>
                          <a:latin typeface="Cambria Math" panose="02040503050406030204" pitchFamily="18" charset="0"/>
                        </a:rPr>
                        <m:t>𝑘</m:t>
                      </m:r>
                      <m:r>
                        <a:rPr lang="en-CA" sz="4000" b="0" i="1" smtClean="0">
                          <a:latin typeface="Cambria Math" panose="02040503050406030204" pitchFamily="18" charset="0"/>
                        </a:rPr>
                        <m:t>=0)</m:t>
                      </m:r>
                    </m:oMath>
                  </m:oMathPara>
                </a14:m>
                <a:endParaRPr lang="en-GB" sz="400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BE82EDC-4CA6-1F0D-7BC5-8E0EFFC91C11}"/>
                  </a:ext>
                </a:extLst>
              </p:cNvPr>
              <p:cNvSpPr txBox="1">
                <a:spLocks noRot="1" noChangeAspect="1" noMove="1" noResize="1" noEditPoints="1" noAdjustHandles="1" noChangeArrowheads="1" noChangeShapeType="1" noTextEdit="1"/>
              </p:cNvSpPr>
              <p:nvPr/>
            </p:nvSpPr>
            <p:spPr>
              <a:xfrm>
                <a:off x="169076" y="3675333"/>
                <a:ext cx="4642313" cy="1815882"/>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71F2A95-6003-B194-BC30-0484C75E2C4B}"/>
                  </a:ext>
                </a:extLst>
              </p:cNvPr>
              <p:cNvSpPr txBox="1"/>
              <p:nvPr/>
            </p:nvSpPr>
            <p:spPr>
              <a:xfrm>
                <a:off x="5423271" y="3429000"/>
                <a:ext cx="6371621" cy="2422073"/>
              </a:xfrm>
              <a:prstGeom prst="rect">
                <a:avLst/>
              </a:prstGeom>
              <a:noFill/>
              <a:ln w="38100">
                <a:solidFill>
                  <a:schemeClr val="tx1"/>
                </a:solidFill>
              </a:ln>
            </p:spPr>
            <p:txBody>
              <a:bodyPr wrap="square">
                <a:spAutoFit/>
              </a:bodyPr>
              <a:lstStyle/>
              <a:p>
                <a14:m>
                  <m:oMath xmlns:m="http://schemas.openxmlformats.org/officeDocument/2006/math">
                    <m:sSub>
                      <m:sSubPr>
                        <m:ctrlPr>
                          <a:rPr lang="en-CA" sz="6000" i="1" smtClean="0">
                            <a:solidFill>
                              <a:srgbClr val="FFC000"/>
                            </a:solidFill>
                            <a:latin typeface="Cambria Math" panose="02040503050406030204" pitchFamily="18" charset="0"/>
                          </a:rPr>
                        </m:ctrlPr>
                      </m:sSubPr>
                      <m:e>
                        <m:r>
                          <a:rPr lang="en-CA" sz="6000" i="1">
                            <a:solidFill>
                              <a:srgbClr val="FFC000"/>
                            </a:solidFill>
                            <a:latin typeface="Cambria Math" panose="02040503050406030204" pitchFamily="18" charset="0"/>
                          </a:rPr>
                          <m:t>𝐿</m:t>
                        </m:r>
                      </m:e>
                      <m:sub>
                        <m:r>
                          <a:rPr lang="en-CA" sz="6000" b="0" i="1" smtClean="0">
                            <a:solidFill>
                              <a:srgbClr val="FFC000"/>
                            </a:solidFill>
                            <a:latin typeface="Cambria Math" panose="02040503050406030204" pitchFamily="18" charset="0"/>
                          </a:rPr>
                          <m:t>𝑒𝑣𝑒𝑛𝑡</m:t>
                        </m:r>
                        <m:r>
                          <a:rPr lang="en-CA" sz="6000" b="0" i="1" smtClean="0">
                            <a:solidFill>
                              <a:srgbClr val="FFC000"/>
                            </a:solidFill>
                            <a:latin typeface="Cambria Math" panose="02040503050406030204" pitchFamily="18" charset="0"/>
                          </a:rPr>
                          <m:t> </m:t>
                        </m:r>
                        <m:r>
                          <a:rPr lang="en-CA" sz="6000" b="0" i="1" smtClean="0">
                            <a:solidFill>
                              <a:srgbClr val="FFC000"/>
                            </a:solidFill>
                            <a:latin typeface="Cambria Math" panose="02040503050406030204" pitchFamily="18" charset="0"/>
                          </a:rPr>
                          <m:t>h𝑜𝑟𝑖𝑧𝑜𝑛</m:t>
                        </m:r>
                      </m:sub>
                    </m:sSub>
                    <m:r>
                      <a:rPr lang="en-CA" sz="6000" b="0" i="1" smtClean="0">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𝑡</m:t>
                    </m:r>
                    <m:r>
                      <a:rPr lang="en-CA" sz="6000" b="0" i="1" smtClean="0">
                        <a:solidFill>
                          <a:schemeClr val="tx1"/>
                        </a:solidFill>
                        <a:latin typeface="Cambria Math" panose="02040503050406030204" pitchFamily="18" charset="0"/>
                      </a:rPr>
                      <m:t>)=</m:t>
                    </m:r>
                    <m:r>
                      <a:rPr lang="en-GB" sz="6000" i="1">
                        <a:solidFill>
                          <a:srgbClr val="FF0000"/>
                        </a:solidFill>
                        <a:latin typeface="Cambria Math" panose="02040503050406030204" pitchFamily="18" charset="0"/>
                      </a:rPr>
                      <m:t>𝑎</m:t>
                    </m:r>
                    <m:d>
                      <m:dPr>
                        <m:ctrlPr>
                          <a:rPr lang="en-CA" sz="6000" i="1">
                            <a:solidFill>
                              <a:srgbClr val="FF0000"/>
                            </a:solidFill>
                            <a:latin typeface="Cambria Math" panose="02040503050406030204" pitchFamily="18" charset="0"/>
                          </a:rPr>
                        </m:ctrlPr>
                      </m:dPr>
                      <m:e>
                        <m:r>
                          <a:rPr lang="en-CA" sz="6000" i="1">
                            <a:solidFill>
                              <a:srgbClr val="FF0000"/>
                            </a:solidFill>
                            <a:latin typeface="Cambria Math" panose="02040503050406030204" pitchFamily="18" charset="0"/>
                          </a:rPr>
                          <m:t>𝑡</m:t>
                        </m:r>
                      </m:e>
                    </m:d>
                    <m:nary>
                      <m:naryPr>
                        <m:ctrlPr>
                          <a:rPr lang="en-CA" sz="6000" b="0" i="1" smtClean="0">
                            <a:solidFill>
                              <a:schemeClr val="tx1"/>
                            </a:solidFill>
                            <a:latin typeface="Cambria Math" panose="02040503050406030204" pitchFamily="18" charset="0"/>
                          </a:rPr>
                        </m:ctrlPr>
                      </m:naryPr>
                      <m:sub>
                        <m:sSub>
                          <m:sSubPr>
                            <m:ctrlPr>
                              <a:rPr lang="en-CA" sz="6000" b="0" i="1" smtClean="0">
                                <a:solidFill>
                                  <a:schemeClr val="tx1"/>
                                </a:solidFill>
                                <a:latin typeface="Cambria Math" panose="02040503050406030204" pitchFamily="18" charset="0"/>
                              </a:rPr>
                            </m:ctrlPr>
                          </m:sSubPr>
                          <m:e>
                            <m:r>
                              <a:rPr lang="en-CA" sz="6000" b="0" i="1" smtClean="0">
                                <a:solidFill>
                                  <a:schemeClr val="tx1"/>
                                </a:solidFill>
                                <a:latin typeface="Cambria Math" panose="02040503050406030204" pitchFamily="18" charset="0"/>
                              </a:rPr>
                              <m:t>𝑡</m:t>
                            </m:r>
                          </m:e>
                          <m:sub>
                            <m:r>
                              <a:rPr lang="en-CA" sz="6000" b="0" i="1" smtClean="0">
                                <a:solidFill>
                                  <a:schemeClr val="tx1"/>
                                </a:solidFill>
                                <a:latin typeface="Cambria Math" panose="02040503050406030204" pitchFamily="18" charset="0"/>
                              </a:rPr>
                              <m:t>𝑛𝑜𝑤</m:t>
                            </m:r>
                          </m:sub>
                        </m:sSub>
                      </m:sub>
                      <m:sup>
                        <m:r>
                          <a:rPr lang="en-CA" sz="6000" b="0" i="1" smtClean="0">
                            <a:solidFill>
                              <a:schemeClr val="tx1"/>
                            </a:solidFill>
                            <a:latin typeface="Cambria Math" panose="02040503050406030204" pitchFamily="18" charset="0"/>
                          </a:rPr>
                          <m:t>∞</m:t>
                        </m:r>
                      </m:sup>
                      <m:e>
                        <m:f>
                          <m:fPr>
                            <m:ctrlPr>
                              <a:rPr lang="en-GB" sz="6000" i="1">
                                <a:latin typeface="Cambria Math" panose="02040503050406030204" pitchFamily="18" charset="0"/>
                              </a:rPr>
                            </m:ctrlPr>
                          </m:fPr>
                          <m:num>
                            <m:r>
                              <a:rPr lang="en-CA" sz="6000" i="1">
                                <a:latin typeface="Cambria Math" panose="02040503050406030204" pitchFamily="18" charset="0"/>
                              </a:rPr>
                              <m:t>1</m:t>
                            </m:r>
                          </m:num>
                          <m:den>
                            <m:r>
                              <a:rPr lang="en-GB"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b="0" i="1" smtClean="0">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 </m:t>
                            </m:r>
                          </m:den>
                        </m:f>
                        <m:r>
                          <a:rPr lang="en-GB" sz="6000" i="1">
                            <a:latin typeface="Cambria Math" panose="02040503050406030204" pitchFamily="18" charset="0"/>
                          </a:rPr>
                          <m:t>𝑑</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CA" sz="6000" b="0" i="1" smtClean="0">
                            <a:solidFill>
                              <a:srgbClr val="0070C0"/>
                            </a:solidFill>
                            <a:latin typeface="Cambria Math" panose="02040503050406030204" pitchFamily="18" charset="0"/>
                          </a:rPr>
                          <m:t>′</m:t>
                        </m:r>
                      </m:e>
                    </m:nary>
                  </m:oMath>
                </a14:m>
                <a:r>
                  <a:rPr lang="en-CA" sz="6000" dirty="0"/>
                  <a:t> </a:t>
                </a:r>
              </a:p>
            </p:txBody>
          </p:sp>
        </mc:Choice>
        <mc:Fallback xmlns="">
          <p:sp>
            <p:nvSpPr>
              <p:cNvPr id="9" name="TextBox 8">
                <a:extLst>
                  <a:ext uri="{FF2B5EF4-FFF2-40B4-BE49-F238E27FC236}">
                    <a16:creationId xmlns:a16="http://schemas.microsoft.com/office/drawing/2014/main" id="{B71F2A95-6003-B194-BC30-0484C75E2C4B}"/>
                  </a:ext>
                </a:extLst>
              </p:cNvPr>
              <p:cNvSpPr txBox="1">
                <a:spLocks noRot="1" noChangeAspect="1" noMove="1" noResize="1" noEditPoints="1" noAdjustHandles="1" noChangeArrowheads="1" noChangeShapeType="1" noTextEdit="1"/>
              </p:cNvSpPr>
              <p:nvPr/>
            </p:nvSpPr>
            <p:spPr>
              <a:xfrm>
                <a:off x="5423271" y="3429000"/>
                <a:ext cx="6371621" cy="2422073"/>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1E3227-A3B9-6E98-2A23-FADF11205BC9}"/>
                  </a:ext>
                </a:extLst>
              </p:cNvPr>
              <p:cNvSpPr txBox="1"/>
              <p:nvPr/>
            </p:nvSpPr>
            <p:spPr>
              <a:xfrm>
                <a:off x="5423271" y="269958"/>
                <a:ext cx="6371621" cy="2728952"/>
              </a:xfrm>
              <a:prstGeom prst="rect">
                <a:avLst/>
              </a:prstGeom>
              <a:noFill/>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CA" sz="6000" i="1">
                              <a:solidFill>
                                <a:srgbClr val="0070C0"/>
                              </a:solidFill>
                              <a:latin typeface="Cambria Math" panose="02040503050406030204" pitchFamily="18" charset="0"/>
                            </a:rPr>
                          </m:ctrlPr>
                        </m:sSubPr>
                        <m:e>
                          <m:r>
                            <a:rPr lang="en-CA" sz="6000" i="1">
                              <a:solidFill>
                                <a:srgbClr val="0070C0"/>
                              </a:solidFill>
                              <a:latin typeface="Cambria Math" panose="02040503050406030204" pitchFamily="18" charset="0"/>
                            </a:rPr>
                            <m:t>𝑟</m:t>
                          </m:r>
                        </m:e>
                        <m:sub>
                          <m:r>
                            <a:rPr lang="en-CA" sz="6000" i="1">
                              <a:solidFill>
                                <a:srgbClr val="0070C0"/>
                              </a:solidFill>
                              <a:latin typeface="Cambria Math" panose="02040503050406030204" pitchFamily="18" charset="0"/>
                            </a:rPr>
                            <m:t>𝑒𝑣𝑒𝑛𝑡</m:t>
                          </m:r>
                          <m:r>
                            <a:rPr lang="en-CA" sz="6000" i="1">
                              <a:solidFill>
                                <a:srgbClr val="0070C0"/>
                              </a:solidFill>
                              <a:latin typeface="Cambria Math" panose="02040503050406030204" pitchFamily="18" charset="0"/>
                            </a:rPr>
                            <m:t> </m:t>
                          </m:r>
                          <m:r>
                            <a:rPr lang="en-CA" sz="6000" i="1">
                              <a:solidFill>
                                <a:srgbClr val="0070C0"/>
                              </a:solidFill>
                              <a:latin typeface="Cambria Math" panose="02040503050406030204" pitchFamily="18" charset="0"/>
                            </a:rPr>
                            <m:t>h𝑜𝑟𝑖𝑧𝑜𝑛</m:t>
                          </m:r>
                        </m:sub>
                      </m:sSub>
                      <m:r>
                        <a:rPr lang="en-CA" sz="6000" i="1">
                          <a:latin typeface="Cambria Math" panose="02040503050406030204" pitchFamily="18" charset="0"/>
                        </a:rPr>
                        <m:t>=</m:t>
                      </m:r>
                    </m:oMath>
                  </m:oMathPara>
                </a14:m>
                <a:endParaRPr lang="en-CA" sz="6000" i="1" dirty="0">
                  <a:latin typeface="Cambria Math" panose="02040503050406030204" pitchFamily="18" charset="0"/>
                </a:endParaRPr>
              </a:p>
              <a:p>
                <a:r>
                  <a:rPr lang="en-CA" sz="6000" dirty="0"/>
                  <a:t>    </a:t>
                </a:r>
                <a14:m>
                  <m:oMath xmlns:m="http://schemas.openxmlformats.org/officeDocument/2006/math">
                    <m:nary>
                      <m:naryPr>
                        <m:ctrlPr>
                          <a:rPr lang="en-CA" sz="7200" i="1">
                            <a:latin typeface="Cambria Math" panose="02040503050406030204" pitchFamily="18" charset="0"/>
                          </a:rPr>
                        </m:ctrlPr>
                      </m:naryPr>
                      <m:sub>
                        <m:sSub>
                          <m:sSubPr>
                            <m:ctrlPr>
                              <a:rPr lang="en-CA" sz="7200" i="1">
                                <a:latin typeface="Cambria Math" panose="02040503050406030204" pitchFamily="18" charset="0"/>
                              </a:rPr>
                            </m:ctrlPr>
                          </m:sSubPr>
                          <m:e>
                            <m:r>
                              <a:rPr lang="en-CA" sz="7200" i="1">
                                <a:latin typeface="Cambria Math" panose="02040503050406030204" pitchFamily="18" charset="0"/>
                              </a:rPr>
                              <m:t>𝑡</m:t>
                            </m:r>
                          </m:e>
                          <m:sub>
                            <m:r>
                              <a:rPr lang="en-CA" sz="7200" i="1">
                                <a:latin typeface="Cambria Math" panose="02040503050406030204" pitchFamily="18" charset="0"/>
                              </a:rPr>
                              <m:t>𝑛𝑜𝑤</m:t>
                            </m:r>
                          </m:sub>
                        </m:sSub>
                      </m:sub>
                      <m:sup>
                        <m:r>
                          <a:rPr lang="en-CA" sz="7200" i="1">
                            <a:latin typeface="Cambria Math" panose="02040503050406030204" pitchFamily="18" charset="0"/>
                          </a:rPr>
                          <m:t>∞</m:t>
                        </m:r>
                      </m:sup>
                      <m:e>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 </m:t>
                            </m:r>
                          </m:den>
                        </m:f>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e>
                    </m:nary>
                  </m:oMath>
                </a14:m>
                <a:endParaRPr lang="en-CA" sz="6000" dirty="0"/>
              </a:p>
            </p:txBody>
          </p:sp>
        </mc:Choice>
        <mc:Fallback xmlns="">
          <p:sp>
            <p:nvSpPr>
              <p:cNvPr id="8" name="TextBox 7">
                <a:extLst>
                  <a:ext uri="{FF2B5EF4-FFF2-40B4-BE49-F238E27FC236}">
                    <a16:creationId xmlns:a16="http://schemas.microsoft.com/office/drawing/2014/main" id="{131E3227-A3B9-6E98-2A23-FADF11205BC9}"/>
                  </a:ext>
                </a:extLst>
              </p:cNvPr>
              <p:cNvSpPr txBox="1">
                <a:spLocks noRot="1" noChangeAspect="1" noMove="1" noResize="1" noEditPoints="1" noAdjustHandles="1" noChangeArrowheads="1" noChangeShapeType="1" noTextEdit="1"/>
              </p:cNvSpPr>
              <p:nvPr/>
            </p:nvSpPr>
            <p:spPr>
              <a:xfrm>
                <a:off x="5423271" y="269958"/>
                <a:ext cx="6371621" cy="2728952"/>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0BAA4443-9518-E3A8-3AC7-119C6B56E395}"/>
                  </a:ext>
                </a:extLst>
              </p14:cNvPr>
              <p14:cNvContentPartPr/>
              <p14:nvPr>
                <p:extLst>
                  <p:ext uri="{42D2F446-02D8-4167-A562-619A0277C38B}">
                    <p15:isNarration xmlns:p15="http://schemas.microsoft.com/office/powerpoint/2012/main" val="1"/>
                  </p:ext>
                </p:extLst>
              </p14:nvPr>
            </p14:nvContentPartPr>
            <p14:xfrm>
              <a:off x="2292480" y="1274760"/>
              <a:ext cx="4707000" cy="4390200"/>
            </p14:xfrm>
          </p:contentPart>
        </mc:Choice>
        <mc:Fallback xmlns="">
          <p:pic>
            <p:nvPicPr>
              <p:cNvPr id="2" name="Ink 1">
                <a:extLst>
                  <a:ext uri="{FF2B5EF4-FFF2-40B4-BE49-F238E27FC236}">
                    <a16:creationId xmlns:a16="http://schemas.microsoft.com/office/drawing/2014/main" id="{0BAA4443-9518-E3A8-3AC7-119C6B56E395}"/>
                  </a:ext>
                </a:extLst>
              </p:cNvPr>
              <p:cNvPicPr>
                <a:picLocks noGrp="1" noRot="1" noChangeAspect="1" noMove="1" noResize="1" noEditPoints="1" noAdjustHandles="1" noChangeArrowheads="1" noChangeShapeType="1"/>
              </p:cNvPicPr>
              <p:nvPr/>
            </p:nvPicPr>
            <p:blipFill>
              <a:blip r:embed="rId9"/>
              <a:stretch>
                <a:fillRect/>
              </a:stretch>
            </p:blipFill>
            <p:spPr>
              <a:xfrm>
                <a:off x="2283120" y="1265400"/>
                <a:ext cx="4725720" cy="4408920"/>
              </a:xfrm>
              <a:prstGeom prst="rect">
                <a:avLst/>
              </a:prstGeom>
            </p:spPr>
          </p:pic>
        </mc:Fallback>
      </mc:AlternateContent>
    </p:spTree>
    <p:custDataLst>
      <p:tags r:id="rId1"/>
    </p:custDataLst>
    <p:extLst>
      <p:ext uri="{BB962C8B-B14F-4D97-AF65-F5344CB8AC3E}">
        <p14:creationId xmlns:p14="http://schemas.microsoft.com/office/powerpoint/2010/main" val="2441626397"/>
      </p:ext>
    </p:extLst>
  </p:cSld>
  <p:clrMapOvr>
    <a:masterClrMapping/>
  </p:clrMapOvr>
  <mc:AlternateContent xmlns:mc="http://schemas.openxmlformats.org/markup-compatibility/2006" xmlns:p14="http://schemas.microsoft.com/office/powerpoint/2010/main">
    <mc:Choice Requires="p14">
      <p:transition spd="med" p14:dur="700" advTm="16084">
        <p:fade/>
      </p:transition>
    </mc:Choice>
    <mc:Fallback xmlns="">
      <p:transition spd="med" advTm="160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4EB9135-6CE5-0A3E-2AC8-118EE8D8B27C}"/>
              </a:ext>
            </a:extLst>
          </p:cNvPr>
          <p:cNvGrpSpPr/>
          <p:nvPr/>
        </p:nvGrpSpPr>
        <p:grpSpPr>
          <a:xfrm>
            <a:off x="0" y="3800311"/>
            <a:ext cx="12191999" cy="3121135"/>
            <a:chOff x="0" y="5855014"/>
            <a:chExt cx="12191999" cy="3433554"/>
          </a:xfrm>
        </p:grpSpPr>
        <p:sp>
          <p:nvSpPr>
            <p:cNvPr id="17" name="Rectangle 16">
              <a:extLst>
                <a:ext uri="{FF2B5EF4-FFF2-40B4-BE49-F238E27FC236}">
                  <a16:creationId xmlns:a16="http://schemas.microsoft.com/office/drawing/2014/main" id="{E1878362-3CC4-E3B5-84F8-C1069DE98887}"/>
                </a:ext>
              </a:extLst>
            </p:cNvPr>
            <p:cNvSpPr/>
            <p:nvPr/>
          </p:nvSpPr>
          <p:spPr>
            <a:xfrm>
              <a:off x="0" y="5855014"/>
              <a:ext cx="12191999"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Free photos of Milky way">
              <a:extLst>
                <a:ext uri="{FF2B5EF4-FFF2-40B4-BE49-F238E27FC236}">
                  <a16:creationId xmlns:a16="http://schemas.microsoft.com/office/drawing/2014/main" id="{318A4348-BE25-F0D2-073C-20DCD84FC94E}"/>
                </a:ext>
              </a:extLst>
            </p:cNvPr>
            <p:cNvPicPr>
              <a:picLocks noChangeAspect="1" noChangeArrowheads="1"/>
            </p:cNvPicPr>
            <p:nvPr/>
          </p:nvPicPr>
          <p:blipFill>
            <a:blip r:embed="rId3">
              <a:alphaModFix amt="39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5859568"/>
              <a:ext cx="12191999" cy="3429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E17DCEF-5D0A-F3FC-7DC3-C8ADBAC8DB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385698" y="4276633"/>
            <a:ext cx="2136903" cy="213938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Connector 56">
            <a:extLst>
              <a:ext uri="{FF2B5EF4-FFF2-40B4-BE49-F238E27FC236}">
                <a16:creationId xmlns:a16="http://schemas.microsoft.com/office/drawing/2014/main" id="{A143C54C-9B25-9704-377C-58C38C4AA868}"/>
              </a:ext>
            </a:extLst>
          </p:cNvPr>
          <p:cNvCxnSpPr>
            <a:cxnSpLocks/>
          </p:cNvCxnSpPr>
          <p:nvPr/>
        </p:nvCxnSpPr>
        <p:spPr>
          <a:xfrm>
            <a:off x="8709578" y="4149622"/>
            <a:ext cx="0" cy="2321372"/>
          </a:xfrm>
          <a:prstGeom prst="line">
            <a:avLst/>
          </a:prstGeom>
          <a:ln w="152400">
            <a:solidFill>
              <a:srgbClr val="FF7C8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B4E6505-A143-16EC-BD1B-625D91DD1A00}"/>
                  </a:ext>
                </a:extLst>
              </p:cNvPr>
              <p:cNvSpPr txBox="1"/>
              <p:nvPr/>
            </p:nvSpPr>
            <p:spPr>
              <a:xfrm>
                <a:off x="177693" y="96501"/>
                <a:ext cx="11680478" cy="1600438"/>
              </a:xfrm>
              <a:prstGeom prst="rect">
                <a:avLst/>
              </a:prstGeom>
              <a:noFill/>
              <a:ln w="38100">
                <a:noFill/>
              </a:ln>
            </p:spPr>
            <p:txBody>
              <a:bodyPr wrap="square">
                <a:spAutoFit/>
              </a:bodyPr>
              <a:lstStyle/>
              <a:p>
                <a:r>
                  <a:rPr lang="en-CA" sz="4400" dirty="0"/>
                  <a:t>If Hubble Parameter </a:t>
                </a:r>
                <a14:m>
                  <m:oMath xmlns:m="http://schemas.openxmlformats.org/officeDocument/2006/math">
                    <m:r>
                      <m:rPr>
                        <m:sty m:val="p"/>
                      </m:rPr>
                      <a:rPr lang="en-CA" sz="4400">
                        <a:solidFill>
                          <a:srgbClr val="C00000"/>
                        </a:solidFill>
                        <a:latin typeface="Cambria Math" panose="02040503050406030204" pitchFamily="18" charset="0"/>
                      </a:rPr>
                      <m:t>H</m:t>
                    </m:r>
                    <m:r>
                      <a:rPr lang="en-CA" sz="4400" i="1">
                        <a:solidFill>
                          <a:srgbClr val="C00000"/>
                        </a:solidFill>
                        <a:latin typeface="Cambria Math" panose="02040503050406030204" pitchFamily="18" charset="0"/>
                      </a:rPr>
                      <m:t>(</m:t>
                    </m:r>
                    <m:r>
                      <a:rPr lang="en-CA" sz="4400" i="1">
                        <a:solidFill>
                          <a:srgbClr val="C00000"/>
                        </a:solidFill>
                        <a:latin typeface="Cambria Math" panose="02040503050406030204" pitchFamily="18" charset="0"/>
                      </a:rPr>
                      <m:t>𝑡</m:t>
                    </m:r>
                    <m:r>
                      <a:rPr lang="en-CA" sz="4400" i="1">
                        <a:solidFill>
                          <a:srgbClr val="C00000"/>
                        </a:solidFill>
                        <a:latin typeface="Cambria Math" panose="02040503050406030204" pitchFamily="18" charset="0"/>
                      </a:rPr>
                      <m:t>)</m:t>
                    </m:r>
                  </m:oMath>
                </a14:m>
                <a:r>
                  <a:rPr lang="en-CA" sz="4400" dirty="0"/>
                  <a:t> is </a:t>
                </a:r>
                <a:r>
                  <a:rPr lang="en-CA" sz="4400" b="1" u="sng" dirty="0"/>
                  <a:t>constant</a:t>
                </a:r>
                <a:r>
                  <a:rPr lang="en-CA" sz="4400" dirty="0"/>
                  <a:t> for all time,</a:t>
                </a:r>
              </a:p>
              <a:p>
                <a:r>
                  <a:rPr lang="en-CA" sz="5400" dirty="0">
                    <a:solidFill>
                      <a:srgbClr val="FF7C80"/>
                    </a:solidFill>
                  </a:rPr>
                  <a:t>Hubble Horizon</a:t>
                </a:r>
                <a:r>
                  <a:rPr lang="en-CA" sz="5400" dirty="0"/>
                  <a:t> </a:t>
                </a:r>
                <a14:m>
                  <m:oMath xmlns:m="http://schemas.openxmlformats.org/officeDocument/2006/math">
                    <m:r>
                      <a:rPr lang="en-CA" sz="5400" i="1" dirty="0" smtClean="0">
                        <a:latin typeface="Cambria Math" panose="02040503050406030204" pitchFamily="18" charset="0"/>
                      </a:rPr>
                      <m:t>=</m:t>
                    </m:r>
                  </m:oMath>
                </a14:m>
                <a:r>
                  <a:rPr lang="en-CA" sz="5400" dirty="0"/>
                  <a:t> </a:t>
                </a:r>
                <a:r>
                  <a:rPr lang="en-CA" sz="5400" dirty="0">
                    <a:solidFill>
                      <a:srgbClr val="B686DA"/>
                    </a:solidFill>
                  </a:rPr>
                  <a:t>Event Horizon</a:t>
                </a:r>
              </a:p>
            </p:txBody>
          </p:sp>
        </mc:Choice>
        <mc:Fallback xmlns="">
          <p:sp>
            <p:nvSpPr>
              <p:cNvPr id="61" name="TextBox 60">
                <a:extLst>
                  <a:ext uri="{FF2B5EF4-FFF2-40B4-BE49-F238E27FC236}">
                    <a16:creationId xmlns:a16="http://schemas.microsoft.com/office/drawing/2014/main" id="{2B4E6505-A143-16EC-BD1B-625D91DD1A00}"/>
                  </a:ext>
                </a:extLst>
              </p:cNvPr>
              <p:cNvSpPr txBox="1">
                <a:spLocks noRot="1" noChangeAspect="1" noMove="1" noResize="1" noEditPoints="1" noAdjustHandles="1" noChangeArrowheads="1" noChangeShapeType="1" noTextEdit="1"/>
              </p:cNvSpPr>
              <p:nvPr/>
            </p:nvSpPr>
            <p:spPr>
              <a:xfrm>
                <a:off x="177693" y="96501"/>
                <a:ext cx="11680478" cy="1600438"/>
              </a:xfrm>
              <a:prstGeom prst="rect">
                <a:avLst/>
              </a:prstGeom>
              <a:blipFill>
                <a:blip r:embed="rId7"/>
                <a:stretch>
                  <a:fillRect l="-2766" t="-8015" b="-22901"/>
                </a:stretch>
              </a:blipFill>
              <a:ln w="38100">
                <a:noFill/>
              </a:ln>
            </p:spPr>
            <p:txBody>
              <a:bodyPr/>
              <a:lstStyle/>
              <a:p>
                <a:r>
                  <a:rPr lang="en-CA">
                    <a:noFill/>
                  </a:rPr>
                  <a:t> </a:t>
                </a:r>
              </a:p>
            </p:txBody>
          </p:sp>
        </mc:Fallback>
      </mc:AlternateContent>
      <p:cxnSp>
        <p:nvCxnSpPr>
          <p:cNvPr id="6" name="Straight Connector 5">
            <a:extLst>
              <a:ext uri="{FF2B5EF4-FFF2-40B4-BE49-F238E27FC236}">
                <a16:creationId xmlns:a16="http://schemas.microsoft.com/office/drawing/2014/main" id="{2C56E227-A1EE-3ACF-4B1B-0E1D32D4B817}"/>
              </a:ext>
            </a:extLst>
          </p:cNvPr>
          <p:cNvCxnSpPr>
            <a:cxnSpLocks/>
          </p:cNvCxnSpPr>
          <p:nvPr/>
        </p:nvCxnSpPr>
        <p:spPr>
          <a:xfrm>
            <a:off x="8822174" y="4145068"/>
            <a:ext cx="0" cy="2321372"/>
          </a:xfrm>
          <a:prstGeom prst="line">
            <a:avLst/>
          </a:prstGeom>
          <a:ln w="152400">
            <a:solidFill>
              <a:srgbClr val="B686DA"/>
            </a:solidFill>
            <a:prstDash val="sysDash"/>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D02DE1A-FB1F-A973-8570-EC478CCF9C67}"/>
              </a:ext>
            </a:extLst>
          </p:cNvPr>
          <p:cNvGrpSpPr/>
          <p:nvPr/>
        </p:nvGrpSpPr>
        <p:grpSpPr>
          <a:xfrm>
            <a:off x="7762565" y="1857360"/>
            <a:ext cx="4318761" cy="2292262"/>
            <a:chOff x="7762565" y="1857360"/>
            <a:chExt cx="4318761" cy="2292262"/>
          </a:xfrm>
        </p:grpSpPr>
        <p:sp>
          <p:nvSpPr>
            <p:cNvPr id="3" name="TextBox 2">
              <a:extLst>
                <a:ext uri="{FF2B5EF4-FFF2-40B4-BE49-F238E27FC236}">
                  <a16:creationId xmlns:a16="http://schemas.microsoft.com/office/drawing/2014/main" id="{7E4BC88A-F3EB-C044-9B5C-10436660605F}"/>
                </a:ext>
              </a:extLst>
            </p:cNvPr>
            <p:cNvSpPr txBox="1"/>
            <p:nvPr/>
          </p:nvSpPr>
          <p:spPr>
            <a:xfrm>
              <a:off x="7762565" y="1857360"/>
              <a:ext cx="4318761" cy="1200329"/>
            </a:xfrm>
            <a:prstGeom prst="rect">
              <a:avLst/>
            </a:prstGeom>
            <a:noFill/>
            <a:ln w="38100">
              <a:solidFill>
                <a:srgbClr val="B686DA"/>
              </a:solidFill>
            </a:ln>
          </p:spPr>
          <p:txBody>
            <a:bodyPr wrap="square">
              <a:spAutoFit/>
            </a:bodyPr>
            <a:lstStyle/>
            <a:p>
              <a:pPr algn="ctr"/>
              <a:r>
                <a:rPr lang="en-CA" sz="3600" u="sng" dirty="0"/>
                <a:t>Event Horizon</a:t>
              </a:r>
            </a:p>
            <a:p>
              <a:pPr algn="ctr"/>
              <a:r>
                <a:rPr lang="en-CA" sz="3600" dirty="0"/>
                <a:t>(light can never reach)</a:t>
              </a:r>
            </a:p>
          </p:txBody>
        </p:sp>
        <p:cxnSp>
          <p:nvCxnSpPr>
            <p:cNvPr id="7" name="Straight Arrow Connector 6">
              <a:extLst>
                <a:ext uri="{FF2B5EF4-FFF2-40B4-BE49-F238E27FC236}">
                  <a16:creationId xmlns:a16="http://schemas.microsoft.com/office/drawing/2014/main" id="{F5D88E9A-B310-C8B2-2A72-D75F70485337}"/>
                </a:ext>
              </a:extLst>
            </p:cNvPr>
            <p:cNvCxnSpPr>
              <a:cxnSpLocks/>
            </p:cNvCxnSpPr>
            <p:nvPr/>
          </p:nvCxnSpPr>
          <p:spPr>
            <a:xfrm flipH="1">
              <a:off x="8851202" y="3057689"/>
              <a:ext cx="311807" cy="1091933"/>
            </a:xfrm>
            <a:prstGeom prst="straightConnector1">
              <a:avLst/>
            </a:prstGeom>
            <a:ln w="76200">
              <a:solidFill>
                <a:srgbClr val="B686D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5CE9B7C-F447-6F3B-9DE8-EB2A6B534EED}"/>
              </a:ext>
            </a:extLst>
          </p:cNvPr>
          <p:cNvGrpSpPr/>
          <p:nvPr/>
        </p:nvGrpSpPr>
        <p:grpSpPr>
          <a:xfrm>
            <a:off x="3448683" y="1695590"/>
            <a:ext cx="4997824" cy="2544790"/>
            <a:chOff x="3448683" y="1695590"/>
            <a:chExt cx="4997824" cy="254479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FEC33E-ED7B-FB61-8D30-EFD7961ABED1}"/>
                    </a:ext>
                  </a:extLst>
                </p:cNvPr>
                <p:cNvSpPr txBox="1"/>
                <p:nvPr/>
              </p:nvSpPr>
              <p:spPr>
                <a:xfrm>
                  <a:off x="3448683" y="1695590"/>
                  <a:ext cx="4126081" cy="1998560"/>
                </a:xfrm>
                <a:prstGeom prst="rect">
                  <a:avLst/>
                </a:prstGeom>
                <a:noFill/>
                <a:ln w="38100">
                  <a:solidFill>
                    <a:srgbClr val="FF7C80"/>
                  </a:solidFill>
                </a:ln>
              </p:spPr>
              <p:txBody>
                <a:bodyPr wrap="square" rtlCol="0">
                  <a:spAutoFit/>
                </a:bodyPr>
                <a:lstStyle/>
                <a:p>
                  <a:pPr algn="ctr"/>
                  <a:r>
                    <a:rPr lang="en-CA" sz="3600" u="sng" dirty="0"/>
                    <a:t>Hubble Horizon</a:t>
                  </a:r>
                  <a:br>
                    <a:rPr lang="en-CA" sz="3600" dirty="0"/>
                  </a:br>
                  <a:r>
                    <a:rPr lang="en-CA" sz="3600" dirty="0"/>
                    <a:t>(galaxy with speed </a:t>
                  </a:r>
                  <a14:m>
                    <m:oMath xmlns:m="http://schemas.openxmlformats.org/officeDocument/2006/math">
                      <m:r>
                        <a:rPr lang="en-CA" sz="3600" b="0" i="1" smtClean="0">
                          <a:latin typeface="Cambria Math" panose="02040503050406030204" pitchFamily="18" charset="0"/>
                        </a:rPr>
                        <m:t>𝑐</m:t>
                      </m:r>
                    </m:oMath>
                  </a14:m>
                  <a:r>
                    <a:rPr lang="en-CA" sz="3600" dirty="0"/>
                    <a:t>)</a:t>
                  </a:r>
                </a:p>
                <a:p>
                  <a:pPr algn="ctr"/>
                  <a14:m>
                    <m:oMath xmlns:m="http://schemas.openxmlformats.org/officeDocument/2006/math">
                      <m:sSub>
                        <m:sSubPr>
                          <m:ctrlPr>
                            <a:rPr lang="en-CA" sz="3600" b="0" i="1" smtClean="0">
                              <a:solidFill>
                                <a:srgbClr val="FFC000"/>
                              </a:solidFill>
                              <a:latin typeface="Cambria Math" panose="02040503050406030204" pitchFamily="18" charset="0"/>
                            </a:rPr>
                          </m:ctrlPr>
                        </m:sSubPr>
                        <m:e>
                          <m:r>
                            <a:rPr lang="en-CA" sz="3600" b="0" i="1" smtClean="0">
                              <a:solidFill>
                                <a:srgbClr val="FFC000"/>
                              </a:solidFill>
                              <a:latin typeface="Cambria Math" panose="02040503050406030204" pitchFamily="18" charset="0"/>
                            </a:rPr>
                            <m:t>𝐿</m:t>
                          </m:r>
                        </m:e>
                        <m:sub>
                          <m:r>
                            <a:rPr lang="en-CA" sz="3600" b="0" i="1" smtClean="0">
                              <a:solidFill>
                                <a:srgbClr val="FFC000"/>
                              </a:solidFill>
                              <a:latin typeface="Cambria Math" panose="02040503050406030204" pitchFamily="18" charset="0"/>
                            </a:rPr>
                            <m:t>𝐻𝐻</m:t>
                          </m:r>
                        </m:sub>
                      </m:sSub>
                      <m:d>
                        <m:dPr>
                          <m:ctrlPr>
                            <a:rPr lang="en-CA" sz="3600" b="0" i="1" smtClean="0">
                              <a:solidFill>
                                <a:schemeClr val="tx1"/>
                              </a:solidFill>
                              <a:latin typeface="Cambria Math" panose="02040503050406030204" pitchFamily="18" charset="0"/>
                            </a:rPr>
                          </m:ctrlPr>
                        </m:dPr>
                        <m:e>
                          <m:r>
                            <a:rPr lang="en-CA" sz="3600" b="0" i="1" smtClean="0">
                              <a:solidFill>
                                <a:schemeClr val="tx1"/>
                              </a:solidFill>
                              <a:latin typeface="Cambria Math" panose="02040503050406030204" pitchFamily="18" charset="0"/>
                            </a:rPr>
                            <m:t>𝑡</m:t>
                          </m:r>
                        </m:e>
                      </m:d>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i="1">
                              <a:latin typeface="Cambria Math" panose="02040503050406030204" pitchFamily="18" charset="0"/>
                            </a:rPr>
                            <m:t>𝑐</m:t>
                          </m:r>
                        </m:num>
                        <m:den>
                          <m:r>
                            <a:rPr lang="en-CA" sz="3600" i="1" smtClean="0">
                              <a:solidFill>
                                <a:srgbClr val="C00000"/>
                              </a:solidFill>
                              <a:latin typeface="Cambria Math" panose="02040503050406030204" pitchFamily="18" charset="0"/>
                            </a:rPr>
                            <m:t>𝐻</m:t>
                          </m:r>
                          <m:d>
                            <m:dPr>
                              <m:ctrlPr>
                                <a:rPr lang="en-CA" sz="3600" i="1">
                                  <a:solidFill>
                                    <a:srgbClr val="C00000"/>
                                  </a:solidFill>
                                  <a:latin typeface="Cambria Math" panose="02040503050406030204" pitchFamily="18" charset="0"/>
                                </a:rPr>
                              </m:ctrlPr>
                            </m:dPr>
                            <m:e>
                              <m:r>
                                <a:rPr lang="en-CA" sz="3600" i="1">
                                  <a:solidFill>
                                    <a:srgbClr val="C00000"/>
                                  </a:solidFill>
                                  <a:latin typeface="Cambria Math" panose="02040503050406030204" pitchFamily="18" charset="0"/>
                                </a:rPr>
                                <m:t>𝑡</m:t>
                              </m:r>
                            </m:e>
                          </m:d>
                        </m:den>
                      </m:f>
                    </m:oMath>
                  </a14:m>
                  <a:r>
                    <a:rPr lang="en-CA" sz="3600" dirty="0"/>
                    <a:t> </a:t>
                  </a:r>
                </a:p>
              </p:txBody>
            </p:sp>
          </mc:Choice>
          <mc:Fallback xmlns="">
            <p:sp>
              <p:nvSpPr>
                <p:cNvPr id="4" name="TextBox 3">
                  <a:extLst>
                    <a:ext uri="{FF2B5EF4-FFF2-40B4-BE49-F238E27FC236}">
                      <a16:creationId xmlns:a16="http://schemas.microsoft.com/office/drawing/2014/main" id="{57FEC33E-ED7B-FB61-8D30-EFD7961ABED1}"/>
                    </a:ext>
                  </a:extLst>
                </p:cNvPr>
                <p:cNvSpPr txBox="1">
                  <a:spLocks noRot="1" noChangeAspect="1" noMove="1" noResize="1" noEditPoints="1" noAdjustHandles="1" noChangeArrowheads="1" noChangeShapeType="1" noTextEdit="1"/>
                </p:cNvSpPr>
                <p:nvPr/>
              </p:nvSpPr>
              <p:spPr>
                <a:xfrm>
                  <a:off x="3448683" y="1695590"/>
                  <a:ext cx="4126081" cy="1998560"/>
                </a:xfrm>
                <a:prstGeom prst="rect">
                  <a:avLst/>
                </a:prstGeom>
                <a:blipFill>
                  <a:blip r:embed="rId8"/>
                  <a:stretch>
                    <a:fillRect l="-3660" t="-3593" r="-3367"/>
                  </a:stretch>
                </a:blipFill>
                <a:ln w="38100">
                  <a:solidFill>
                    <a:srgbClr val="FF7C80"/>
                  </a:solidFill>
                </a:ln>
              </p:spPr>
              <p:txBody>
                <a:bodyPr/>
                <a:lstStyle/>
                <a:p>
                  <a:r>
                    <a:rPr lang="en-CA">
                      <a:noFill/>
                    </a:rPr>
                    <a:t> </a:t>
                  </a:r>
                </a:p>
              </p:txBody>
            </p:sp>
          </mc:Fallback>
        </mc:AlternateContent>
        <p:cxnSp>
          <p:nvCxnSpPr>
            <p:cNvPr id="8" name="Straight Arrow Connector 7">
              <a:extLst>
                <a:ext uri="{FF2B5EF4-FFF2-40B4-BE49-F238E27FC236}">
                  <a16:creationId xmlns:a16="http://schemas.microsoft.com/office/drawing/2014/main" id="{70753CEC-8B71-27DD-CC75-0E15979541EA}"/>
                </a:ext>
              </a:extLst>
            </p:cNvPr>
            <p:cNvCxnSpPr>
              <a:cxnSpLocks/>
            </p:cNvCxnSpPr>
            <p:nvPr/>
          </p:nvCxnSpPr>
          <p:spPr>
            <a:xfrm>
              <a:off x="7559369" y="3694150"/>
              <a:ext cx="887138" cy="546230"/>
            </a:xfrm>
            <a:prstGeom prst="straightConnector1">
              <a:avLst/>
            </a:prstGeom>
            <a:ln w="76200">
              <a:solidFill>
                <a:srgbClr val="FF7C8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38282FD-AA85-A47C-0D88-EB0CD8296FF6}"/>
              </a:ext>
            </a:extLst>
          </p:cNvPr>
          <p:cNvGrpSpPr/>
          <p:nvPr/>
        </p:nvGrpSpPr>
        <p:grpSpPr>
          <a:xfrm>
            <a:off x="10095636" y="4020112"/>
            <a:ext cx="1743485" cy="2830658"/>
            <a:chOff x="10095636" y="4020112"/>
            <a:chExt cx="1743485" cy="2830658"/>
          </a:xfrm>
        </p:grpSpPr>
        <p:grpSp>
          <p:nvGrpSpPr>
            <p:cNvPr id="22" name="Group 21">
              <a:extLst>
                <a:ext uri="{FF2B5EF4-FFF2-40B4-BE49-F238E27FC236}">
                  <a16:creationId xmlns:a16="http://schemas.microsoft.com/office/drawing/2014/main" id="{CA6746F5-AE45-93D1-F99C-DC2EC59AAB93}"/>
                </a:ext>
              </a:extLst>
            </p:cNvPr>
            <p:cNvGrpSpPr/>
            <p:nvPr/>
          </p:nvGrpSpPr>
          <p:grpSpPr>
            <a:xfrm flipH="1">
              <a:off x="10095636" y="4020112"/>
              <a:ext cx="1743485" cy="1578979"/>
              <a:chOff x="4047308" y="2710906"/>
              <a:chExt cx="899886" cy="814977"/>
            </a:xfrm>
            <a:solidFill>
              <a:srgbClr val="01FF74"/>
            </a:solidFill>
          </p:grpSpPr>
          <p:sp>
            <p:nvSpPr>
              <p:cNvPr id="24" name="Oval 23">
                <a:extLst>
                  <a:ext uri="{FF2B5EF4-FFF2-40B4-BE49-F238E27FC236}">
                    <a16:creationId xmlns:a16="http://schemas.microsoft.com/office/drawing/2014/main" id="{D883DB78-512E-D2BC-4261-28D722B943A5}"/>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Moon 24">
                <a:extLst>
                  <a:ext uri="{FF2B5EF4-FFF2-40B4-BE49-F238E27FC236}">
                    <a16:creationId xmlns:a16="http://schemas.microsoft.com/office/drawing/2014/main" id="{AE2AA10D-10D6-BF2E-7639-EA9F9FB9540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Moon 25">
                <a:extLst>
                  <a:ext uri="{FF2B5EF4-FFF2-40B4-BE49-F238E27FC236}">
                    <a16:creationId xmlns:a16="http://schemas.microsoft.com/office/drawing/2014/main" id="{88E5A298-927C-0F53-6840-9C8B8D5EEEA2}"/>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7" name="Arrow: Right 26">
              <a:extLst>
                <a:ext uri="{FF2B5EF4-FFF2-40B4-BE49-F238E27FC236}">
                  <a16:creationId xmlns:a16="http://schemas.microsoft.com/office/drawing/2014/main" id="{C6DE9638-BE5E-DB1A-6DBD-3A135CE3F54D}"/>
                </a:ext>
              </a:extLst>
            </p:cNvPr>
            <p:cNvSpPr/>
            <p:nvPr/>
          </p:nvSpPr>
          <p:spPr>
            <a:xfrm>
              <a:off x="10150214" y="5640920"/>
              <a:ext cx="1634326" cy="38837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E6B2174-772A-52AF-0B23-D5118A2E3A51}"/>
                    </a:ext>
                  </a:extLst>
                </p:cNvPr>
                <p:cNvSpPr txBox="1"/>
                <p:nvPr/>
              </p:nvSpPr>
              <p:spPr>
                <a:xfrm>
                  <a:off x="10144140" y="5835107"/>
                  <a:ext cx="152888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chemeClr val="bg1"/>
                            </a:solidFill>
                            <a:latin typeface="Cambria Math" panose="02040503050406030204" pitchFamily="18" charset="0"/>
                          </a:rPr>
                          <m:t>&gt;</m:t>
                        </m:r>
                        <m:r>
                          <a:rPr lang="en-CA" sz="6000" b="0" i="1" smtClean="0">
                            <a:solidFill>
                              <a:schemeClr val="bg1"/>
                            </a:solidFill>
                            <a:latin typeface="Cambria Math" panose="02040503050406030204" pitchFamily="18" charset="0"/>
                          </a:rPr>
                          <m:t>𝑐</m:t>
                        </m:r>
                      </m:oMath>
                    </m:oMathPara>
                  </a14:m>
                  <a:endParaRPr lang="en-CA" sz="6000" dirty="0">
                    <a:solidFill>
                      <a:schemeClr val="bg1"/>
                    </a:solidFill>
                  </a:endParaRPr>
                </a:p>
              </p:txBody>
            </p:sp>
          </mc:Choice>
          <mc:Fallback xmlns="">
            <p:sp>
              <p:nvSpPr>
                <p:cNvPr id="29" name="TextBox 28">
                  <a:extLst>
                    <a:ext uri="{FF2B5EF4-FFF2-40B4-BE49-F238E27FC236}">
                      <a16:creationId xmlns:a16="http://schemas.microsoft.com/office/drawing/2014/main" id="{BE6B2174-772A-52AF-0B23-D5118A2E3A51}"/>
                    </a:ext>
                  </a:extLst>
                </p:cNvPr>
                <p:cNvSpPr txBox="1">
                  <a:spLocks noRot="1" noChangeAspect="1" noMove="1" noResize="1" noEditPoints="1" noAdjustHandles="1" noChangeArrowheads="1" noChangeShapeType="1" noTextEdit="1"/>
                </p:cNvSpPr>
                <p:nvPr/>
              </p:nvSpPr>
              <p:spPr>
                <a:xfrm>
                  <a:off x="10144140" y="5835107"/>
                  <a:ext cx="1528880" cy="1015663"/>
                </a:xfrm>
                <a:prstGeom prst="rect">
                  <a:avLst/>
                </a:prstGeom>
                <a:blipFill>
                  <a:blip r:embed="rId9"/>
                  <a:stretch>
                    <a:fillRect/>
                  </a:stretch>
                </a:blipFill>
              </p:spPr>
              <p:txBody>
                <a:bodyPr/>
                <a:lstStyle/>
                <a:p>
                  <a:r>
                    <a:rPr lang="en-CA">
                      <a:noFill/>
                    </a:rPr>
                    <a:t> </a:t>
                  </a:r>
                </a:p>
              </p:txBody>
            </p:sp>
          </mc:Fallback>
        </mc:AlternateContent>
      </p:grpSp>
      <p:cxnSp>
        <p:nvCxnSpPr>
          <p:cNvPr id="36" name="Straight Connector 35">
            <a:extLst>
              <a:ext uri="{FF2B5EF4-FFF2-40B4-BE49-F238E27FC236}">
                <a16:creationId xmlns:a16="http://schemas.microsoft.com/office/drawing/2014/main" id="{65C44DA8-2DB1-E58A-58D7-D3CA9565A141}"/>
              </a:ext>
            </a:extLst>
          </p:cNvPr>
          <p:cNvCxnSpPr>
            <a:cxnSpLocks/>
          </p:cNvCxnSpPr>
          <p:nvPr/>
        </p:nvCxnSpPr>
        <p:spPr>
          <a:xfrm flipH="1">
            <a:off x="2362200" y="5346323"/>
            <a:ext cx="4041773" cy="0"/>
          </a:xfrm>
          <a:prstGeom prst="line">
            <a:avLst/>
          </a:prstGeom>
          <a:ln w="1524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8FFC99E-62BA-4C0B-2601-154693B1DE03}"/>
                  </a:ext>
                </a:extLst>
              </p:cNvPr>
              <p:cNvSpPr txBox="1"/>
              <p:nvPr/>
            </p:nvSpPr>
            <p:spPr>
              <a:xfrm>
                <a:off x="3304971" y="5501255"/>
                <a:ext cx="4853184" cy="1323439"/>
              </a:xfrm>
              <a:prstGeom prst="rect">
                <a:avLst/>
              </a:prstGeom>
              <a:noFill/>
              <a:ln w="38100">
                <a:noFill/>
              </a:ln>
            </p:spPr>
            <p:txBody>
              <a:bodyPr wrap="square">
                <a:spAutoFit/>
              </a:bodyPr>
              <a:lstStyle/>
              <a:p>
                <a:pPr algn="ctr"/>
                <a:r>
                  <a:rPr lang="en-CA" sz="4000" dirty="0">
                    <a:solidFill>
                      <a:srgbClr val="FFC000"/>
                    </a:solidFill>
                  </a:rPr>
                  <a:t>(will never catch up to galaxies with </a:t>
                </a:r>
                <a14:m>
                  <m:oMath xmlns:m="http://schemas.openxmlformats.org/officeDocument/2006/math">
                    <m:r>
                      <a:rPr lang="en-CA" sz="4000" b="0" i="1" smtClean="0">
                        <a:solidFill>
                          <a:srgbClr val="FFC000"/>
                        </a:solidFill>
                        <a:latin typeface="Cambria Math" panose="02040503050406030204" pitchFamily="18" charset="0"/>
                      </a:rPr>
                      <m:t>&gt;</m:t>
                    </m:r>
                    <m:r>
                      <a:rPr lang="en-CA" sz="4000" b="0" i="1" smtClean="0">
                        <a:solidFill>
                          <a:srgbClr val="FFC000"/>
                        </a:solidFill>
                        <a:latin typeface="Cambria Math" panose="02040503050406030204" pitchFamily="18" charset="0"/>
                      </a:rPr>
                      <m:t>𝑐</m:t>
                    </m:r>
                  </m:oMath>
                </a14:m>
                <a:r>
                  <a:rPr lang="en-CA" sz="4000" dirty="0">
                    <a:solidFill>
                      <a:srgbClr val="FFC000"/>
                    </a:solidFill>
                  </a:rPr>
                  <a:t>)</a:t>
                </a:r>
              </a:p>
            </p:txBody>
          </p:sp>
        </mc:Choice>
        <mc:Fallback xmlns="">
          <p:sp>
            <p:nvSpPr>
              <p:cNvPr id="45" name="TextBox 44">
                <a:extLst>
                  <a:ext uri="{FF2B5EF4-FFF2-40B4-BE49-F238E27FC236}">
                    <a16:creationId xmlns:a16="http://schemas.microsoft.com/office/drawing/2014/main" id="{98FFC99E-62BA-4C0B-2601-154693B1DE03}"/>
                  </a:ext>
                </a:extLst>
              </p:cNvPr>
              <p:cNvSpPr txBox="1">
                <a:spLocks noRot="1" noChangeAspect="1" noMove="1" noResize="1" noEditPoints="1" noAdjustHandles="1" noChangeArrowheads="1" noChangeShapeType="1" noTextEdit="1"/>
              </p:cNvSpPr>
              <p:nvPr/>
            </p:nvSpPr>
            <p:spPr>
              <a:xfrm>
                <a:off x="3304971" y="5501255"/>
                <a:ext cx="4853184" cy="1323439"/>
              </a:xfrm>
              <a:prstGeom prst="rect">
                <a:avLst/>
              </a:prstGeom>
              <a:blipFill>
                <a:blip r:embed="rId10"/>
                <a:stretch>
                  <a:fillRect l="-3266" t="-8257" r="-5653" b="-18349"/>
                </a:stretch>
              </a:blipFill>
              <a:ln w="38100">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038327200"/>
      </p:ext>
    </p:extLst>
  </p:cSld>
  <p:clrMapOvr>
    <a:masterClrMapping/>
  </p:clrMapOvr>
  <mc:AlternateContent xmlns:mc="http://schemas.openxmlformats.org/markup-compatibility/2006" xmlns:p14="http://schemas.microsoft.com/office/powerpoint/2010/main">
    <mc:Choice Requires="p14">
      <p:transition spd="med" p14:dur="700" advTm="18708">
        <p:fade/>
      </p:transition>
    </mc:Choice>
    <mc:Fallback xmlns="">
      <p:transition spd="med" advTm="187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P spid="4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4EB9135-6CE5-0A3E-2AC8-118EE8D8B27C}"/>
              </a:ext>
            </a:extLst>
          </p:cNvPr>
          <p:cNvGrpSpPr/>
          <p:nvPr/>
        </p:nvGrpSpPr>
        <p:grpSpPr>
          <a:xfrm>
            <a:off x="0" y="3800311"/>
            <a:ext cx="12191999" cy="3121135"/>
            <a:chOff x="0" y="5855014"/>
            <a:chExt cx="12191999" cy="3433554"/>
          </a:xfrm>
        </p:grpSpPr>
        <p:sp>
          <p:nvSpPr>
            <p:cNvPr id="17" name="Rectangle 16">
              <a:extLst>
                <a:ext uri="{FF2B5EF4-FFF2-40B4-BE49-F238E27FC236}">
                  <a16:creationId xmlns:a16="http://schemas.microsoft.com/office/drawing/2014/main" id="{E1878362-3CC4-E3B5-84F8-C1069DE98887}"/>
                </a:ext>
              </a:extLst>
            </p:cNvPr>
            <p:cNvSpPr/>
            <p:nvPr/>
          </p:nvSpPr>
          <p:spPr>
            <a:xfrm>
              <a:off x="0" y="5855014"/>
              <a:ext cx="12191999"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Free photos of Milky way">
              <a:extLst>
                <a:ext uri="{FF2B5EF4-FFF2-40B4-BE49-F238E27FC236}">
                  <a16:creationId xmlns:a16="http://schemas.microsoft.com/office/drawing/2014/main" id="{318A4348-BE25-F0D2-073C-20DCD84FC94E}"/>
                </a:ext>
              </a:extLst>
            </p:cNvPr>
            <p:cNvPicPr>
              <a:picLocks noChangeAspect="1" noChangeArrowheads="1"/>
            </p:cNvPicPr>
            <p:nvPr/>
          </p:nvPicPr>
          <p:blipFill>
            <a:blip r:embed="rId3">
              <a:alphaModFix amt="39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5859568"/>
              <a:ext cx="12191999" cy="3429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E17DCEF-5D0A-F3FC-7DC3-C8ADBAC8DB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385698" y="4276633"/>
            <a:ext cx="2136903" cy="213938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Connector 56">
            <a:extLst>
              <a:ext uri="{FF2B5EF4-FFF2-40B4-BE49-F238E27FC236}">
                <a16:creationId xmlns:a16="http://schemas.microsoft.com/office/drawing/2014/main" id="{A143C54C-9B25-9704-377C-58C38C4AA868}"/>
              </a:ext>
            </a:extLst>
          </p:cNvPr>
          <p:cNvCxnSpPr>
            <a:cxnSpLocks/>
          </p:cNvCxnSpPr>
          <p:nvPr/>
        </p:nvCxnSpPr>
        <p:spPr>
          <a:xfrm>
            <a:off x="6937928" y="4149622"/>
            <a:ext cx="0" cy="2321372"/>
          </a:xfrm>
          <a:prstGeom prst="line">
            <a:avLst/>
          </a:prstGeom>
          <a:ln w="152400">
            <a:solidFill>
              <a:srgbClr val="FF7C8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56E227-A1EE-3ACF-4B1B-0E1D32D4B817}"/>
              </a:ext>
            </a:extLst>
          </p:cNvPr>
          <p:cNvCxnSpPr>
            <a:cxnSpLocks/>
          </p:cNvCxnSpPr>
          <p:nvPr/>
        </p:nvCxnSpPr>
        <p:spPr>
          <a:xfrm>
            <a:off x="9393674" y="4145068"/>
            <a:ext cx="0" cy="2321372"/>
          </a:xfrm>
          <a:prstGeom prst="line">
            <a:avLst/>
          </a:prstGeom>
          <a:ln w="152400">
            <a:solidFill>
              <a:srgbClr val="B686DA"/>
            </a:solidFill>
            <a:prstDash val="sysDash"/>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D02DE1A-FB1F-A973-8570-EC478CCF9C67}"/>
              </a:ext>
            </a:extLst>
          </p:cNvPr>
          <p:cNvGrpSpPr/>
          <p:nvPr/>
        </p:nvGrpSpPr>
        <p:grpSpPr>
          <a:xfrm>
            <a:off x="7819715" y="1857360"/>
            <a:ext cx="4318761" cy="2292262"/>
            <a:chOff x="7762565" y="1857360"/>
            <a:chExt cx="4318761" cy="2292262"/>
          </a:xfrm>
        </p:grpSpPr>
        <p:sp>
          <p:nvSpPr>
            <p:cNvPr id="3" name="TextBox 2">
              <a:extLst>
                <a:ext uri="{FF2B5EF4-FFF2-40B4-BE49-F238E27FC236}">
                  <a16:creationId xmlns:a16="http://schemas.microsoft.com/office/drawing/2014/main" id="{7E4BC88A-F3EB-C044-9B5C-10436660605F}"/>
                </a:ext>
              </a:extLst>
            </p:cNvPr>
            <p:cNvSpPr txBox="1"/>
            <p:nvPr/>
          </p:nvSpPr>
          <p:spPr>
            <a:xfrm>
              <a:off x="7762565" y="1857360"/>
              <a:ext cx="4318761" cy="1200329"/>
            </a:xfrm>
            <a:prstGeom prst="rect">
              <a:avLst/>
            </a:prstGeom>
            <a:noFill/>
            <a:ln w="38100">
              <a:solidFill>
                <a:srgbClr val="B686DA"/>
              </a:solidFill>
            </a:ln>
          </p:spPr>
          <p:txBody>
            <a:bodyPr wrap="square">
              <a:spAutoFit/>
            </a:bodyPr>
            <a:lstStyle/>
            <a:p>
              <a:pPr algn="ctr"/>
              <a:r>
                <a:rPr lang="en-CA" sz="3600" u="sng" dirty="0"/>
                <a:t>Event Horizon</a:t>
              </a:r>
            </a:p>
            <a:p>
              <a:pPr algn="ctr"/>
              <a:r>
                <a:rPr lang="en-CA" sz="3600" dirty="0"/>
                <a:t>(light can never reach)</a:t>
              </a:r>
            </a:p>
          </p:txBody>
        </p:sp>
        <p:cxnSp>
          <p:nvCxnSpPr>
            <p:cNvPr id="7" name="Straight Arrow Connector 6">
              <a:extLst>
                <a:ext uri="{FF2B5EF4-FFF2-40B4-BE49-F238E27FC236}">
                  <a16:creationId xmlns:a16="http://schemas.microsoft.com/office/drawing/2014/main" id="{F5D88E9A-B310-C8B2-2A72-D75F70485337}"/>
                </a:ext>
              </a:extLst>
            </p:cNvPr>
            <p:cNvCxnSpPr>
              <a:cxnSpLocks/>
            </p:cNvCxnSpPr>
            <p:nvPr/>
          </p:nvCxnSpPr>
          <p:spPr>
            <a:xfrm flipH="1">
              <a:off x="9613004" y="3057689"/>
              <a:ext cx="311807" cy="1091933"/>
            </a:xfrm>
            <a:prstGeom prst="straightConnector1">
              <a:avLst/>
            </a:prstGeom>
            <a:ln w="76200">
              <a:solidFill>
                <a:srgbClr val="B686D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5CE9B7C-F447-6F3B-9DE8-EB2A6B534EED}"/>
              </a:ext>
            </a:extLst>
          </p:cNvPr>
          <p:cNvGrpSpPr/>
          <p:nvPr/>
        </p:nvGrpSpPr>
        <p:grpSpPr>
          <a:xfrm>
            <a:off x="3600450" y="1695590"/>
            <a:ext cx="4107665" cy="2544790"/>
            <a:chOff x="3578412" y="1695590"/>
            <a:chExt cx="3996351" cy="254479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FEC33E-ED7B-FB61-8D30-EFD7961ABED1}"/>
                    </a:ext>
                  </a:extLst>
                </p:cNvPr>
                <p:cNvSpPr txBox="1"/>
                <p:nvPr/>
              </p:nvSpPr>
              <p:spPr>
                <a:xfrm>
                  <a:off x="3578412" y="1695590"/>
                  <a:ext cx="3996351" cy="1998560"/>
                </a:xfrm>
                <a:prstGeom prst="rect">
                  <a:avLst/>
                </a:prstGeom>
                <a:noFill/>
                <a:ln w="38100">
                  <a:solidFill>
                    <a:srgbClr val="FF7C80"/>
                  </a:solidFill>
                </a:ln>
              </p:spPr>
              <p:txBody>
                <a:bodyPr wrap="square" rtlCol="0">
                  <a:spAutoFit/>
                </a:bodyPr>
                <a:lstStyle/>
                <a:p>
                  <a:pPr algn="ctr"/>
                  <a:r>
                    <a:rPr lang="en-CA" sz="3600" u="sng" dirty="0"/>
                    <a:t>Hubble Horizon</a:t>
                  </a:r>
                  <a:br>
                    <a:rPr lang="en-CA" sz="3600" dirty="0"/>
                  </a:br>
                  <a:r>
                    <a:rPr lang="en-CA" sz="3600" dirty="0"/>
                    <a:t>(galaxy with speed </a:t>
                  </a:r>
                  <a14:m>
                    <m:oMath xmlns:m="http://schemas.openxmlformats.org/officeDocument/2006/math">
                      <m:r>
                        <a:rPr lang="en-CA" sz="3600" b="0" i="1" smtClean="0">
                          <a:latin typeface="Cambria Math" panose="02040503050406030204" pitchFamily="18" charset="0"/>
                        </a:rPr>
                        <m:t>𝑐</m:t>
                      </m:r>
                    </m:oMath>
                  </a14:m>
                  <a:r>
                    <a:rPr lang="en-CA" sz="3600" dirty="0"/>
                    <a:t>)</a:t>
                  </a:r>
                </a:p>
                <a:p>
                  <a:pPr algn="ctr"/>
                  <a14:m>
                    <m:oMath xmlns:m="http://schemas.openxmlformats.org/officeDocument/2006/math">
                      <m:sSub>
                        <m:sSubPr>
                          <m:ctrlPr>
                            <a:rPr lang="en-CA" sz="3600" b="0" i="1" smtClean="0">
                              <a:solidFill>
                                <a:srgbClr val="FFC000"/>
                              </a:solidFill>
                              <a:latin typeface="Cambria Math" panose="02040503050406030204" pitchFamily="18" charset="0"/>
                            </a:rPr>
                          </m:ctrlPr>
                        </m:sSubPr>
                        <m:e>
                          <m:r>
                            <a:rPr lang="en-CA" sz="3600" b="0" i="1" smtClean="0">
                              <a:solidFill>
                                <a:srgbClr val="FFC000"/>
                              </a:solidFill>
                              <a:latin typeface="Cambria Math" panose="02040503050406030204" pitchFamily="18" charset="0"/>
                            </a:rPr>
                            <m:t>𝐿</m:t>
                          </m:r>
                        </m:e>
                        <m:sub>
                          <m:r>
                            <a:rPr lang="en-CA" sz="3600" b="0" i="1" smtClean="0">
                              <a:solidFill>
                                <a:srgbClr val="FFC000"/>
                              </a:solidFill>
                              <a:latin typeface="Cambria Math" panose="02040503050406030204" pitchFamily="18" charset="0"/>
                            </a:rPr>
                            <m:t>𝐻𝐻</m:t>
                          </m:r>
                        </m:sub>
                      </m:sSub>
                      <m:d>
                        <m:dPr>
                          <m:ctrlPr>
                            <a:rPr lang="en-CA" sz="3600" b="0" i="1" smtClean="0">
                              <a:solidFill>
                                <a:schemeClr val="tx1"/>
                              </a:solidFill>
                              <a:latin typeface="Cambria Math" panose="02040503050406030204" pitchFamily="18" charset="0"/>
                            </a:rPr>
                          </m:ctrlPr>
                        </m:dPr>
                        <m:e>
                          <m:r>
                            <a:rPr lang="en-CA" sz="3600" b="0" i="1" smtClean="0">
                              <a:solidFill>
                                <a:schemeClr val="tx1"/>
                              </a:solidFill>
                              <a:latin typeface="Cambria Math" panose="02040503050406030204" pitchFamily="18" charset="0"/>
                            </a:rPr>
                            <m:t>𝑡</m:t>
                          </m:r>
                        </m:e>
                      </m:d>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i="1">
                              <a:latin typeface="Cambria Math" panose="02040503050406030204" pitchFamily="18" charset="0"/>
                            </a:rPr>
                            <m:t>𝑐</m:t>
                          </m:r>
                        </m:num>
                        <m:den>
                          <m:r>
                            <a:rPr lang="en-CA" sz="3600" i="1" smtClean="0">
                              <a:solidFill>
                                <a:srgbClr val="C00000"/>
                              </a:solidFill>
                              <a:latin typeface="Cambria Math" panose="02040503050406030204" pitchFamily="18" charset="0"/>
                            </a:rPr>
                            <m:t>𝐻</m:t>
                          </m:r>
                          <m:d>
                            <m:dPr>
                              <m:ctrlPr>
                                <a:rPr lang="en-CA" sz="3600" i="1">
                                  <a:solidFill>
                                    <a:srgbClr val="C00000"/>
                                  </a:solidFill>
                                  <a:latin typeface="Cambria Math" panose="02040503050406030204" pitchFamily="18" charset="0"/>
                                </a:rPr>
                              </m:ctrlPr>
                            </m:dPr>
                            <m:e>
                              <m:r>
                                <a:rPr lang="en-CA" sz="3600" i="1">
                                  <a:solidFill>
                                    <a:srgbClr val="C00000"/>
                                  </a:solidFill>
                                  <a:latin typeface="Cambria Math" panose="02040503050406030204" pitchFamily="18" charset="0"/>
                                </a:rPr>
                                <m:t>𝑡</m:t>
                              </m:r>
                            </m:e>
                          </m:d>
                        </m:den>
                      </m:f>
                    </m:oMath>
                  </a14:m>
                  <a:r>
                    <a:rPr lang="en-CA" sz="3600" dirty="0"/>
                    <a:t> </a:t>
                  </a:r>
                </a:p>
              </p:txBody>
            </p:sp>
          </mc:Choice>
          <mc:Fallback xmlns="">
            <p:sp>
              <p:nvSpPr>
                <p:cNvPr id="4" name="TextBox 3">
                  <a:extLst>
                    <a:ext uri="{FF2B5EF4-FFF2-40B4-BE49-F238E27FC236}">
                      <a16:creationId xmlns:a16="http://schemas.microsoft.com/office/drawing/2014/main" id="{57FEC33E-ED7B-FB61-8D30-EFD7961ABED1}"/>
                    </a:ext>
                  </a:extLst>
                </p:cNvPr>
                <p:cNvSpPr txBox="1">
                  <a:spLocks noRot="1" noChangeAspect="1" noMove="1" noResize="1" noEditPoints="1" noAdjustHandles="1" noChangeArrowheads="1" noChangeShapeType="1" noTextEdit="1"/>
                </p:cNvSpPr>
                <p:nvPr/>
              </p:nvSpPr>
              <p:spPr>
                <a:xfrm>
                  <a:off x="3578412" y="1695590"/>
                  <a:ext cx="3996351" cy="1998560"/>
                </a:xfrm>
                <a:prstGeom prst="rect">
                  <a:avLst/>
                </a:prstGeom>
                <a:blipFill>
                  <a:blip r:embed="rId7"/>
                  <a:stretch>
                    <a:fillRect l="-3829" t="-3593" r="-3829"/>
                  </a:stretch>
                </a:blipFill>
                <a:ln w="38100">
                  <a:solidFill>
                    <a:srgbClr val="FF7C80"/>
                  </a:solidFill>
                </a:ln>
              </p:spPr>
              <p:txBody>
                <a:bodyPr/>
                <a:lstStyle/>
                <a:p>
                  <a:r>
                    <a:rPr lang="en-CA">
                      <a:noFill/>
                    </a:rPr>
                    <a:t> </a:t>
                  </a:r>
                </a:p>
              </p:txBody>
            </p:sp>
          </mc:Fallback>
        </mc:AlternateContent>
        <p:cxnSp>
          <p:nvCxnSpPr>
            <p:cNvPr id="8" name="Straight Arrow Connector 7">
              <a:extLst>
                <a:ext uri="{FF2B5EF4-FFF2-40B4-BE49-F238E27FC236}">
                  <a16:creationId xmlns:a16="http://schemas.microsoft.com/office/drawing/2014/main" id="{70753CEC-8B71-27DD-CC75-0E15979541EA}"/>
                </a:ext>
              </a:extLst>
            </p:cNvPr>
            <p:cNvCxnSpPr>
              <a:cxnSpLocks/>
            </p:cNvCxnSpPr>
            <p:nvPr/>
          </p:nvCxnSpPr>
          <p:spPr>
            <a:xfrm>
              <a:off x="5858225" y="3694150"/>
              <a:ext cx="887138" cy="546230"/>
            </a:xfrm>
            <a:prstGeom prst="straightConnector1">
              <a:avLst/>
            </a:prstGeom>
            <a:ln w="76200">
              <a:solidFill>
                <a:srgbClr val="FF7C8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41278EA-3758-B066-323E-70281BAD2A69}"/>
                  </a:ext>
                </a:extLst>
              </p:cNvPr>
              <p:cNvSpPr txBox="1"/>
              <p:nvPr/>
            </p:nvSpPr>
            <p:spPr>
              <a:xfrm>
                <a:off x="177693" y="96501"/>
                <a:ext cx="11680478" cy="1600438"/>
              </a:xfrm>
              <a:prstGeom prst="rect">
                <a:avLst/>
              </a:prstGeom>
              <a:noFill/>
              <a:ln w="38100">
                <a:noFill/>
              </a:ln>
            </p:spPr>
            <p:txBody>
              <a:bodyPr wrap="square">
                <a:spAutoFit/>
              </a:bodyPr>
              <a:lstStyle/>
              <a:p>
                <a:r>
                  <a:rPr lang="en-CA" sz="4400" dirty="0"/>
                  <a:t>If Hubble Parameter </a:t>
                </a:r>
                <a14:m>
                  <m:oMath xmlns:m="http://schemas.openxmlformats.org/officeDocument/2006/math">
                    <m:r>
                      <m:rPr>
                        <m:sty m:val="p"/>
                      </m:rPr>
                      <a:rPr lang="en-CA" sz="4400">
                        <a:solidFill>
                          <a:srgbClr val="C00000"/>
                        </a:solidFill>
                        <a:latin typeface="Cambria Math" panose="02040503050406030204" pitchFamily="18" charset="0"/>
                      </a:rPr>
                      <m:t>H</m:t>
                    </m:r>
                    <m:r>
                      <a:rPr lang="en-CA" sz="4400" i="1">
                        <a:solidFill>
                          <a:srgbClr val="C00000"/>
                        </a:solidFill>
                        <a:latin typeface="Cambria Math" panose="02040503050406030204" pitchFamily="18" charset="0"/>
                      </a:rPr>
                      <m:t>(</m:t>
                    </m:r>
                    <m:r>
                      <a:rPr lang="en-CA" sz="4400" i="1">
                        <a:solidFill>
                          <a:srgbClr val="C00000"/>
                        </a:solidFill>
                        <a:latin typeface="Cambria Math" panose="02040503050406030204" pitchFamily="18" charset="0"/>
                      </a:rPr>
                      <m:t>𝑡</m:t>
                    </m:r>
                    <m:r>
                      <a:rPr lang="en-CA" sz="4400" i="1">
                        <a:solidFill>
                          <a:srgbClr val="C00000"/>
                        </a:solidFill>
                        <a:latin typeface="Cambria Math" panose="02040503050406030204" pitchFamily="18" charset="0"/>
                      </a:rPr>
                      <m:t>)</m:t>
                    </m:r>
                  </m:oMath>
                </a14:m>
                <a:r>
                  <a:rPr lang="en-CA" sz="4400" dirty="0"/>
                  <a:t> is </a:t>
                </a:r>
                <a:r>
                  <a:rPr lang="en-CA" sz="4400" b="1" u="sng" dirty="0"/>
                  <a:t>changing</a:t>
                </a:r>
                <a:r>
                  <a:rPr lang="en-CA" sz="4400" dirty="0"/>
                  <a:t>,</a:t>
                </a:r>
              </a:p>
              <a:p>
                <a:r>
                  <a:rPr lang="en-CA" sz="5400" dirty="0">
                    <a:solidFill>
                      <a:srgbClr val="FF7C80"/>
                    </a:solidFill>
                  </a:rPr>
                  <a:t>Hubble Horizon</a:t>
                </a:r>
                <a:r>
                  <a:rPr lang="en-CA" sz="5400" dirty="0"/>
                  <a:t> </a:t>
                </a:r>
                <a14:m>
                  <m:oMath xmlns:m="http://schemas.openxmlformats.org/officeDocument/2006/math">
                    <m:r>
                      <a:rPr lang="en-CA" sz="5400" b="0" i="1" dirty="0" smtClean="0">
                        <a:latin typeface="Cambria Math" panose="02040503050406030204" pitchFamily="18" charset="0"/>
                      </a:rPr>
                      <m:t>≠</m:t>
                    </m:r>
                  </m:oMath>
                </a14:m>
                <a:r>
                  <a:rPr lang="en-CA" sz="5400" dirty="0"/>
                  <a:t> </a:t>
                </a:r>
                <a:r>
                  <a:rPr lang="en-CA" sz="5400" dirty="0">
                    <a:solidFill>
                      <a:srgbClr val="B686DA"/>
                    </a:solidFill>
                  </a:rPr>
                  <a:t>Event Horizon</a:t>
                </a:r>
              </a:p>
            </p:txBody>
          </p:sp>
        </mc:Choice>
        <mc:Fallback xmlns="">
          <p:sp>
            <p:nvSpPr>
              <p:cNvPr id="2" name="TextBox 1">
                <a:extLst>
                  <a:ext uri="{FF2B5EF4-FFF2-40B4-BE49-F238E27FC236}">
                    <a16:creationId xmlns:a16="http://schemas.microsoft.com/office/drawing/2014/main" id="{A41278EA-3758-B066-323E-70281BAD2A69}"/>
                  </a:ext>
                </a:extLst>
              </p:cNvPr>
              <p:cNvSpPr txBox="1">
                <a:spLocks noRot="1" noChangeAspect="1" noMove="1" noResize="1" noEditPoints="1" noAdjustHandles="1" noChangeArrowheads="1" noChangeShapeType="1" noTextEdit="1"/>
              </p:cNvSpPr>
              <p:nvPr/>
            </p:nvSpPr>
            <p:spPr>
              <a:xfrm>
                <a:off x="177693" y="96501"/>
                <a:ext cx="11680478" cy="1600438"/>
              </a:xfrm>
              <a:prstGeom prst="rect">
                <a:avLst/>
              </a:prstGeom>
              <a:blipFill>
                <a:blip r:embed="rId8"/>
                <a:stretch>
                  <a:fillRect l="-2766" t="-8015" b="-22901"/>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D8B0D2-969C-B36B-F5B8-DA2ED175966D}"/>
                  </a:ext>
                </a:extLst>
              </p:cNvPr>
              <p:cNvSpPr txBox="1"/>
              <p:nvPr/>
            </p:nvSpPr>
            <p:spPr>
              <a:xfrm>
                <a:off x="-22676" y="1687948"/>
                <a:ext cx="3623126" cy="1938992"/>
              </a:xfrm>
              <a:prstGeom prst="rect">
                <a:avLst/>
              </a:prstGeom>
              <a:noFill/>
              <a:ln w="38100">
                <a:noFill/>
              </a:ln>
            </p:spPr>
            <p:txBody>
              <a:bodyPr wrap="square">
                <a:spAutoFit/>
              </a:bodyPr>
              <a:lstStyle/>
              <a:p>
                <a:pPr algn="ctr"/>
                <a14:m>
                  <m:oMath xmlns:m="http://schemas.openxmlformats.org/officeDocument/2006/math">
                    <m:r>
                      <m:rPr>
                        <m:sty m:val="p"/>
                      </m:rPr>
                      <a:rPr lang="en-CA" sz="6000">
                        <a:solidFill>
                          <a:srgbClr val="C00000"/>
                        </a:solidFill>
                        <a:latin typeface="Cambria Math" panose="02040503050406030204" pitchFamily="18" charset="0"/>
                      </a:rPr>
                      <m:t>H</m:t>
                    </m:r>
                    <m:r>
                      <a:rPr lang="en-CA" sz="6000" i="1">
                        <a:solidFill>
                          <a:srgbClr val="C00000"/>
                        </a:solidFill>
                        <a:latin typeface="Cambria Math" panose="02040503050406030204" pitchFamily="18" charset="0"/>
                      </a:rPr>
                      <m:t>(</m:t>
                    </m:r>
                    <m:r>
                      <a:rPr lang="en-CA" sz="6000" i="1">
                        <a:solidFill>
                          <a:srgbClr val="C00000"/>
                        </a:solidFill>
                        <a:latin typeface="Cambria Math" panose="02040503050406030204" pitchFamily="18" charset="0"/>
                      </a:rPr>
                      <m:t>𝑡</m:t>
                    </m:r>
                    <m:r>
                      <a:rPr lang="en-CA" sz="6000" i="1">
                        <a:solidFill>
                          <a:srgbClr val="C00000"/>
                        </a:solidFill>
                        <a:latin typeface="Cambria Math" panose="02040503050406030204" pitchFamily="18" charset="0"/>
                      </a:rPr>
                      <m:t>)</m:t>
                    </m:r>
                  </m:oMath>
                </a14:m>
                <a:r>
                  <a:rPr lang="en-CA" sz="6000" dirty="0"/>
                  <a:t> is </a:t>
                </a:r>
                <a:r>
                  <a:rPr lang="en-CA" sz="6000" b="1" u="sng" dirty="0"/>
                  <a:t>decreasing</a:t>
                </a:r>
                <a:endParaRPr lang="en-CA" sz="6000" dirty="0"/>
              </a:p>
            </p:txBody>
          </p:sp>
        </mc:Choice>
        <mc:Fallback xmlns="">
          <p:sp>
            <p:nvSpPr>
              <p:cNvPr id="5" name="TextBox 4">
                <a:extLst>
                  <a:ext uri="{FF2B5EF4-FFF2-40B4-BE49-F238E27FC236}">
                    <a16:creationId xmlns:a16="http://schemas.microsoft.com/office/drawing/2014/main" id="{29D8B0D2-969C-B36B-F5B8-DA2ED175966D}"/>
                  </a:ext>
                </a:extLst>
              </p:cNvPr>
              <p:cNvSpPr txBox="1">
                <a:spLocks noRot="1" noChangeAspect="1" noMove="1" noResize="1" noEditPoints="1" noAdjustHandles="1" noChangeArrowheads="1" noChangeShapeType="1" noTextEdit="1"/>
              </p:cNvSpPr>
              <p:nvPr/>
            </p:nvSpPr>
            <p:spPr>
              <a:xfrm>
                <a:off x="-22676" y="1687948"/>
                <a:ext cx="3623126" cy="1938992"/>
              </a:xfrm>
              <a:prstGeom prst="rect">
                <a:avLst/>
              </a:prstGeom>
              <a:blipFill>
                <a:blip r:embed="rId9"/>
                <a:stretch>
                  <a:fillRect l="-9580" t="-9748" r="-9412" b="-20440"/>
                </a:stretch>
              </a:blipFill>
              <a:ln w="38100">
                <a:noFill/>
              </a:ln>
            </p:spPr>
            <p:txBody>
              <a:bodyPr/>
              <a:lstStyle/>
              <a:p>
                <a:r>
                  <a:rPr lang="en-CA">
                    <a:noFill/>
                  </a:rPr>
                  <a:t> </a:t>
                </a:r>
              </a:p>
            </p:txBody>
          </p:sp>
        </mc:Fallback>
      </mc:AlternateContent>
      <p:cxnSp>
        <p:nvCxnSpPr>
          <p:cNvPr id="16" name="Straight Connector 15">
            <a:extLst>
              <a:ext uri="{FF2B5EF4-FFF2-40B4-BE49-F238E27FC236}">
                <a16:creationId xmlns:a16="http://schemas.microsoft.com/office/drawing/2014/main" id="{0FAFD18A-F798-DBF0-B164-A9D637A41673}"/>
              </a:ext>
            </a:extLst>
          </p:cNvPr>
          <p:cNvCxnSpPr>
            <a:cxnSpLocks/>
          </p:cNvCxnSpPr>
          <p:nvPr/>
        </p:nvCxnSpPr>
        <p:spPr>
          <a:xfrm>
            <a:off x="6939269" y="4157768"/>
            <a:ext cx="0" cy="2321372"/>
          </a:xfrm>
          <a:prstGeom prst="line">
            <a:avLst/>
          </a:prstGeom>
          <a:ln w="152400">
            <a:solidFill>
              <a:srgbClr val="FF7C80">
                <a:alpha val="46000"/>
              </a:srgbClr>
            </a:solidFill>
            <a:prstDash val="sys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594ABA0-129C-4676-D8D4-86CE3E09421F}"/>
              </a:ext>
            </a:extLst>
          </p:cNvPr>
          <p:cNvGrpSpPr/>
          <p:nvPr/>
        </p:nvGrpSpPr>
        <p:grpSpPr>
          <a:xfrm>
            <a:off x="7068253" y="4020112"/>
            <a:ext cx="1743485" cy="2830658"/>
            <a:chOff x="10095636" y="4020112"/>
            <a:chExt cx="1743485" cy="2830658"/>
          </a:xfrm>
        </p:grpSpPr>
        <p:grpSp>
          <p:nvGrpSpPr>
            <p:cNvPr id="12" name="Group 11">
              <a:extLst>
                <a:ext uri="{FF2B5EF4-FFF2-40B4-BE49-F238E27FC236}">
                  <a16:creationId xmlns:a16="http://schemas.microsoft.com/office/drawing/2014/main" id="{672D6CFA-9C99-6047-EBF7-1DD4F00F3D1F}"/>
                </a:ext>
              </a:extLst>
            </p:cNvPr>
            <p:cNvGrpSpPr/>
            <p:nvPr/>
          </p:nvGrpSpPr>
          <p:grpSpPr>
            <a:xfrm flipH="1">
              <a:off x="10095636" y="4020112"/>
              <a:ext cx="1743485" cy="1578979"/>
              <a:chOff x="4047308" y="2710906"/>
              <a:chExt cx="899886" cy="814977"/>
            </a:xfrm>
            <a:solidFill>
              <a:srgbClr val="01FF74"/>
            </a:solidFill>
          </p:grpSpPr>
          <p:sp>
            <p:nvSpPr>
              <p:cNvPr id="15" name="Oval 14">
                <a:extLst>
                  <a:ext uri="{FF2B5EF4-FFF2-40B4-BE49-F238E27FC236}">
                    <a16:creationId xmlns:a16="http://schemas.microsoft.com/office/drawing/2014/main" id="{D71D6E63-F3AA-9EF8-990D-6B4D69017F4A}"/>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Moon 18">
                <a:extLst>
                  <a:ext uri="{FF2B5EF4-FFF2-40B4-BE49-F238E27FC236}">
                    <a16:creationId xmlns:a16="http://schemas.microsoft.com/office/drawing/2014/main" id="{065F4519-B408-BEE4-D1E3-2114479C012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Moon 19">
                <a:extLst>
                  <a:ext uri="{FF2B5EF4-FFF2-40B4-BE49-F238E27FC236}">
                    <a16:creationId xmlns:a16="http://schemas.microsoft.com/office/drawing/2014/main" id="{F86005DD-75A2-6943-A61D-ACEB9893173D}"/>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 name="Arrow: Right 12">
              <a:extLst>
                <a:ext uri="{FF2B5EF4-FFF2-40B4-BE49-F238E27FC236}">
                  <a16:creationId xmlns:a16="http://schemas.microsoft.com/office/drawing/2014/main" id="{D30597A1-EFDD-6ADC-2CA7-7069DDFBB0B1}"/>
                </a:ext>
              </a:extLst>
            </p:cNvPr>
            <p:cNvSpPr/>
            <p:nvPr/>
          </p:nvSpPr>
          <p:spPr>
            <a:xfrm>
              <a:off x="10150214" y="5640920"/>
              <a:ext cx="1634326" cy="38837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52BFED-03BC-550B-00E0-33ACF60E47CC}"/>
                    </a:ext>
                  </a:extLst>
                </p:cNvPr>
                <p:cNvSpPr txBox="1"/>
                <p:nvPr/>
              </p:nvSpPr>
              <p:spPr>
                <a:xfrm>
                  <a:off x="10144140" y="5835107"/>
                  <a:ext cx="152888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chemeClr val="bg1"/>
                            </a:solidFill>
                            <a:latin typeface="Cambria Math" panose="02040503050406030204" pitchFamily="18" charset="0"/>
                          </a:rPr>
                          <m:t>&gt;</m:t>
                        </m:r>
                        <m:r>
                          <a:rPr lang="en-CA" sz="6000" b="0" i="1" smtClean="0">
                            <a:solidFill>
                              <a:schemeClr val="bg1"/>
                            </a:solidFill>
                            <a:latin typeface="Cambria Math" panose="02040503050406030204" pitchFamily="18" charset="0"/>
                          </a:rPr>
                          <m:t>𝑐</m:t>
                        </m:r>
                      </m:oMath>
                    </m:oMathPara>
                  </a14:m>
                  <a:endParaRPr lang="en-CA" sz="6000" dirty="0">
                    <a:solidFill>
                      <a:schemeClr val="bg1"/>
                    </a:solidFill>
                  </a:endParaRPr>
                </a:p>
              </p:txBody>
            </p:sp>
          </mc:Choice>
          <mc:Fallback xmlns="">
            <p:sp>
              <p:nvSpPr>
                <p:cNvPr id="14" name="TextBox 13">
                  <a:extLst>
                    <a:ext uri="{FF2B5EF4-FFF2-40B4-BE49-F238E27FC236}">
                      <a16:creationId xmlns:a16="http://schemas.microsoft.com/office/drawing/2014/main" id="{9052BFED-03BC-550B-00E0-33ACF60E47CC}"/>
                    </a:ext>
                  </a:extLst>
                </p:cNvPr>
                <p:cNvSpPr txBox="1">
                  <a:spLocks noRot="1" noChangeAspect="1" noMove="1" noResize="1" noEditPoints="1" noAdjustHandles="1" noChangeArrowheads="1" noChangeShapeType="1" noTextEdit="1"/>
                </p:cNvSpPr>
                <p:nvPr/>
              </p:nvSpPr>
              <p:spPr>
                <a:xfrm>
                  <a:off x="10144140" y="5835107"/>
                  <a:ext cx="1528880" cy="1015663"/>
                </a:xfrm>
                <a:prstGeom prst="rect">
                  <a:avLst/>
                </a:prstGeom>
                <a:blipFill>
                  <a:blip r:embed="rId10"/>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1" name="Ink 20">
                <a:extLst>
                  <a:ext uri="{FF2B5EF4-FFF2-40B4-BE49-F238E27FC236}">
                    <a16:creationId xmlns:a16="http://schemas.microsoft.com/office/drawing/2014/main" id="{B8F44825-BC38-FD9A-FD56-E87C5B204CD5}"/>
                  </a:ext>
                </a:extLst>
              </p14:cNvPr>
              <p14:cNvContentPartPr/>
              <p14:nvPr>
                <p:extLst>
                  <p:ext uri="{42D2F446-02D8-4167-A562-619A0277C38B}">
                    <p15:isNarration xmlns:p15="http://schemas.microsoft.com/office/powerpoint/2012/main" val="1"/>
                  </p:ext>
                </p:extLst>
              </p14:nvPr>
            </p14:nvContentPartPr>
            <p14:xfrm>
              <a:off x="44280" y="1968840"/>
              <a:ext cx="7826400" cy="4209480"/>
            </p14:xfrm>
          </p:contentPart>
        </mc:Choice>
        <mc:Fallback xmlns="">
          <p:pic>
            <p:nvPicPr>
              <p:cNvPr id="21" name="Ink 20">
                <a:extLst>
                  <a:ext uri="{FF2B5EF4-FFF2-40B4-BE49-F238E27FC236}">
                    <a16:creationId xmlns:a16="http://schemas.microsoft.com/office/drawing/2014/main" id="{B8F44825-BC38-FD9A-FD56-E87C5B204CD5}"/>
                  </a:ext>
                </a:extLst>
              </p:cNvPr>
              <p:cNvPicPr>
                <a:picLocks noGrp="1" noRot="1" noChangeAspect="1" noMove="1" noResize="1" noEditPoints="1" noAdjustHandles="1" noChangeArrowheads="1" noChangeShapeType="1"/>
              </p:cNvPicPr>
              <p:nvPr/>
            </p:nvPicPr>
            <p:blipFill>
              <a:blip r:embed="rId12"/>
              <a:stretch>
                <a:fillRect/>
              </a:stretch>
            </p:blipFill>
            <p:spPr>
              <a:xfrm>
                <a:off x="34920" y="1959480"/>
                <a:ext cx="7845120" cy="4228200"/>
              </a:xfrm>
              <a:prstGeom prst="rect">
                <a:avLst/>
              </a:prstGeom>
            </p:spPr>
          </p:pic>
        </mc:Fallback>
      </mc:AlternateContent>
    </p:spTree>
    <p:custDataLst>
      <p:tags r:id="rId1"/>
    </p:custDataLst>
    <p:extLst>
      <p:ext uri="{BB962C8B-B14F-4D97-AF65-F5344CB8AC3E}">
        <p14:creationId xmlns:p14="http://schemas.microsoft.com/office/powerpoint/2010/main" val="4287684628"/>
      </p:ext>
    </p:extLst>
  </p:cSld>
  <p:clrMapOvr>
    <a:masterClrMapping/>
  </p:clrMapOvr>
  <mc:AlternateContent xmlns:mc="http://schemas.openxmlformats.org/markup-compatibility/2006" xmlns:p14="http://schemas.microsoft.com/office/powerpoint/2010/main">
    <mc:Choice Requires="p14">
      <p:transition spd="med" p14:dur="700" advTm="22331">
        <p:fade/>
      </p:transition>
    </mc:Choice>
    <mc:Fallback xmlns="">
      <p:transition spd="med" advTm="223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md type="call" cmd="playFrom(0.0)">
                                      <p:cBhvr>
                                        <p:cTn id="7" dur="1" fill="hold"/>
                                        <p:tgtEl>
                                          <p:spTgt spid="2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4EB9135-6CE5-0A3E-2AC8-118EE8D8B27C}"/>
              </a:ext>
            </a:extLst>
          </p:cNvPr>
          <p:cNvGrpSpPr/>
          <p:nvPr/>
        </p:nvGrpSpPr>
        <p:grpSpPr>
          <a:xfrm>
            <a:off x="0" y="3800311"/>
            <a:ext cx="12191999" cy="3121135"/>
            <a:chOff x="0" y="5855014"/>
            <a:chExt cx="12191999" cy="3433554"/>
          </a:xfrm>
        </p:grpSpPr>
        <p:sp>
          <p:nvSpPr>
            <p:cNvPr id="17" name="Rectangle 16">
              <a:extLst>
                <a:ext uri="{FF2B5EF4-FFF2-40B4-BE49-F238E27FC236}">
                  <a16:creationId xmlns:a16="http://schemas.microsoft.com/office/drawing/2014/main" id="{E1878362-3CC4-E3B5-84F8-C1069DE98887}"/>
                </a:ext>
              </a:extLst>
            </p:cNvPr>
            <p:cNvSpPr/>
            <p:nvPr/>
          </p:nvSpPr>
          <p:spPr>
            <a:xfrm>
              <a:off x="0" y="5855014"/>
              <a:ext cx="12191999"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Free photos of Milky way">
              <a:extLst>
                <a:ext uri="{FF2B5EF4-FFF2-40B4-BE49-F238E27FC236}">
                  <a16:creationId xmlns:a16="http://schemas.microsoft.com/office/drawing/2014/main" id="{318A4348-BE25-F0D2-073C-20DCD84FC94E}"/>
                </a:ext>
              </a:extLst>
            </p:cNvPr>
            <p:cNvPicPr>
              <a:picLocks noChangeAspect="1" noChangeArrowheads="1"/>
            </p:cNvPicPr>
            <p:nvPr/>
          </p:nvPicPr>
          <p:blipFill>
            <a:blip r:embed="rId3">
              <a:alphaModFix amt="39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5859568"/>
              <a:ext cx="12191999" cy="3429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E17DCEF-5D0A-F3FC-7DC3-C8ADBAC8DB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385698" y="4276633"/>
            <a:ext cx="2136903" cy="21393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2C56E227-A1EE-3ACF-4B1B-0E1D32D4B817}"/>
              </a:ext>
            </a:extLst>
          </p:cNvPr>
          <p:cNvCxnSpPr>
            <a:cxnSpLocks/>
          </p:cNvCxnSpPr>
          <p:nvPr/>
        </p:nvCxnSpPr>
        <p:spPr>
          <a:xfrm>
            <a:off x="9393674" y="4145068"/>
            <a:ext cx="0" cy="2321372"/>
          </a:xfrm>
          <a:prstGeom prst="line">
            <a:avLst/>
          </a:prstGeom>
          <a:ln w="152400">
            <a:solidFill>
              <a:srgbClr val="B686DA"/>
            </a:solidFill>
            <a:prstDash val="sysDash"/>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D02DE1A-FB1F-A973-8570-EC478CCF9C67}"/>
              </a:ext>
            </a:extLst>
          </p:cNvPr>
          <p:cNvGrpSpPr/>
          <p:nvPr/>
        </p:nvGrpSpPr>
        <p:grpSpPr>
          <a:xfrm>
            <a:off x="7819715" y="1857360"/>
            <a:ext cx="4318761" cy="2292262"/>
            <a:chOff x="7762565" y="1857360"/>
            <a:chExt cx="4318761" cy="2292262"/>
          </a:xfrm>
        </p:grpSpPr>
        <p:sp>
          <p:nvSpPr>
            <p:cNvPr id="3" name="TextBox 2">
              <a:extLst>
                <a:ext uri="{FF2B5EF4-FFF2-40B4-BE49-F238E27FC236}">
                  <a16:creationId xmlns:a16="http://schemas.microsoft.com/office/drawing/2014/main" id="{7E4BC88A-F3EB-C044-9B5C-10436660605F}"/>
                </a:ext>
              </a:extLst>
            </p:cNvPr>
            <p:cNvSpPr txBox="1"/>
            <p:nvPr/>
          </p:nvSpPr>
          <p:spPr>
            <a:xfrm>
              <a:off x="7762565" y="1857360"/>
              <a:ext cx="4318761" cy="1200329"/>
            </a:xfrm>
            <a:prstGeom prst="rect">
              <a:avLst/>
            </a:prstGeom>
            <a:noFill/>
            <a:ln w="38100">
              <a:solidFill>
                <a:srgbClr val="B686DA"/>
              </a:solidFill>
            </a:ln>
          </p:spPr>
          <p:txBody>
            <a:bodyPr wrap="square">
              <a:spAutoFit/>
            </a:bodyPr>
            <a:lstStyle/>
            <a:p>
              <a:pPr algn="ctr"/>
              <a:r>
                <a:rPr lang="en-CA" sz="3600" u="sng" dirty="0"/>
                <a:t>Event Horizon</a:t>
              </a:r>
            </a:p>
            <a:p>
              <a:pPr algn="ctr"/>
              <a:r>
                <a:rPr lang="en-CA" sz="3600" dirty="0"/>
                <a:t>(light can never reach)</a:t>
              </a:r>
            </a:p>
          </p:txBody>
        </p:sp>
        <p:cxnSp>
          <p:nvCxnSpPr>
            <p:cNvPr id="7" name="Straight Arrow Connector 6">
              <a:extLst>
                <a:ext uri="{FF2B5EF4-FFF2-40B4-BE49-F238E27FC236}">
                  <a16:creationId xmlns:a16="http://schemas.microsoft.com/office/drawing/2014/main" id="{F5D88E9A-B310-C8B2-2A72-D75F70485337}"/>
                </a:ext>
              </a:extLst>
            </p:cNvPr>
            <p:cNvCxnSpPr>
              <a:cxnSpLocks/>
            </p:cNvCxnSpPr>
            <p:nvPr/>
          </p:nvCxnSpPr>
          <p:spPr>
            <a:xfrm flipH="1">
              <a:off x="9613004" y="3057689"/>
              <a:ext cx="311807" cy="1091933"/>
            </a:xfrm>
            <a:prstGeom prst="straightConnector1">
              <a:avLst/>
            </a:prstGeom>
            <a:ln w="76200">
              <a:solidFill>
                <a:srgbClr val="B686D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5CE9B7C-F447-6F3B-9DE8-EB2A6B534EED}"/>
              </a:ext>
            </a:extLst>
          </p:cNvPr>
          <p:cNvGrpSpPr/>
          <p:nvPr/>
        </p:nvGrpSpPr>
        <p:grpSpPr>
          <a:xfrm>
            <a:off x="3600450" y="1695590"/>
            <a:ext cx="4107665" cy="2544790"/>
            <a:chOff x="3578412" y="1695590"/>
            <a:chExt cx="3996351" cy="254479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FEC33E-ED7B-FB61-8D30-EFD7961ABED1}"/>
                    </a:ext>
                  </a:extLst>
                </p:cNvPr>
                <p:cNvSpPr txBox="1"/>
                <p:nvPr/>
              </p:nvSpPr>
              <p:spPr>
                <a:xfrm>
                  <a:off x="3578412" y="1695590"/>
                  <a:ext cx="3996351" cy="1998560"/>
                </a:xfrm>
                <a:prstGeom prst="rect">
                  <a:avLst/>
                </a:prstGeom>
                <a:noFill/>
                <a:ln w="38100">
                  <a:solidFill>
                    <a:srgbClr val="FF7C80"/>
                  </a:solidFill>
                </a:ln>
              </p:spPr>
              <p:txBody>
                <a:bodyPr wrap="square" rtlCol="0">
                  <a:spAutoFit/>
                </a:bodyPr>
                <a:lstStyle/>
                <a:p>
                  <a:pPr algn="ctr"/>
                  <a:r>
                    <a:rPr lang="en-CA" sz="3600" u="sng" dirty="0"/>
                    <a:t>Hubble Horizon</a:t>
                  </a:r>
                  <a:br>
                    <a:rPr lang="en-CA" sz="3600" dirty="0"/>
                  </a:br>
                  <a:r>
                    <a:rPr lang="en-CA" sz="3600" dirty="0"/>
                    <a:t>(galaxy with speed </a:t>
                  </a:r>
                  <a14:m>
                    <m:oMath xmlns:m="http://schemas.openxmlformats.org/officeDocument/2006/math">
                      <m:r>
                        <a:rPr lang="en-CA" sz="3600" b="0" i="1" smtClean="0">
                          <a:latin typeface="Cambria Math" panose="02040503050406030204" pitchFamily="18" charset="0"/>
                        </a:rPr>
                        <m:t>𝑐</m:t>
                      </m:r>
                    </m:oMath>
                  </a14:m>
                  <a:r>
                    <a:rPr lang="en-CA" sz="3600" dirty="0"/>
                    <a:t>)</a:t>
                  </a:r>
                </a:p>
                <a:p>
                  <a:pPr algn="ctr"/>
                  <a14:m>
                    <m:oMath xmlns:m="http://schemas.openxmlformats.org/officeDocument/2006/math">
                      <m:sSub>
                        <m:sSubPr>
                          <m:ctrlPr>
                            <a:rPr lang="en-CA" sz="3600" b="0" i="1" smtClean="0">
                              <a:solidFill>
                                <a:srgbClr val="FFC000"/>
                              </a:solidFill>
                              <a:latin typeface="Cambria Math" panose="02040503050406030204" pitchFamily="18" charset="0"/>
                            </a:rPr>
                          </m:ctrlPr>
                        </m:sSubPr>
                        <m:e>
                          <m:r>
                            <a:rPr lang="en-CA" sz="3600" b="0" i="1" smtClean="0">
                              <a:solidFill>
                                <a:srgbClr val="FFC000"/>
                              </a:solidFill>
                              <a:latin typeface="Cambria Math" panose="02040503050406030204" pitchFamily="18" charset="0"/>
                            </a:rPr>
                            <m:t>𝐿</m:t>
                          </m:r>
                        </m:e>
                        <m:sub>
                          <m:r>
                            <a:rPr lang="en-CA" sz="3600" b="0" i="1" smtClean="0">
                              <a:solidFill>
                                <a:srgbClr val="FFC000"/>
                              </a:solidFill>
                              <a:latin typeface="Cambria Math" panose="02040503050406030204" pitchFamily="18" charset="0"/>
                            </a:rPr>
                            <m:t>𝐻𝐻</m:t>
                          </m:r>
                        </m:sub>
                      </m:sSub>
                      <m:d>
                        <m:dPr>
                          <m:ctrlPr>
                            <a:rPr lang="en-CA" sz="3600" b="0" i="1" smtClean="0">
                              <a:solidFill>
                                <a:schemeClr val="tx1"/>
                              </a:solidFill>
                              <a:latin typeface="Cambria Math" panose="02040503050406030204" pitchFamily="18" charset="0"/>
                            </a:rPr>
                          </m:ctrlPr>
                        </m:dPr>
                        <m:e>
                          <m:r>
                            <a:rPr lang="en-CA" sz="3600" b="0" i="1" smtClean="0">
                              <a:solidFill>
                                <a:schemeClr val="tx1"/>
                              </a:solidFill>
                              <a:latin typeface="Cambria Math" panose="02040503050406030204" pitchFamily="18" charset="0"/>
                            </a:rPr>
                            <m:t>𝑡</m:t>
                          </m:r>
                        </m:e>
                      </m:d>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i="1">
                              <a:latin typeface="Cambria Math" panose="02040503050406030204" pitchFamily="18" charset="0"/>
                            </a:rPr>
                            <m:t>𝑐</m:t>
                          </m:r>
                        </m:num>
                        <m:den>
                          <m:r>
                            <a:rPr lang="en-CA" sz="3600" i="1" smtClean="0">
                              <a:solidFill>
                                <a:srgbClr val="C00000"/>
                              </a:solidFill>
                              <a:latin typeface="Cambria Math" panose="02040503050406030204" pitchFamily="18" charset="0"/>
                            </a:rPr>
                            <m:t>𝐻</m:t>
                          </m:r>
                          <m:d>
                            <m:dPr>
                              <m:ctrlPr>
                                <a:rPr lang="en-CA" sz="3600" i="1">
                                  <a:solidFill>
                                    <a:srgbClr val="C00000"/>
                                  </a:solidFill>
                                  <a:latin typeface="Cambria Math" panose="02040503050406030204" pitchFamily="18" charset="0"/>
                                </a:rPr>
                              </m:ctrlPr>
                            </m:dPr>
                            <m:e>
                              <m:r>
                                <a:rPr lang="en-CA" sz="3600" i="1">
                                  <a:solidFill>
                                    <a:srgbClr val="C00000"/>
                                  </a:solidFill>
                                  <a:latin typeface="Cambria Math" panose="02040503050406030204" pitchFamily="18" charset="0"/>
                                </a:rPr>
                                <m:t>𝑡</m:t>
                              </m:r>
                            </m:e>
                          </m:d>
                        </m:den>
                      </m:f>
                    </m:oMath>
                  </a14:m>
                  <a:r>
                    <a:rPr lang="en-CA" sz="3600" dirty="0"/>
                    <a:t> </a:t>
                  </a:r>
                </a:p>
              </p:txBody>
            </p:sp>
          </mc:Choice>
          <mc:Fallback xmlns="">
            <p:sp>
              <p:nvSpPr>
                <p:cNvPr id="4" name="TextBox 3">
                  <a:extLst>
                    <a:ext uri="{FF2B5EF4-FFF2-40B4-BE49-F238E27FC236}">
                      <a16:creationId xmlns:a16="http://schemas.microsoft.com/office/drawing/2014/main" id="{57FEC33E-ED7B-FB61-8D30-EFD7961ABED1}"/>
                    </a:ext>
                  </a:extLst>
                </p:cNvPr>
                <p:cNvSpPr txBox="1">
                  <a:spLocks noRot="1" noChangeAspect="1" noMove="1" noResize="1" noEditPoints="1" noAdjustHandles="1" noChangeArrowheads="1" noChangeShapeType="1" noTextEdit="1"/>
                </p:cNvSpPr>
                <p:nvPr/>
              </p:nvSpPr>
              <p:spPr>
                <a:xfrm>
                  <a:off x="3578412" y="1695590"/>
                  <a:ext cx="3996351" cy="1998560"/>
                </a:xfrm>
                <a:prstGeom prst="rect">
                  <a:avLst/>
                </a:prstGeom>
                <a:blipFill>
                  <a:blip r:embed="rId7"/>
                  <a:stretch>
                    <a:fillRect l="-3829" t="-3593" r="-3829"/>
                  </a:stretch>
                </a:blipFill>
                <a:ln w="38100">
                  <a:solidFill>
                    <a:srgbClr val="FF7C80"/>
                  </a:solidFill>
                </a:ln>
              </p:spPr>
              <p:txBody>
                <a:bodyPr/>
                <a:lstStyle/>
                <a:p>
                  <a:r>
                    <a:rPr lang="en-CA">
                      <a:noFill/>
                    </a:rPr>
                    <a:t> </a:t>
                  </a:r>
                </a:p>
              </p:txBody>
            </p:sp>
          </mc:Fallback>
        </mc:AlternateContent>
        <p:cxnSp>
          <p:nvCxnSpPr>
            <p:cNvPr id="8" name="Straight Arrow Connector 7">
              <a:extLst>
                <a:ext uri="{FF2B5EF4-FFF2-40B4-BE49-F238E27FC236}">
                  <a16:creationId xmlns:a16="http://schemas.microsoft.com/office/drawing/2014/main" id="{70753CEC-8B71-27DD-CC75-0E15979541EA}"/>
                </a:ext>
              </a:extLst>
            </p:cNvPr>
            <p:cNvCxnSpPr>
              <a:cxnSpLocks/>
            </p:cNvCxnSpPr>
            <p:nvPr/>
          </p:nvCxnSpPr>
          <p:spPr>
            <a:xfrm>
              <a:off x="5858225" y="3694150"/>
              <a:ext cx="887138" cy="546230"/>
            </a:xfrm>
            <a:prstGeom prst="straightConnector1">
              <a:avLst/>
            </a:prstGeom>
            <a:ln w="76200">
              <a:solidFill>
                <a:srgbClr val="FF7C8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41278EA-3758-B066-323E-70281BAD2A69}"/>
                  </a:ext>
                </a:extLst>
              </p:cNvPr>
              <p:cNvSpPr txBox="1"/>
              <p:nvPr/>
            </p:nvSpPr>
            <p:spPr>
              <a:xfrm>
                <a:off x="177693" y="96501"/>
                <a:ext cx="11680478" cy="1600438"/>
              </a:xfrm>
              <a:prstGeom prst="rect">
                <a:avLst/>
              </a:prstGeom>
              <a:noFill/>
              <a:ln w="38100">
                <a:noFill/>
              </a:ln>
            </p:spPr>
            <p:txBody>
              <a:bodyPr wrap="square">
                <a:spAutoFit/>
              </a:bodyPr>
              <a:lstStyle/>
              <a:p>
                <a:r>
                  <a:rPr lang="en-CA" sz="4400" dirty="0"/>
                  <a:t>If Hubble Parameter </a:t>
                </a:r>
                <a14:m>
                  <m:oMath xmlns:m="http://schemas.openxmlformats.org/officeDocument/2006/math">
                    <m:r>
                      <m:rPr>
                        <m:sty m:val="p"/>
                      </m:rPr>
                      <a:rPr lang="en-CA" sz="4400">
                        <a:solidFill>
                          <a:srgbClr val="C00000"/>
                        </a:solidFill>
                        <a:latin typeface="Cambria Math" panose="02040503050406030204" pitchFamily="18" charset="0"/>
                      </a:rPr>
                      <m:t>H</m:t>
                    </m:r>
                    <m:r>
                      <a:rPr lang="en-CA" sz="4400" i="1">
                        <a:solidFill>
                          <a:srgbClr val="C00000"/>
                        </a:solidFill>
                        <a:latin typeface="Cambria Math" panose="02040503050406030204" pitchFamily="18" charset="0"/>
                      </a:rPr>
                      <m:t>(</m:t>
                    </m:r>
                    <m:r>
                      <a:rPr lang="en-CA" sz="4400" i="1">
                        <a:solidFill>
                          <a:srgbClr val="C00000"/>
                        </a:solidFill>
                        <a:latin typeface="Cambria Math" panose="02040503050406030204" pitchFamily="18" charset="0"/>
                      </a:rPr>
                      <m:t>𝑡</m:t>
                    </m:r>
                    <m:r>
                      <a:rPr lang="en-CA" sz="4400" i="1">
                        <a:solidFill>
                          <a:srgbClr val="C00000"/>
                        </a:solidFill>
                        <a:latin typeface="Cambria Math" panose="02040503050406030204" pitchFamily="18" charset="0"/>
                      </a:rPr>
                      <m:t>)</m:t>
                    </m:r>
                  </m:oMath>
                </a14:m>
                <a:r>
                  <a:rPr lang="en-CA" sz="4400" dirty="0"/>
                  <a:t> is </a:t>
                </a:r>
                <a:r>
                  <a:rPr lang="en-CA" sz="4400" b="1" u="sng" dirty="0"/>
                  <a:t>changing</a:t>
                </a:r>
                <a:r>
                  <a:rPr lang="en-CA" sz="4400" dirty="0"/>
                  <a:t>,</a:t>
                </a:r>
              </a:p>
              <a:p>
                <a:r>
                  <a:rPr lang="en-CA" sz="5400" dirty="0">
                    <a:solidFill>
                      <a:srgbClr val="FF7C80"/>
                    </a:solidFill>
                  </a:rPr>
                  <a:t>Hubble Horizon</a:t>
                </a:r>
                <a:r>
                  <a:rPr lang="en-CA" sz="5400" dirty="0"/>
                  <a:t> </a:t>
                </a:r>
                <a14:m>
                  <m:oMath xmlns:m="http://schemas.openxmlformats.org/officeDocument/2006/math">
                    <m:r>
                      <a:rPr lang="en-CA" sz="5400" b="0" i="1" dirty="0" smtClean="0">
                        <a:latin typeface="Cambria Math" panose="02040503050406030204" pitchFamily="18" charset="0"/>
                      </a:rPr>
                      <m:t>≠</m:t>
                    </m:r>
                  </m:oMath>
                </a14:m>
                <a:r>
                  <a:rPr lang="en-CA" sz="5400" dirty="0"/>
                  <a:t> </a:t>
                </a:r>
                <a:r>
                  <a:rPr lang="en-CA" sz="5400" dirty="0">
                    <a:solidFill>
                      <a:srgbClr val="B686DA"/>
                    </a:solidFill>
                  </a:rPr>
                  <a:t>Event Horizon</a:t>
                </a:r>
              </a:p>
            </p:txBody>
          </p:sp>
        </mc:Choice>
        <mc:Fallback xmlns="">
          <p:sp>
            <p:nvSpPr>
              <p:cNvPr id="2" name="TextBox 1">
                <a:extLst>
                  <a:ext uri="{FF2B5EF4-FFF2-40B4-BE49-F238E27FC236}">
                    <a16:creationId xmlns:a16="http://schemas.microsoft.com/office/drawing/2014/main" id="{A41278EA-3758-B066-323E-70281BAD2A69}"/>
                  </a:ext>
                </a:extLst>
              </p:cNvPr>
              <p:cNvSpPr txBox="1">
                <a:spLocks noRot="1" noChangeAspect="1" noMove="1" noResize="1" noEditPoints="1" noAdjustHandles="1" noChangeArrowheads="1" noChangeShapeType="1" noTextEdit="1"/>
              </p:cNvSpPr>
              <p:nvPr/>
            </p:nvSpPr>
            <p:spPr>
              <a:xfrm>
                <a:off x="177693" y="96501"/>
                <a:ext cx="11680478" cy="1600438"/>
              </a:xfrm>
              <a:prstGeom prst="rect">
                <a:avLst/>
              </a:prstGeom>
              <a:blipFill>
                <a:blip r:embed="rId8"/>
                <a:stretch>
                  <a:fillRect l="-2766" t="-8015" b="-22901"/>
                </a:stretch>
              </a:blipFill>
              <a:ln w="38100">
                <a:noFill/>
              </a:ln>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DCC05E3A-63B4-F481-32CE-AE0774A07E93}"/>
              </a:ext>
            </a:extLst>
          </p:cNvPr>
          <p:cNvCxnSpPr>
            <a:cxnSpLocks/>
          </p:cNvCxnSpPr>
          <p:nvPr/>
        </p:nvCxnSpPr>
        <p:spPr>
          <a:xfrm flipH="1">
            <a:off x="2362200" y="5346323"/>
            <a:ext cx="5657850" cy="0"/>
          </a:xfrm>
          <a:prstGeom prst="line">
            <a:avLst/>
          </a:prstGeom>
          <a:ln w="1524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E7274C2-FB18-CBDC-17EE-932B4CB2432B}"/>
              </a:ext>
            </a:extLst>
          </p:cNvPr>
          <p:cNvGrpSpPr/>
          <p:nvPr/>
        </p:nvGrpSpPr>
        <p:grpSpPr>
          <a:xfrm>
            <a:off x="7068253" y="4020112"/>
            <a:ext cx="1743485" cy="2830658"/>
            <a:chOff x="10095636" y="4020112"/>
            <a:chExt cx="1743485" cy="2830658"/>
          </a:xfrm>
        </p:grpSpPr>
        <p:grpSp>
          <p:nvGrpSpPr>
            <p:cNvPr id="20" name="Group 19">
              <a:extLst>
                <a:ext uri="{FF2B5EF4-FFF2-40B4-BE49-F238E27FC236}">
                  <a16:creationId xmlns:a16="http://schemas.microsoft.com/office/drawing/2014/main" id="{7C2CD926-CE36-04C7-CB9D-3CAF79730ACE}"/>
                </a:ext>
              </a:extLst>
            </p:cNvPr>
            <p:cNvGrpSpPr/>
            <p:nvPr/>
          </p:nvGrpSpPr>
          <p:grpSpPr>
            <a:xfrm flipH="1">
              <a:off x="10095636" y="4020112"/>
              <a:ext cx="1743485" cy="1578979"/>
              <a:chOff x="4047308" y="2710906"/>
              <a:chExt cx="899886" cy="814977"/>
            </a:xfrm>
            <a:solidFill>
              <a:srgbClr val="01FF74"/>
            </a:solidFill>
          </p:grpSpPr>
          <p:sp>
            <p:nvSpPr>
              <p:cNvPr id="28" name="Oval 27">
                <a:extLst>
                  <a:ext uri="{FF2B5EF4-FFF2-40B4-BE49-F238E27FC236}">
                    <a16:creationId xmlns:a16="http://schemas.microsoft.com/office/drawing/2014/main" id="{4980F547-022E-056F-2B86-66848BBF8096}"/>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Moon 29">
                <a:extLst>
                  <a:ext uri="{FF2B5EF4-FFF2-40B4-BE49-F238E27FC236}">
                    <a16:creationId xmlns:a16="http://schemas.microsoft.com/office/drawing/2014/main" id="{586107CB-4FE9-5BD9-CF53-E2BBF5D6504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Moon 30">
                <a:extLst>
                  <a:ext uri="{FF2B5EF4-FFF2-40B4-BE49-F238E27FC236}">
                    <a16:creationId xmlns:a16="http://schemas.microsoft.com/office/drawing/2014/main" id="{DE9B82E1-609F-C811-578B-FB4A849D4EC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Arrow: Right 20">
              <a:extLst>
                <a:ext uri="{FF2B5EF4-FFF2-40B4-BE49-F238E27FC236}">
                  <a16:creationId xmlns:a16="http://schemas.microsoft.com/office/drawing/2014/main" id="{262939FE-837C-2D49-F425-B51257089CE0}"/>
                </a:ext>
              </a:extLst>
            </p:cNvPr>
            <p:cNvSpPr/>
            <p:nvPr/>
          </p:nvSpPr>
          <p:spPr>
            <a:xfrm>
              <a:off x="10150214" y="5640920"/>
              <a:ext cx="1634326" cy="38837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0ECE606-68CA-5AD0-BDAC-9DF9DFDD31B0}"/>
                    </a:ext>
                  </a:extLst>
                </p:cNvPr>
                <p:cNvSpPr txBox="1"/>
                <p:nvPr/>
              </p:nvSpPr>
              <p:spPr>
                <a:xfrm>
                  <a:off x="10144140" y="5835107"/>
                  <a:ext cx="152888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chemeClr val="bg1"/>
                            </a:solidFill>
                            <a:latin typeface="Cambria Math" panose="02040503050406030204" pitchFamily="18" charset="0"/>
                          </a:rPr>
                          <m:t>&gt;</m:t>
                        </m:r>
                        <m:r>
                          <a:rPr lang="en-CA" sz="6000" b="0" i="1" smtClean="0">
                            <a:solidFill>
                              <a:schemeClr val="bg1"/>
                            </a:solidFill>
                            <a:latin typeface="Cambria Math" panose="02040503050406030204" pitchFamily="18" charset="0"/>
                          </a:rPr>
                          <m:t>𝑐</m:t>
                        </m:r>
                      </m:oMath>
                    </m:oMathPara>
                  </a14:m>
                  <a:endParaRPr lang="en-CA" sz="6000" dirty="0">
                    <a:solidFill>
                      <a:schemeClr val="bg1"/>
                    </a:solidFill>
                  </a:endParaRPr>
                </a:p>
              </p:txBody>
            </p:sp>
          </mc:Choice>
          <mc:Fallback xmlns="">
            <p:sp>
              <p:nvSpPr>
                <p:cNvPr id="23" name="TextBox 22">
                  <a:extLst>
                    <a:ext uri="{FF2B5EF4-FFF2-40B4-BE49-F238E27FC236}">
                      <a16:creationId xmlns:a16="http://schemas.microsoft.com/office/drawing/2014/main" id="{10ECE606-68CA-5AD0-BDAC-9DF9DFDD31B0}"/>
                    </a:ext>
                  </a:extLst>
                </p:cNvPr>
                <p:cNvSpPr txBox="1">
                  <a:spLocks noRot="1" noChangeAspect="1" noMove="1" noResize="1" noEditPoints="1" noAdjustHandles="1" noChangeArrowheads="1" noChangeShapeType="1" noTextEdit="1"/>
                </p:cNvSpPr>
                <p:nvPr/>
              </p:nvSpPr>
              <p:spPr>
                <a:xfrm>
                  <a:off x="10144140" y="5835107"/>
                  <a:ext cx="1528880" cy="1015663"/>
                </a:xfrm>
                <a:prstGeom prst="rect">
                  <a:avLst/>
                </a:prstGeom>
                <a:blipFill>
                  <a:blip r:embed="rId9"/>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33C51C2-AA16-5E92-1627-CCAD7DE2472B}"/>
                  </a:ext>
                </a:extLst>
              </p:cNvPr>
              <p:cNvSpPr txBox="1"/>
              <p:nvPr/>
            </p:nvSpPr>
            <p:spPr>
              <a:xfrm>
                <a:off x="-22676" y="1687948"/>
                <a:ext cx="3623126" cy="1938992"/>
              </a:xfrm>
              <a:prstGeom prst="rect">
                <a:avLst/>
              </a:prstGeom>
              <a:noFill/>
              <a:ln w="38100">
                <a:noFill/>
              </a:ln>
            </p:spPr>
            <p:txBody>
              <a:bodyPr wrap="square">
                <a:spAutoFit/>
              </a:bodyPr>
              <a:lstStyle/>
              <a:p>
                <a:pPr algn="ctr"/>
                <a14:m>
                  <m:oMath xmlns:m="http://schemas.openxmlformats.org/officeDocument/2006/math">
                    <m:r>
                      <m:rPr>
                        <m:sty m:val="p"/>
                      </m:rPr>
                      <a:rPr lang="en-CA" sz="6000">
                        <a:solidFill>
                          <a:srgbClr val="C00000"/>
                        </a:solidFill>
                        <a:latin typeface="Cambria Math" panose="02040503050406030204" pitchFamily="18" charset="0"/>
                      </a:rPr>
                      <m:t>H</m:t>
                    </m:r>
                    <m:r>
                      <a:rPr lang="en-CA" sz="6000" i="1">
                        <a:solidFill>
                          <a:srgbClr val="C00000"/>
                        </a:solidFill>
                        <a:latin typeface="Cambria Math" panose="02040503050406030204" pitchFamily="18" charset="0"/>
                      </a:rPr>
                      <m:t>(</m:t>
                    </m:r>
                    <m:r>
                      <a:rPr lang="en-CA" sz="6000" i="1">
                        <a:solidFill>
                          <a:srgbClr val="C00000"/>
                        </a:solidFill>
                        <a:latin typeface="Cambria Math" panose="02040503050406030204" pitchFamily="18" charset="0"/>
                      </a:rPr>
                      <m:t>𝑡</m:t>
                    </m:r>
                    <m:r>
                      <a:rPr lang="en-CA" sz="6000" i="1">
                        <a:solidFill>
                          <a:srgbClr val="C00000"/>
                        </a:solidFill>
                        <a:latin typeface="Cambria Math" panose="02040503050406030204" pitchFamily="18" charset="0"/>
                      </a:rPr>
                      <m:t>)</m:t>
                    </m:r>
                  </m:oMath>
                </a14:m>
                <a:r>
                  <a:rPr lang="en-CA" sz="6000" dirty="0"/>
                  <a:t> is </a:t>
                </a:r>
                <a:r>
                  <a:rPr lang="en-CA" sz="6000" b="1" u="sng" dirty="0"/>
                  <a:t>decreasing</a:t>
                </a:r>
                <a:endParaRPr lang="en-CA" sz="6000" dirty="0"/>
              </a:p>
            </p:txBody>
          </p:sp>
        </mc:Choice>
        <mc:Fallback xmlns="">
          <p:sp>
            <p:nvSpPr>
              <p:cNvPr id="47" name="TextBox 46">
                <a:extLst>
                  <a:ext uri="{FF2B5EF4-FFF2-40B4-BE49-F238E27FC236}">
                    <a16:creationId xmlns:a16="http://schemas.microsoft.com/office/drawing/2014/main" id="{B33C51C2-AA16-5E92-1627-CCAD7DE2472B}"/>
                  </a:ext>
                </a:extLst>
              </p:cNvPr>
              <p:cNvSpPr txBox="1">
                <a:spLocks noRot="1" noChangeAspect="1" noMove="1" noResize="1" noEditPoints="1" noAdjustHandles="1" noChangeArrowheads="1" noChangeShapeType="1" noTextEdit="1"/>
              </p:cNvSpPr>
              <p:nvPr/>
            </p:nvSpPr>
            <p:spPr>
              <a:xfrm>
                <a:off x="-22676" y="1687948"/>
                <a:ext cx="3623126" cy="1938992"/>
              </a:xfrm>
              <a:prstGeom prst="rect">
                <a:avLst/>
              </a:prstGeom>
              <a:blipFill>
                <a:blip r:embed="rId10"/>
                <a:stretch>
                  <a:fillRect l="-9580" t="-9748" r="-9412" b="-20440"/>
                </a:stretch>
              </a:blipFill>
              <a:ln w="38100">
                <a:noFill/>
              </a:ln>
            </p:spPr>
            <p:txBody>
              <a:bodyPr/>
              <a:lstStyle/>
              <a:p>
                <a:r>
                  <a:rPr lang="en-CA">
                    <a:noFill/>
                  </a:rPr>
                  <a:t> </a:t>
                </a:r>
              </a:p>
            </p:txBody>
          </p:sp>
        </mc:Fallback>
      </mc:AlternateContent>
      <p:cxnSp>
        <p:nvCxnSpPr>
          <p:cNvPr id="57" name="Straight Connector 56">
            <a:extLst>
              <a:ext uri="{FF2B5EF4-FFF2-40B4-BE49-F238E27FC236}">
                <a16:creationId xmlns:a16="http://schemas.microsoft.com/office/drawing/2014/main" id="{A143C54C-9B25-9704-377C-58C38C4AA868}"/>
              </a:ext>
            </a:extLst>
          </p:cNvPr>
          <p:cNvCxnSpPr>
            <a:cxnSpLocks/>
          </p:cNvCxnSpPr>
          <p:nvPr/>
        </p:nvCxnSpPr>
        <p:spPr>
          <a:xfrm>
            <a:off x="6937928" y="4149622"/>
            <a:ext cx="0" cy="2321372"/>
          </a:xfrm>
          <a:prstGeom prst="line">
            <a:avLst/>
          </a:prstGeom>
          <a:ln w="152400">
            <a:solidFill>
              <a:srgbClr val="FF7C8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AFD18A-F798-DBF0-B164-A9D637A41673}"/>
              </a:ext>
            </a:extLst>
          </p:cNvPr>
          <p:cNvCxnSpPr>
            <a:cxnSpLocks/>
          </p:cNvCxnSpPr>
          <p:nvPr/>
        </p:nvCxnSpPr>
        <p:spPr>
          <a:xfrm>
            <a:off x="6939269" y="4157768"/>
            <a:ext cx="0" cy="2321372"/>
          </a:xfrm>
          <a:prstGeom prst="line">
            <a:avLst/>
          </a:prstGeom>
          <a:ln w="152400">
            <a:solidFill>
              <a:srgbClr val="FF7C80">
                <a:alpha val="46000"/>
              </a:srgbClr>
            </a:solidFill>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28075659"/>
      </p:ext>
    </p:extLst>
  </p:cSld>
  <p:clrMapOvr>
    <a:masterClrMapping/>
  </p:clrMapOvr>
  <mc:AlternateContent xmlns:mc="http://schemas.openxmlformats.org/markup-compatibility/2006" xmlns:p14="http://schemas.microsoft.com/office/powerpoint/2010/main">
    <mc:Choice Requires="p14">
      <p:transition spd="med" p14:dur="700" advTm="10519">
        <p:fade/>
      </p:transition>
    </mc:Choice>
    <mc:Fallback xmlns="">
      <p:transition spd="med" advTm="1051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42" presetClass="path" presetSubtype="0" fill="hold" nodeType="withEffect">
                                  <p:stCondLst>
                                    <p:cond delay="0"/>
                                  </p:stCondLst>
                                  <p:childTnLst>
                                    <p:animMotion origin="layout" path="M -4.16667E-7 4.44444E-6 L 0.16042 -0.00093 " pathEditMode="relative" rAng="0" ptsTypes="AA">
                                      <p:cBhvr>
                                        <p:cTn id="9" dur="2000" fill="hold"/>
                                        <p:tgtEl>
                                          <p:spTgt spid="57"/>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4EB9135-6CE5-0A3E-2AC8-118EE8D8B27C}"/>
              </a:ext>
            </a:extLst>
          </p:cNvPr>
          <p:cNvGrpSpPr/>
          <p:nvPr/>
        </p:nvGrpSpPr>
        <p:grpSpPr>
          <a:xfrm>
            <a:off x="0" y="3800311"/>
            <a:ext cx="12191999" cy="3121135"/>
            <a:chOff x="0" y="5855014"/>
            <a:chExt cx="12191999" cy="3433554"/>
          </a:xfrm>
        </p:grpSpPr>
        <p:sp>
          <p:nvSpPr>
            <p:cNvPr id="17" name="Rectangle 16">
              <a:extLst>
                <a:ext uri="{FF2B5EF4-FFF2-40B4-BE49-F238E27FC236}">
                  <a16:creationId xmlns:a16="http://schemas.microsoft.com/office/drawing/2014/main" id="{E1878362-3CC4-E3B5-84F8-C1069DE98887}"/>
                </a:ext>
              </a:extLst>
            </p:cNvPr>
            <p:cNvSpPr/>
            <p:nvPr/>
          </p:nvSpPr>
          <p:spPr>
            <a:xfrm>
              <a:off x="0" y="5855014"/>
              <a:ext cx="12191999"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Free photos of Milky way">
              <a:extLst>
                <a:ext uri="{FF2B5EF4-FFF2-40B4-BE49-F238E27FC236}">
                  <a16:creationId xmlns:a16="http://schemas.microsoft.com/office/drawing/2014/main" id="{318A4348-BE25-F0D2-073C-20DCD84FC94E}"/>
                </a:ext>
              </a:extLst>
            </p:cNvPr>
            <p:cNvPicPr>
              <a:picLocks noChangeAspect="1" noChangeArrowheads="1"/>
            </p:cNvPicPr>
            <p:nvPr/>
          </p:nvPicPr>
          <p:blipFill>
            <a:blip r:embed="rId3">
              <a:alphaModFix amt="39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5859568"/>
              <a:ext cx="12191999" cy="3429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E17DCEF-5D0A-F3FC-7DC3-C8ADBAC8DB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385698" y="4276633"/>
            <a:ext cx="2136903" cy="213938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Connector 56">
            <a:extLst>
              <a:ext uri="{FF2B5EF4-FFF2-40B4-BE49-F238E27FC236}">
                <a16:creationId xmlns:a16="http://schemas.microsoft.com/office/drawing/2014/main" id="{A143C54C-9B25-9704-377C-58C38C4AA868}"/>
              </a:ext>
            </a:extLst>
          </p:cNvPr>
          <p:cNvCxnSpPr>
            <a:cxnSpLocks/>
          </p:cNvCxnSpPr>
          <p:nvPr/>
        </p:nvCxnSpPr>
        <p:spPr>
          <a:xfrm>
            <a:off x="8902074" y="4134382"/>
            <a:ext cx="0" cy="2321372"/>
          </a:xfrm>
          <a:prstGeom prst="line">
            <a:avLst/>
          </a:prstGeom>
          <a:ln w="152400">
            <a:solidFill>
              <a:srgbClr val="FF7C8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56E227-A1EE-3ACF-4B1B-0E1D32D4B817}"/>
              </a:ext>
            </a:extLst>
          </p:cNvPr>
          <p:cNvCxnSpPr>
            <a:cxnSpLocks/>
          </p:cNvCxnSpPr>
          <p:nvPr/>
        </p:nvCxnSpPr>
        <p:spPr>
          <a:xfrm>
            <a:off x="9393674" y="4145068"/>
            <a:ext cx="0" cy="2321372"/>
          </a:xfrm>
          <a:prstGeom prst="line">
            <a:avLst/>
          </a:prstGeom>
          <a:ln w="152400">
            <a:solidFill>
              <a:srgbClr val="B686DA"/>
            </a:solidFill>
            <a:prstDash val="sysDash"/>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D02DE1A-FB1F-A973-8570-EC478CCF9C67}"/>
              </a:ext>
            </a:extLst>
          </p:cNvPr>
          <p:cNvGrpSpPr/>
          <p:nvPr/>
        </p:nvGrpSpPr>
        <p:grpSpPr>
          <a:xfrm>
            <a:off x="7819715" y="1857360"/>
            <a:ext cx="4318761" cy="2292262"/>
            <a:chOff x="7762565" y="1857360"/>
            <a:chExt cx="4318761" cy="2292262"/>
          </a:xfrm>
        </p:grpSpPr>
        <p:sp>
          <p:nvSpPr>
            <p:cNvPr id="3" name="TextBox 2">
              <a:extLst>
                <a:ext uri="{FF2B5EF4-FFF2-40B4-BE49-F238E27FC236}">
                  <a16:creationId xmlns:a16="http://schemas.microsoft.com/office/drawing/2014/main" id="{7E4BC88A-F3EB-C044-9B5C-10436660605F}"/>
                </a:ext>
              </a:extLst>
            </p:cNvPr>
            <p:cNvSpPr txBox="1"/>
            <p:nvPr/>
          </p:nvSpPr>
          <p:spPr>
            <a:xfrm>
              <a:off x="7762565" y="1857360"/>
              <a:ext cx="4318761" cy="1200329"/>
            </a:xfrm>
            <a:prstGeom prst="rect">
              <a:avLst/>
            </a:prstGeom>
            <a:noFill/>
            <a:ln w="38100">
              <a:solidFill>
                <a:srgbClr val="B686DA"/>
              </a:solidFill>
            </a:ln>
          </p:spPr>
          <p:txBody>
            <a:bodyPr wrap="square">
              <a:spAutoFit/>
            </a:bodyPr>
            <a:lstStyle/>
            <a:p>
              <a:pPr algn="ctr"/>
              <a:r>
                <a:rPr lang="en-CA" sz="3600" u="sng" dirty="0"/>
                <a:t>Event Horizon</a:t>
              </a:r>
            </a:p>
            <a:p>
              <a:pPr algn="ctr"/>
              <a:r>
                <a:rPr lang="en-CA" sz="3600" dirty="0"/>
                <a:t>(light can never reach)</a:t>
              </a:r>
            </a:p>
          </p:txBody>
        </p:sp>
        <p:cxnSp>
          <p:nvCxnSpPr>
            <p:cNvPr id="7" name="Straight Arrow Connector 6">
              <a:extLst>
                <a:ext uri="{FF2B5EF4-FFF2-40B4-BE49-F238E27FC236}">
                  <a16:creationId xmlns:a16="http://schemas.microsoft.com/office/drawing/2014/main" id="{F5D88E9A-B310-C8B2-2A72-D75F70485337}"/>
                </a:ext>
              </a:extLst>
            </p:cNvPr>
            <p:cNvCxnSpPr>
              <a:cxnSpLocks/>
            </p:cNvCxnSpPr>
            <p:nvPr/>
          </p:nvCxnSpPr>
          <p:spPr>
            <a:xfrm flipH="1">
              <a:off x="9613004" y="3057689"/>
              <a:ext cx="311807" cy="1091933"/>
            </a:xfrm>
            <a:prstGeom prst="straightConnector1">
              <a:avLst/>
            </a:prstGeom>
            <a:ln w="76200">
              <a:solidFill>
                <a:srgbClr val="B686D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5CE9B7C-F447-6F3B-9DE8-EB2A6B534EED}"/>
              </a:ext>
            </a:extLst>
          </p:cNvPr>
          <p:cNvGrpSpPr/>
          <p:nvPr/>
        </p:nvGrpSpPr>
        <p:grpSpPr>
          <a:xfrm>
            <a:off x="3600450" y="1695590"/>
            <a:ext cx="4107665" cy="2544790"/>
            <a:chOff x="3578412" y="1695590"/>
            <a:chExt cx="3996351" cy="254479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FEC33E-ED7B-FB61-8D30-EFD7961ABED1}"/>
                    </a:ext>
                  </a:extLst>
                </p:cNvPr>
                <p:cNvSpPr txBox="1"/>
                <p:nvPr/>
              </p:nvSpPr>
              <p:spPr>
                <a:xfrm>
                  <a:off x="3578412" y="1695590"/>
                  <a:ext cx="3996351" cy="1998560"/>
                </a:xfrm>
                <a:prstGeom prst="rect">
                  <a:avLst/>
                </a:prstGeom>
                <a:noFill/>
                <a:ln w="38100">
                  <a:solidFill>
                    <a:srgbClr val="FF7C80"/>
                  </a:solidFill>
                </a:ln>
              </p:spPr>
              <p:txBody>
                <a:bodyPr wrap="square" rtlCol="0">
                  <a:spAutoFit/>
                </a:bodyPr>
                <a:lstStyle/>
                <a:p>
                  <a:pPr algn="ctr"/>
                  <a:r>
                    <a:rPr lang="en-CA" sz="3600" u="sng" dirty="0"/>
                    <a:t>Hubble Horizon</a:t>
                  </a:r>
                  <a:br>
                    <a:rPr lang="en-CA" sz="3600" dirty="0"/>
                  </a:br>
                  <a:r>
                    <a:rPr lang="en-CA" sz="3600" dirty="0"/>
                    <a:t>(galaxy with speed </a:t>
                  </a:r>
                  <a14:m>
                    <m:oMath xmlns:m="http://schemas.openxmlformats.org/officeDocument/2006/math">
                      <m:r>
                        <a:rPr lang="en-CA" sz="3600" b="0" i="1" smtClean="0">
                          <a:latin typeface="Cambria Math" panose="02040503050406030204" pitchFamily="18" charset="0"/>
                        </a:rPr>
                        <m:t>𝑐</m:t>
                      </m:r>
                    </m:oMath>
                  </a14:m>
                  <a:r>
                    <a:rPr lang="en-CA" sz="3600" dirty="0"/>
                    <a:t>)</a:t>
                  </a:r>
                </a:p>
                <a:p>
                  <a:pPr algn="ctr"/>
                  <a14:m>
                    <m:oMath xmlns:m="http://schemas.openxmlformats.org/officeDocument/2006/math">
                      <m:sSub>
                        <m:sSubPr>
                          <m:ctrlPr>
                            <a:rPr lang="en-CA" sz="3600" b="0" i="1" smtClean="0">
                              <a:solidFill>
                                <a:srgbClr val="FFC000"/>
                              </a:solidFill>
                              <a:latin typeface="Cambria Math" panose="02040503050406030204" pitchFamily="18" charset="0"/>
                            </a:rPr>
                          </m:ctrlPr>
                        </m:sSubPr>
                        <m:e>
                          <m:r>
                            <a:rPr lang="en-CA" sz="3600" b="0" i="1" smtClean="0">
                              <a:solidFill>
                                <a:srgbClr val="FFC000"/>
                              </a:solidFill>
                              <a:latin typeface="Cambria Math" panose="02040503050406030204" pitchFamily="18" charset="0"/>
                            </a:rPr>
                            <m:t>𝐿</m:t>
                          </m:r>
                        </m:e>
                        <m:sub>
                          <m:r>
                            <a:rPr lang="en-CA" sz="3600" b="0" i="1" smtClean="0">
                              <a:solidFill>
                                <a:srgbClr val="FFC000"/>
                              </a:solidFill>
                              <a:latin typeface="Cambria Math" panose="02040503050406030204" pitchFamily="18" charset="0"/>
                            </a:rPr>
                            <m:t>𝐻𝐻</m:t>
                          </m:r>
                        </m:sub>
                      </m:sSub>
                      <m:d>
                        <m:dPr>
                          <m:ctrlPr>
                            <a:rPr lang="en-CA" sz="3600" b="0" i="1" smtClean="0">
                              <a:solidFill>
                                <a:schemeClr val="tx1"/>
                              </a:solidFill>
                              <a:latin typeface="Cambria Math" panose="02040503050406030204" pitchFamily="18" charset="0"/>
                            </a:rPr>
                          </m:ctrlPr>
                        </m:dPr>
                        <m:e>
                          <m:r>
                            <a:rPr lang="en-CA" sz="3600" b="0" i="1" smtClean="0">
                              <a:solidFill>
                                <a:schemeClr val="tx1"/>
                              </a:solidFill>
                              <a:latin typeface="Cambria Math" panose="02040503050406030204" pitchFamily="18" charset="0"/>
                            </a:rPr>
                            <m:t>𝑡</m:t>
                          </m:r>
                        </m:e>
                      </m:d>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i="1">
                              <a:latin typeface="Cambria Math" panose="02040503050406030204" pitchFamily="18" charset="0"/>
                            </a:rPr>
                            <m:t>𝑐</m:t>
                          </m:r>
                        </m:num>
                        <m:den>
                          <m:r>
                            <a:rPr lang="en-CA" sz="3600" i="1" smtClean="0">
                              <a:solidFill>
                                <a:srgbClr val="C00000"/>
                              </a:solidFill>
                              <a:latin typeface="Cambria Math" panose="02040503050406030204" pitchFamily="18" charset="0"/>
                            </a:rPr>
                            <m:t>𝐻</m:t>
                          </m:r>
                          <m:d>
                            <m:dPr>
                              <m:ctrlPr>
                                <a:rPr lang="en-CA" sz="3600" i="1">
                                  <a:solidFill>
                                    <a:srgbClr val="C00000"/>
                                  </a:solidFill>
                                  <a:latin typeface="Cambria Math" panose="02040503050406030204" pitchFamily="18" charset="0"/>
                                </a:rPr>
                              </m:ctrlPr>
                            </m:dPr>
                            <m:e>
                              <m:r>
                                <a:rPr lang="en-CA" sz="3600" i="1">
                                  <a:solidFill>
                                    <a:srgbClr val="C00000"/>
                                  </a:solidFill>
                                  <a:latin typeface="Cambria Math" panose="02040503050406030204" pitchFamily="18" charset="0"/>
                                </a:rPr>
                                <m:t>𝑡</m:t>
                              </m:r>
                            </m:e>
                          </m:d>
                        </m:den>
                      </m:f>
                    </m:oMath>
                  </a14:m>
                  <a:r>
                    <a:rPr lang="en-CA" sz="3600" dirty="0"/>
                    <a:t> </a:t>
                  </a:r>
                </a:p>
              </p:txBody>
            </p:sp>
          </mc:Choice>
          <mc:Fallback xmlns="">
            <p:sp>
              <p:nvSpPr>
                <p:cNvPr id="4" name="TextBox 3">
                  <a:extLst>
                    <a:ext uri="{FF2B5EF4-FFF2-40B4-BE49-F238E27FC236}">
                      <a16:creationId xmlns:a16="http://schemas.microsoft.com/office/drawing/2014/main" id="{57FEC33E-ED7B-FB61-8D30-EFD7961ABED1}"/>
                    </a:ext>
                  </a:extLst>
                </p:cNvPr>
                <p:cNvSpPr txBox="1">
                  <a:spLocks noRot="1" noChangeAspect="1" noMove="1" noResize="1" noEditPoints="1" noAdjustHandles="1" noChangeArrowheads="1" noChangeShapeType="1" noTextEdit="1"/>
                </p:cNvSpPr>
                <p:nvPr/>
              </p:nvSpPr>
              <p:spPr>
                <a:xfrm>
                  <a:off x="3578412" y="1695590"/>
                  <a:ext cx="3996351" cy="1998560"/>
                </a:xfrm>
                <a:prstGeom prst="rect">
                  <a:avLst/>
                </a:prstGeom>
                <a:blipFill>
                  <a:blip r:embed="rId7"/>
                  <a:stretch>
                    <a:fillRect l="-3829" t="-3593" r="-3829"/>
                  </a:stretch>
                </a:blipFill>
                <a:ln w="38100">
                  <a:solidFill>
                    <a:srgbClr val="FF7C80"/>
                  </a:solidFill>
                </a:ln>
              </p:spPr>
              <p:txBody>
                <a:bodyPr/>
                <a:lstStyle/>
                <a:p>
                  <a:r>
                    <a:rPr lang="en-CA">
                      <a:noFill/>
                    </a:rPr>
                    <a:t> </a:t>
                  </a:r>
                </a:p>
              </p:txBody>
            </p:sp>
          </mc:Fallback>
        </mc:AlternateContent>
        <p:cxnSp>
          <p:nvCxnSpPr>
            <p:cNvPr id="8" name="Straight Arrow Connector 7">
              <a:extLst>
                <a:ext uri="{FF2B5EF4-FFF2-40B4-BE49-F238E27FC236}">
                  <a16:creationId xmlns:a16="http://schemas.microsoft.com/office/drawing/2014/main" id="{70753CEC-8B71-27DD-CC75-0E15979541EA}"/>
                </a:ext>
              </a:extLst>
            </p:cNvPr>
            <p:cNvCxnSpPr>
              <a:cxnSpLocks/>
            </p:cNvCxnSpPr>
            <p:nvPr/>
          </p:nvCxnSpPr>
          <p:spPr>
            <a:xfrm>
              <a:off x="5858225" y="3694150"/>
              <a:ext cx="887138" cy="546230"/>
            </a:xfrm>
            <a:prstGeom prst="straightConnector1">
              <a:avLst/>
            </a:prstGeom>
            <a:ln w="76200">
              <a:solidFill>
                <a:srgbClr val="FF7C8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41278EA-3758-B066-323E-70281BAD2A69}"/>
                  </a:ext>
                </a:extLst>
              </p:cNvPr>
              <p:cNvSpPr txBox="1"/>
              <p:nvPr/>
            </p:nvSpPr>
            <p:spPr>
              <a:xfrm>
                <a:off x="177693" y="96501"/>
                <a:ext cx="11680478" cy="1600438"/>
              </a:xfrm>
              <a:prstGeom prst="rect">
                <a:avLst/>
              </a:prstGeom>
              <a:noFill/>
              <a:ln w="38100">
                <a:noFill/>
              </a:ln>
            </p:spPr>
            <p:txBody>
              <a:bodyPr wrap="square">
                <a:spAutoFit/>
              </a:bodyPr>
              <a:lstStyle/>
              <a:p>
                <a:r>
                  <a:rPr lang="en-CA" sz="4400" dirty="0"/>
                  <a:t>If Hubble Parameter </a:t>
                </a:r>
                <a14:m>
                  <m:oMath xmlns:m="http://schemas.openxmlformats.org/officeDocument/2006/math">
                    <m:r>
                      <m:rPr>
                        <m:sty m:val="p"/>
                      </m:rPr>
                      <a:rPr lang="en-CA" sz="4400">
                        <a:solidFill>
                          <a:srgbClr val="C00000"/>
                        </a:solidFill>
                        <a:latin typeface="Cambria Math" panose="02040503050406030204" pitchFamily="18" charset="0"/>
                      </a:rPr>
                      <m:t>H</m:t>
                    </m:r>
                    <m:r>
                      <a:rPr lang="en-CA" sz="4400" i="1">
                        <a:solidFill>
                          <a:srgbClr val="C00000"/>
                        </a:solidFill>
                        <a:latin typeface="Cambria Math" panose="02040503050406030204" pitchFamily="18" charset="0"/>
                      </a:rPr>
                      <m:t>(</m:t>
                    </m:r>
                    <m:r>
                      <a:rPr lang="en-CA" sz="4400" i="1">
                        <a:solidFill>
                          <a:srgbClr val="C00000"/>
                        </a:solidFill>
                        <a:latin typeface="Cambria Math" panose="02040503050406030204" pitchFamily="18" charset="0"/>
                      </a:rPr>
                      <m:t>𝑡</m:t>
                    </m:r>
                    <m:r>
                      <a:rPr lang="en-CA" sz="4400" i="1">
                        <a:solidFill>
                          <a:srgbClr val="C00000"/>
                        </a:solidFill>
                        <a:latin typeface="Cambria Math" panose="02040503050406030204" pitchFamily="18" charset="0"/>
                      </a:rPr>
                      <m:t>)</m:t>
                    </m:r>
                  </m:oMath>
                </a14:m>
                <a:r>
                  <a:rPr lang="en-CA" sz="4400" dirty="0"/>
                  <a:t> is </a:t>
                </a:r>
                <a:r>
                  <a:rPr lang="en-CA" sz="4400" b="1" u="sng" dirty="0"/>
                  <a:t>changing</a:t>
                </a:r>
                <a:r>
                  <a:rPr lang="en-CA" sz="4400" dirty="0"/>
                  <a:t>,</a:t>
                </a:r>
              </a:p>
              <a:p>
                <a:r>
                  <a:rPr lang="en-CA" sz="5400" dirty="0">
                    <a:solidFill>
                      <a:srgbClr val="FF7C80"/>
                    </a:solidFill>
                  </a:rPr>
                  <a:t>Hubble Horizon</a:t>
                </a:r>
                <a:r>
                  <a:rPr lang="en-CA" sz="5400" dirty="0"/>
                  <a:t> </a:t>
                </a:r>
                <a14:m>
                  <m:oMath xmlns:m="http://schemas.openxmlformats.org/officeDocument/2006/math">
                    <m:r>
                      <a:rPr lang="en-CA" sz="5400" b="0" i="1" dirty="0" smtClean="0">
                        <a:latin typeface="Cambria Math" panose="02040503050406030204" pitchFamily="18" charset="0"/>
                      </a:rPr>
                      <m:t>≠</m:t>
                    </m:r>
                  </m:oMath>
                </a14:m>
                <a:r>
                  <a:rPr lang="en-CA" sz="5400" dirty="0"/>
                  <a:t> </a:t>
                </a:r>
                <a:r>
                  <a:rPr lang="en-CA" sz="5400" dirty="0">
                    <a:solidFill>
                      <a:srgbClr val="B686DA"/>
                    </a:solidFill>
                  </a:rPr>
                  <a:t>Event Horizon</a:t>
                </a:r>
              </a:p>
            </p:txBody>
          </p:sp>
        </mc:Choice>
        <mc:Fallback xmlns="">
          <p:sp>
            <p:nvSpPr>
              <p:cNvPr id="2" name="TextBox 1">
                <a:extLst>
                  <a:ext uri="{FF2B5EF4-FFF2-40B4-BE49-F238E27FC236}">
                    <a16:creationId xmlns:a16="http://schemas.microsoft.com/office/drawing/2014/main" id="{A41278EA-3758-B066-323E-70281BAD2A69}"/>
                  </a:ext>
                </a:extLst>
              </p:cNvPr>
              <p:cNvSpPr txBox="1">
                <a:spLocks noRot="1" noChangeAspect="1" noMove="1" noResize="1" noEditPoints="1" noAdjustHandles="1" noChangeArrowheads="1" noChangeShapeType="1" noTextEdit="1"/>
              </p:cNvSpPr>
              <p:nvPr/>
            </p:nvSpPr>
            <p:spPr>
              <a:xfrm>
                <a:off x="177693" y="96501"/>
                <a:ext cx="11680478" cy="1600438"/>
              </a:xfrm>
              <a:prstGeom prst="rect">
                <a:avLst/>
              </a:prstGeom>
              <a:blipFill>
                <a:blip r:embed="rId8"/>
                <a:stretch>
                  <a:fillRect l="-2766" t="-8015" b="-22901"/>
                </a:stretch>
              </a:blipFill>
              <a:ln w="38100">
                <a:noFill/>
              </a:ln>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DCC05E3A-63B4-F481-32CE-AE0774A07E93}"/>
              </a:ext>
            </a:extLst>
          </p:cNvPr>
          <p:cNvCxnSpPr>
            <a:cxnSpLocks/>
          </p:cNvCxnSpPr>
          <p:nvPr/>
        </p:nvCxnSpPr>
        <p:spPr>
          <a:xfrm flipH="1">
            <a:off x="2362200" y="5346323"/>
            <a:ext cx="5657850" cy="0"/>
          </a:xfrm>
          <a:prstGeom prst="line">
            <a:avLst/>
          </a:prstGeom>
          <a:ln w="1524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E7274C2-FB18-CBDC-17EE-932B4CB2432B}"/>
              </a:ext>
            </a:extLst>
          </p:cNvPr>
          <p:cNvGrpSpPr/>
          <p:nvPr/>
        </p:nvGrpSpPr>
        <p:grpSpPr>
          <a:xfrm>
            <a:off x="7068253" y="4020112"/>
            <a:ext cx="1743485" cy="2830658"/>
            <a:chOff x="10095636" y="4020112"/>
            <a:chExt cx="1743485" cy="2830658"/>
          </a:xfrm>
        </p:grpSpPr>
        <p:grpSp>
          <p:nvGrpSpPr>
            <p:cNvPr id="20" name="Group 19">
              <a:extLst>
                <a:ext uri="{FF2B5EF4-FFF2-40B4-BE49-F238E27FC236}">
                  <a16:creationId xmlns:a16="http://schemas.microsoft.com/office/drawing/2014/main" id="{7C2CD926-CE36-04C7-CB9D-3CAF79730ACE}"/>
                </a:ext>
              </a:extLst>
            </p:cNvPr>
            <p:cNvGrpSpPr/>
            <p:nvPr/>
          </p:nvGrpSpPr>
          <p:grpSpPr>
            <a:xfrm flipH="1">
              <a:off x="10095636" y="4020112"/>
              <a:ext cx="1743485" cy="1578979"/>
              <a:chOff x="4047308" y="2710906"/>
              <a:chExt cx="899886" cy="814977"/>
            </a:xfrm>
            <a:solidFill>
              <a:srgbClr val="01FF74"/>
            </a:solidFill>
          </p:grpSpPr>
          <p:sp>
            <p:nvSpPr>
              <p:cNvPr id="28" name="Oval 27">
                <a:extLst>
                  <a:ext uri="{FF2B5EF4-FFF2-40B4-BE49-F238E27FC236}">
                    <a16:creationId xmlns:a16="http://schemas.microsoft.com/office/drawing/2014/main" id="{4980F547-022E-056F-2B86-66848BBF8096}"/>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Moon 29">
                <a:extLst>
                  <a:ext uri="{FF2B5EF4-FFF2-40B4-BE49-F238E27FC236}">
                    <a16:creationId xmlns:a16="http://schemas.microsoft.com/office/drawing/2014/main" id="{586107CB-4FE9-5BD9-CF53-E2BBF5D6504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Moon 30">
                <a:extLst>
                  <a:ext uri="{FF2B5EF4-FFF2-40B4-BE49-F238E27FC236}">
                    <a16:creationId xmlns:a16="http://schemas.microsoft.com/office/drawing/2014/main" id="{DE9B82E1-609F-C811-578B-FB4A849D4EC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1" name="Arrow: Right 20">
              <a:extLst>
                <a:ext uri="{FF2B5EF4-FFF2-40B4-BE49-F238E27FC236}">
                  <a16:creationId xmlns:a16="http://schemas.microsoft.com/office/drawing/2014/main" id="{262939FE-837C-2D49-F425-B51257089CE0}"/>
                </a:ext>
              </a:extLst>
            </p:cNvPr>
            <p:cNvSpPr/>
            <p:nvPr/>
          </p:nvSpPr>
          <p:spPr>
            <a:xfrm>
              <a:off x="10380684" y="5640920"/>
              <a:ext cx="1173386" cy="38837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0ECE606-68CA-5AD0-BDAC-9DF9DFDD31B0}"/>
                    </a:ext>
                  </a:extLst>
                </p:cNvPr>
                <p:cNvSpPr txBox="1"/>
                <p:nvPr/>
              </p:nvSpPr>
              <p:spPr>
                <a:xfrm>
                  <a:off x="10144140" y="5835107"/>
                  <a:ext cx="1528880"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chemeClr val="bg1"/>
                            </a:solidFill>
                            <a:latin typeface="Cambria Math" panose="02040503050406030204" pitchFamily="18" charset="0"/>
                          </a:rPr>
                          <m:t>&lt;</m:t>
                        </m:r>
                        <m:r>
                          <a:rPr lang="en-CA" sz="6000" b="0" i="1" smtClean="0">
                            <a:solidFill>
                              <a:schemeClr val="bg1"/>
                            </a:solidFill>
                            <a:latin typeface="Cambria Math" panose="02040503050406030204" pitchFamily="18" charset="0"/>
                          </a:rPr>
                          <m:t>𝑐</m:t>
                        </m:r>
                      </m:oMath>
                    </m:oMathPara>
                  </a14:m>
                  <a:endParaRPr lang="en-CA" sz="6000" dirty="0">
                    <a:solidFill>
                      <a:schemeClr val="bg1"/>
                    </a:solidFill>
                  </a:endParaRPr>
                </a:p>
              </p:txBody>
            </p:sp>
          </mc:Choice>
          <mc:Fallback xmlns="">
            <p:sp>
              <p:nvSpPr>
                <p:cNvPr id="23" name="TextBox 22">
                  <a:extLst>
                    <a:ext uri="{FF2B5EF4-FFF2-40B4-BE49-F238E27FC236}">
                      <a16:creationId xmlns:a16="http://schemas.microsoft.com/office/drawing/2014/main" id="{10ECE606-68CA-5AD0-BDAC-9DF9DFDD31B0}"/>
                    </a:ext>
                  </a:extLst>
                </p:cNvPr>
                <p:cNvSpPr txBox="1">
                  <a:spLocks noRot="1" noChangeAspect="1" noMove="1" noResize="1" noEditPoints="1" noAdjustHandles="1" noChangeArrowheads="1" noChangeShapeType="1" noTextEdit="1"/>
                </p:cNvSpPr>
                <p:nvPr/>
              </p:nvSpPr>
              <p:spPr>
                <a:xfrm>
                  <a:off x="10144140" y="5835107"/>
                  <a:ext cx="1528880" cy="1015663"/>
                </a:xfrm>
                <a:prstGeom prst="rect">
                  <a:avLst/>
                </a:prstGeom>
                <a:blipFill>
                  <a:blip r:embed="rId9"/>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FB78B5-61F3-40DB-C437-D8D3E39C9699}"/>
                  </a:ext>
                </a:extLst>
              </p:cNvPr>
              <p:cNvSpPr txBox="1"/>
              <p:nvPr/>
            </p:nvSpPr>
            <p:spPr>
              <a:xfrm>
                <a:off x="-22676" y="1687948"/>
                <a:ext cx="3623126" cy="1938992"/>
              </a:xfrm>
              <a:prstGeom prst="rect">
                <a:avLst/>
              </a:prstGeom>
              <a:noFill/>
              <a:ln w="38100">
                <a:noFill/>
              </a:ln>
            </p:spPr>
            <p:txBody>
              <a:bodyPr wrap="square">
                <a:spAutoFit/>
              </a:bodyPr>
              <a:lstStyle/>
              <a:p>
                <a:pPr algn="ctr"/>
                <a14:m>
                  <m:oMath xmlns:m="http://schemas.openxmlformats.org/officeDocument/2006/math">
                    <m:r>
                      <m:rPr>
                        <m:sty m:val="p"/>
                      </m:rPr>
                      <a:rPr lang="en-CA" sz="6000">
                        <a:solidFill>
                          <a:srgbClr val="C00000"/>
                        </a:solidFill>
                        <a:latin typeface="Cambria Math" panose="02040503050406030204" pitchFamily="18" charset="0"/>
                      </a:rPr>
                      <m:t>H</m:t>
                    </m:r>
                    <m:r>
                      <a:rPr lang="en-CA" sz="6000" i="1">
                        <a:solidFill>
                          <a:srgbClr val="C00000"/>
                        </a:solidFill>
                        <a:latin typeface="Cambria Math" panose="02040503050406030204" pitchFamily="18" charset="0"/>
                      </a:rPr>
                      <m:t>(</m:t>
                    </m:r>
                    <m:r>
                      <a:rPr lang="en-CA" sz="6000" i="1">
                        <a:solidFill>
                          <a:srgbClr val="C00000"/>
                        </a:solidFill>
                        <a:latin typeface="Cambria Math" panose="02040503050406030204" pitchFamily="18" charset="0"/>
                      </a:rPr>
                      <m:t>𝑡</m:t>
                    </m:r>
                    <m:r>
                      <a:rPr lang="en-CA" sz="6000" i="1">
                        <a:solidFill>
                          <a:srgbClr val="C00000"/>
                        </a:solidFill>
                        <a:latin typeface="Cambria Math" panose="02040503050406030204" pitchFamily="18" charset="0"/>
                      </a:rPr>
                      <m:t>)</m:t>
                    </m:r>
                  </m:oMath>
                </a14:m>
                <a:r>
                  <a:rPr lang="en-CA" sz="6000" dirty="0"/>
                  <a:t> is </a:t>
                </a:r>
                <a:r>
                  <a:rPr lang="en-CA" sz="6000" b="1" u="sng" dirty="0"/>
                  <a:t>decreasing</a:t>
                </a:r>
                <a:endParaRPr lang="en-CA" sz="6000" dirty="0"/>
              </a:p>
            </p:txBody>
          </p:sp>
        </mc:Choice>
        <mc:Fallback xmlns="">
          <p:sp>
            <p:nvSpPr>
              <p:cNvPr id="11" name="TextBox 10">
                <a:extLst>
                  <a:ext uri="{FF2B5EF4-FFF2-40B4-BE49-F238E27FC236}">
                    <a16:creationId xmlns:a16="http://schemas.microsoft.com/office/drawing/2014/main" id="{27FB78B5-61F3-40DB-C437-D8D3E39C9699}"/>
                  </a:ext>
                </a:extLst>
              </p:cNvPr>
              <p:cNvSpPr txBox="1">
                <a:spLocks noRot="1" noChangeAspect="1" noMove="1" noResize="1" noEditPoints="1" noAdjustHandles="1" noChangeArrowheads="1" noChangeShapeType="1" noTextEdit="1"/>
              </p:cNvSpPr>
              <p:nvPr/>
            </p:nvSpPr>
            <p:spPr>
              <a:xfrm>
                <a:off x="-22676" y="1687948"/>
                <a:ext cx="3623126" cy="1938992"/>
              </a:xfrm>
              <a:prstGeom prst="rect">
                <a:avLst/>
              </a:prstGeom>
              <a:blipFill>
                <a:blip r:embed="rId10"/>
                <a:stretch>
                  <a:fillRect l="-9580" t="-9748" r="-9412" b="-20440"/>
                </a:stretch>
              </a:blipFill>
              <a:ln w="38100">
                <a:noFill/>
              </a:ln>
            </p:spPr>
            <p:txBody>
              <a:bodyPr/>
              <a:lstStyle/>
              <a:p>
                <a:r>
                  <a:rPr lang="en-CA">
                    <a:noFill/>
                  </a:rPr>
                  <a:t> </a:t>
                </a:r>
              </a:p>
            </p:txBody>
          </p:sp>
        </mc:Fallback>
      </mc:AlternateContent>
      <p:cxnSp>
        <p:nvCxnSpPr>
          <p:cNvPr id="13" name="Straight Connector 12">
            <a:extLst>
              <a:ext uri="{FF2B5EF4-FFF2-40B4-BE49-F238E27FC236}">
                <a16:creationId xmlns:a16="http://schemas.microsoft.com/office/drawing/2014/main" id="{C164B0D1-1B2F-7F05-07D1-0A10D8180E57}"/>
              </a:ext>
            </a:extLst>
          </p:cNvPr>
          <p:cNvCxnSpPr>
            <a:cxnSpLocks/>
          </p:cNvCxnSpPr>
          <p:nvPr/>
        </p:nvCxnSpPr>
        <p:spPr>
          <a:xfrm>
            <a:off x="6939269" y="4157768"/>
            <a:ext cx="0" cy="2321372"/>
          </a:xfrm>
          <a:prstGeom prst="line">
            <a:avLst/>
          </a:prstGeom>
          <a:ln w="152400">
            <a:solidFill>
              <a:srgbClr val="FF7C80">
                <a:alpha val="46000"/>
              </a:srgb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2" name="Ink 21">
                <a:extLst>
                  <a:ext uri="{FF2B5EF4-FFF2-40B4-BE49-F238E27FC236}">
                    <a16:creationId xmlns:a16="http://schemas.microsoft.com/office/drawing/2014/main" id="{42272FCF-C979-7759-8ADA-7A4F22024D3C}"/>
                  </a:ext>
                </a:extLst>
              </p14:cNvPr>
              <p14:cNvContentPartPr/>
              <p14:nvPr>
                <p:extLst>
                  <p:ext uri="{42D2F446-02D8-4167-A562-619A0277C38B}">
                    <p15:isNarration xmlns:p15="http://schemas.microsoft.com/office/powerpoint/2012/main" val="1"/>
                  </p:ext>
                </p:extLst>
              </p14:nvPr>
            </p14:nvContentPartPr>
            <p14:xfrm>
              <a:off x="7131600" y="6001920"/>
              <a:ext cx="1506240" cy="788040"/>
            </p14:xfrm>
          </p:contentPart>
        </mc:Choice>
        <mc:Fallback xmlns="">
          <p:pic>
            <p:nvPicPr>
              <p:cNvPr id="22" name="Ink 21">
                <a:extLst>
                  <a:ext uri="{FF2B5EF4-FFF2-40B4-BE49-F238E27FC236}">
                    <a16:creationId xmlns:a16="http://schemas.microsoft.com/office/drawing/2014/main" id="{42272FCF-C979-7759-8ADA-7A4F22024D3C}"/>
                  </a:ext>
                </a:extLst>
              </p:cNvPr>
              <p:cNvPicPr>
                <a:picLocks noGrp="1" noRot="1" noChangeAspect="1" noMove="1" noResize="1" noEditPoints="1" noAdjustHandles="1" noChangeArrowheads="1" noChangeShapeType="1"/>
              </p:cNvPicPr>
              <p:nvPr/>
            </p:nvPicPr>
            <p:blipFill>
              <a:blip r:embed="rId12"/>
              <a:stretch>
                <a:fillRect/>
              </a:stretch>
            </p:blipFill>
            <p:spPr>
              <a:xfrm>
                <a:off x="7122240" y="5992560"/>
                <a:ext cx="1524960" cy="806760"/>
              </a:xfrm>
              <a:prstGeom prst="rect">
                <a:avLst/>
              </a:prstGeom>
            </p:spPr>
          </p:pic>
        </mc:Fallback>
      </mc:AlternateContent>
    </p:spTree>
    <p:custDataLst>
      <p:tags r:id="rId1"/>
    </p:custDataLst>
    <p:extLst>
      <p:ext uri="{BB962C8B-B14F-4D97-AF65-F5344CB8AC3E}">
        <p14:creationId xmlns:p14="http://schemas.microsoft.com/office/powerpoint/2010/main" val="2537024212"/>
      </p:ext>
    </p:extLst>
  </p:cSld>
  <p:clrMapOvr>
    <a:masterClrMapping/>
  </p:clrMapOvr>
  <mc:AlternateContent xmlns:mc="http://schemas.openxmlformats.org/markup-compatibility/2006" xmlns:p14="http://schemas.microsoft.com/office/powerpoint/2010/main">
    <mc:Choice Requires="p14">
      <p:transition spd="med" p14:dur="700" advTm="5942">
        <p:fade/>
      </p:transition>
    </mc:Choice>
    <mc:Fallback xmlns="">
      <p:transition spd="med" advTm="59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md type="call" cmd="playFrom(0.0)">
                                      <p:cBhvr>
                                        <p:cTn id="7"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4EB9135-6CE5-0A3E-2AC8-118EE8D8B27C}"/>
              </a:ext>
            </a:extLst>
          </p:cNvPr>
          <p:cNvGrpSpPr/>
          <p:nvPr/>
        </p:nvGrpSpPr>
        <p:grpSpPr>
          <a:xfrm>
            <a:off x="0" y="3800311"/>
            <a:ext cx="12191999" cy="3121135"/>
            <a:chOff x="0" y="5855014"/>
            <a:chExt cx="12191999" cy="3433554"/>
          </a:xfrm>
        </p:grpSpPr>
        <p:sp>
          <p:nvSpPr>
            <p:cNvPr id="17" name="Rectangle 16">
              <a:extLst>
                <a:ext uri="{FF2B5EF4-FFF2-40B4-BE49-F238E27FC236}">
                  <a16:creationId xmlns:a16="http://schemas.microsoft.com/office/drawing/2014/main" id="{E1878362-3CC4-E3B5-84F8-C1069DE98887}"/>
                </a:ext>
              </a:extLst>
            </p:cNvPr>
            <p:cNvSpPr/>
            <p:nvPr/>
          </p:nvSpPr>
          <p:spPr>
            <a:xfrm>
              <a:off x="0" y="5855014"/>
              <a:ext cx="12191999"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Free photos of Milky way">
              <a:extLst>
                <a:ext uri="{FF2B5EF4-FFF2-40B4-BE49-F238E27FC236}">
                  <a16:creationId xmlns:a16="http://schemas.microsoft.com/office/drawing/2014/main" id="{318A4348-BE25-F0D2-073C-20DCD84FC94E}"/>
                </a:ext>
              </a:extLst>
            </p:cNvPr>
            <p:cNvPicPr>
              <a:picLocks noChangeAspect="1" noChangeArrowheads="1"/>
            </p:cNvPicPr>
            <p:nvPr/>
          </p:nvPicPr>
          <p:blipFill>
            <a:blip r:embed="rId3">
              <a:alphaModFix amt="39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5859568"/>
              <a:ext cx="12191999" cy="3429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E17DCEF-5D0A-F3FC-7DC3-C8ADBAC8DB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385698" y="4276633"/>
            <a:ext cx="2136903" cy="2139380"/>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Connector 56">
            <a:extLst>
              <a:ext uri="{FF2B5EF4-FFF2-40B4-BE49-F238E27FC236}">
                <a16:creationId xmlns:a16="http://schemas.microsoft.com/office/drawing/2014/main" id="{A143C54C-9B25-9704-377C-58C38C4AA868}"/>
              </a:ext>
            </a:extLst>
          </p:cNvPr>
          <p:cNvCxnSpPr>
            <a:cxnSpLocks/>
          </p:cNvCxnSpPr>
          <p:nvPr/>
        </p:nvCxnSpPr>
        <p:spPr>
          <a:xfrm>
            <a:off x="8902074" y="4134382"/>
            <a:ext cx="0" cy="2321372"/>
          </a:xfrm>
          <a:prstGeom prst="line">
            <a:avLst/>
          </a:prstGeom>
          <a:ln w="152400">
            <a:solidFill>
              <a:srgbClr val="FF7C8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56E227-A1EE-3ACF-4B1B-0E1D32D4B817}"/>
              </a:ext>
            </a:extLst>
          </p:cNvPr>
          <p:cNvCxnSpPr>
            <a:cxnSpLocks/>
          </p:cNvCxnSpPr>
          <p:nvPr/>
        </p:nvCxnSpPr>
        <p:spPr>
          <a:xfrm>
            <a:off x="9393674" y="4145068"/>
            <a:ext cx="0" cy="2321372"/>
          </a:xfrm>
          <a:prstGeom prst="line">
            <a:avLst/>
          </a:prstGeom>
          <a:ln w="152400">
            <a:solidFill>
              <a:srgbClr val="B686DA"/>
            </a:solidFill>
            <a:prstDash val="sysDash"/>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D02DE1A-FB1F-A973-8570-EC478CCF9C67}"/>
              </a:ext>
            </a:extLst>
          </p:cNvPr>
          <p:cNvGrpSpPr/>
          <p:nvPr/>
        </p:nvGrpSpPr>
        <p:grpSpPr>
          <a:xfrm>
            <a:off x="9670153" y="3909044"/>
            <a:ext cx="2458744" cy="1846301"/>
            <a:chOff x="9646689" y="-1515650"/>
            <a:chExt cx="2458744" cy="1846301"/>
          </a:xfrm>
        </p:grpSpPr>
        <p:sp>
          <p:nvSpPr>
            <p:cNvPr id="3" name="TextBox 2">
              <a:extLst>
                <a:ext uri="{FF2B5EF4-FFF2-40B4-BE49-F238E27FC236}">
                  <a16:creationId xmlns:a16="http://schemas.microsoft.com/office/drawing/2014/main" id="{7E4BC88A-F3EB-C044-9B5C-10436660605F}"/>
                </a:ext>
              </a:extLst>
            </p:cNvPr>
            <p:cNvSpPr txBox="1"/>
            <p:nvPr/>
          </p:nvSpPr>
          <p:spPr>
            <a:xfrm>
              <a:off x="9646689" y="-1515650"/>
              <a:ext cx="2458744" cy="1384995"/>
            </a:xfrm>
            <a:prstGeom prst="rect">
              <a:avLst/>
            </a:prstGeom>
            <a:solidFill>
              <a:schemeClr val="bg1"/>
            </a:solidFill>
            <a:ln w="38100">
              <a:solidFill>
                <a:srgbClr val="B686DA"/>
              </a:solidFill>
            </a:ln>
          </p:spPr>
          <p:txBody>
            <a:bodyPr wrap="square">
              <a:spAutoFit/>
            </a:bodyPr>
            <a:lstStyle/>
            <a:p>
              <a:pPr algn="ctr"/>
              <a:r>
                <a:rPr lang="en-CA" sz="2800" u="sng" dirty="0"/>
                <a:t>Event Horizon</a:t>
              </a:r>
            </a:p>
            <a:p>
              <a:pPr algn="ctr"/>
              <a:r>
                <a:rPr lang="en-CA" sz="2800" dirty="0"/>
                <a:t>(light can never reach)</a:t>
              </a:r>
            </a:p>
          </p:txBody>
        </p:sp>
        <p:cxnSp>
          <p:nvCxnSpPr>
            <p:cNvPr id="7" name="Straight Arrow Connector 6">
              <a:extLst>
                <a:ext uri="{FF2B5EF4-FFF2-40B4-BE49-F238E27FC236}">
                  <a16:creationId xmlns:a16="http://schemas.microsoft.com/office/drawing/2014/main" id="{F5D88E9A-B310-C8B2-2A72-D75F70485337}"/>
                </a:ext>
              </a:extLst>
            </p:cNvPr>
            <p:cNvCxnSpPr>
              <a:cxnSpLocks/>
            </p:cNvCxnSpPr>
            <p:nvPr/>
          </p:nvCxnSpPr>
          <p:spPr>
            <a:xfrm flipH="1">
              <a:off x="9655518" y="-153878"/>
              <a:ext cx="725411" cy="484529"/>
            </a:xfrm>
            <a:prstGeom prst="straightConnector1">
              <a:avLst/>
            </a:prstGeom>
            <a:ln w="76200">
              <a:solidFill>
                <a:srgbClr val="B686D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5CE9B7C-F447-6F3B-9DE8-EB2A6B534EED}"/>
              </a:ext>
            </a:extLst>
          </p:cNvPr>
          <p:cNvGrpSpPr/>
          <p:nvPr/>
        </p:nvGrpSpPr>
        <p:grpSpPr>
          <a:xfrm>
            <a:off x="3883677" y="3909044"/>
            <a:ext cx="4875744" cy="1706696"/>
            <a:chOff x="3578412" y="2533684"/>
            <a:chExt cx="4743616" cy="1706696"/>
          </a:xfrm>
          <a:solidFill>
            <a:schemeClr val="bg1"/>
          </a:solidFill>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FEC33E-ED7B-FB61-8D30-EFD7961ABED1}"/>
                    </a:ext>
                  </a:extLst>
                </p:cNvPr>
                <p:cNvSpPr txBox="1"/>
                <p:nvPr/>
              </p:nvSpPr>
              <p:spPr>
                <a:xfrm>
                  <a:off x="3578412" y="2533684"/>
                  <a:ext cx="3996351" cy="1200329"/>
                </a:xfrm>
                <a:prstGeom prst="rect">
                  <a:avLst/>
                </a:prstGeom>
                <a:grpFill/>
                <a:ln w="38100">
                  <a:solidFill>
                    <a:srgbClr val="FF7C80"/>
                  </a:solidFill>
                </a:ln>
              </p:spPr>
              <p:txBody>
                <a:bodyPr wrap="square" rtlCol="0">
                  <a:spAutoFit/>
                </a:bodyPr>
                <a:lstStyle/>
                <a:p>
                  <a:pPr algn="ctr"/>
                  <a:r>
                    <a:rPr lang="en-CA" sz="3600" u="sng" dirty="0"/>
                    <a:t>Hubble Horizon</a:t>
                  </a:r>
                  <a:br>
                    <a:rPr lang="en-CA" sz="3600" dirty="0"/>
                  </a:br>
                  <a:r>
                    <a:rPr lang="en-CA" sz="3600" dirty="0"/>
                    <a:t>(galaxy with speed </a:t>
                  </a:r>
                  <a14:m>
                    <m:oMath xmlns:m="http://schemas.openxmlformats.org/officeDocument/2006/math">
                      <m:r>
                        <a:rPr lang="en-CA" sz="3600" b="0" i="1" smtClean="0">
                          <a:latin typeface="Cambria Math" panose="02040503050406030204" pitchFamily="18" charset="0"/>
                        </a:rPr>
                        <m:t>𝑐</m:t>
                      </m:r>
                    </m:oMath>
                  </a14:m>
                  <a:r>
                    <a:rPr lang="en-CA" sz="3600" dirty="0"/>
                    <a:t>)</a:t>
                  </a:r>
                </a:p>
              </p:txBody>
            </p:sp>
          </mc:Choice>
          <mc:Fallback xmlns="">
            <p:sp>
              <p:nvSpPr>
                <p:cNvPr id="4" name="TextBox 3">
                  <a:extLst>
                    <a:ext uri="{FF2B5EF4-FFF2-40B4-BE49-F238E27FC236}">
                      <a16:creationId xmlns:a16="http://schemas.microsoft.com/office/drawing/2014/main" id="{57FEC33E-ED7B-FB61-8D30-EFD7961ABED1}"/>
                    </a:ext>
                  </a:extLst>
                </p:cNvPr>
                <p:cNvSpPr txBox="1">
                  <a:spLocks noRot="1" noChangeAspect="1" noMove="1" noResize="1" noEditPoints="1" noAdjustHandles="1" noChangeArrowheads="1" noChangeShapeType="1" noTextEdit="1"/>
                </p:cNvSpPr>
                <p:nvPr/>
              </p:nvSpPr>
              <p:spPr>
                <a:xfrm>
                  <a:off x="3578412" y="2533684"/>
                  <a:ext cx="3996351" cy="1200329"/>
                </a:xfrm>
                <a:prstGeom prst="rect">
                  <a:avLst/>
                </a:prstGeom>
                <a:blipFill>
                  <a:blip r:embed="rId7"/>
                  <a:stretch>
                    <a:fillRect l="-3676" t="-5911" r="-3824" b="-16256"/>
                  </a:stretch>
                </a:blipFill>
                <a:ln w="38100">
                  <a:solidFill>
                    <a:srgbClr val="FF7C80"/>
                  </a:solidFill>
                </a:ln>
              </p:spPr>
              <p:txBody>
                <a:bodyPr/>
                <a:lstStyle/>
                <a:p>
                  <a:r>
                    <a:rPr lang="en-CA">
                      <a:noFill/>
                    </a:rPr>
                    <a:t> </a:t>
                  </a:r>
                </a:p>
              </p:txBody>
            </p:sp>
          </mc:Fallback>
        </mc:AlternateContent>
        <p:cxnSp>
          <p:nvCxnSpPr>
            <p:cNvPr id="8" name="Straight Arrow Connector 7">
              <a:extLst>
                <a:ext uri="{FF2B5EF4-FFF2-40B4-BE49-F238E27FC236}">
                  <a16:creationId xmlns:a16="http://schemas.microsoft.com/office/drawing/2014/main" id="{70753CEC-8B71-27DD-CC75-0E15979541EA}"/>
                </a:ext>
              </a:extLst>
            </p:cNvPr>
            <p:cNvCxnSpPr>
              <a:cxnSpLocks/>
            </p:cNvCxnSpPr>
            <p:nvPr/>
          </p:nvCxnSpPr>
          <p:spPr>
            <a:xfrm>
              <a:off x="7434890" y="3694150"/>
              <a:ext cx="887138" cy="546230"/>
            </a:xfrm>
            <a:prstGeom prst="straightConnector1">
              <a:avLst/>
            </a:prstGeom>
            <a:grpFill/>
            <a:ln w="76200">
              <a:solidFill>
                <a:srgbClr val="FF7C8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9FB1CC-6CD3-C448-B3E3-26FCAC83FD53}"/>
                  </a:ext>
                </a:extLst>
              </p:cNvPr>
              <p:cNvSpPr txBox="1"/>
              <p:nvPr/>
            </p:nvSpPr>
            <p:spPr>
              <a:xfrm>
                <a:off x="157098" y="2964266"/>
                <a:ext cx="11891808" cy="677108"/>
              </a:xfrm>
              <a:prstGeom prst="rect">
                <a:avLst/>
              </a:prstGeom>
              <a:noFill/>
              <a:ln w="38100">
                <a:noFill/>
              </a:ln>
            </p:spPr>
            <p:txBody>
              <a:bodyPr wrap="square">
                <a:spAutoFit/>
              </a:bodyPr>
              <a:lstStyle/>
              <a:p>
                <a14:m>
                  <m:oMath xmlns:m="http://schemas.openxmlformats.org/officeDocument/2006/math">
                    <m:r>
                      <a:rPr lang="en-CA" sz="3800" b="0" i="1" smtClean="0">
                        <a:latin typeface="Cambria Math" panose="02040503050406030204" pitchFamily="18" charset="0"/>
                      </a:rPr>
                      <m:t>⇒</m:t>
                    </m:r>
                  </m:oMath>
                </a14:m>
                <a:r>
                  <a:rPr lang="en-CA" sz="3800" dirty="0"/>
                  <a:t>Hubble Horizon and Event Horizon will become the same.</a:t>
                </a:r>
              </a:p>
            </p:txBody>
          </p:sp>
        </mc:Choice>
        <mc:Fallback xmlns="">
          <p:sp>
            <p:nvSpPr>
              <p:cNvPr id="5" name="TextBox 4">
                <a:extLst>
                  <a:ext uri="{FF2B5EF4-FFF2-40B4-BE49-F238E27FC236}">
                    <a16:creationId xmlns:a16="http://schemas.microsoft.com/office/drawing/2014/main" id="{D99FB1CC-6CD3-C448-B3E3-26FCAC83FD53}"/>
                  </a:ext>
                </a:extLst>
              </p:cNvPr>
              <p:cNvSpPr txBox="1">
                <a:spLocks noRot="1" noChangeAspect="1" noMove="1" noResize="1" noEditPoints="1" noAdjustHandles="1" noChangeArrowheads="1" noChangeShapeType="1" noTextEdit="1"/>
              </p:cNvSpPr>
              <p:nvPr/>
            </p:nvSpPr>
            <p:spPr>
              <a:xfrm>
                <a:off x="157098" y="2964266"/>
                <a:ext cx="11891808" cy="677108"/>
              </a:xfrm>
              <a:prstGeom prst="rect">
                <a:avLst/>
              </a:prstGeom>
              <a:blipFill>
                <a:blip r:embed="rId8"/>
                <a:stretch>
                  <a:fillRect t="-14414" r="-1128" b="-36036"/>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FD95107-6FB9-8907-BC65-B759FF6E278C}"/>
                  </a:ext>
                </a:extLst>
              </p:cNvPr>
              <p:cNvSpPr txBox="1"/>
              <p:nvPr/>
            </p:nvSpPr>
            <p:spPr>
              <a:xfrm>
                <a:off x="111292" y="92924"/>
                <a:ext cx="3875171" cy="1323439"/>
              </a:xfrm>
              <a:prstGeom prst="rect">
                <a:avLst/>
              </a:prstGeom>
              <a:noFill/>
            </p:spPr>
            <p:txBody>
              <a:bodyPr wrap="square">
                <a:spAutoFit/>
              </a:bodyPr>
              <a:lstStyle/>
              <a:p>
                <a:r>
                  <a:rPr lang="en-CA" sz="4000" dirty="0"/>
                  <a:t>1</a:t>
                </a:r>
                <a:r>
                  <a:rPr lang="en-CA" sz="4000" baseline="30000" dirty="0"/>
                  <a:t>st</a:t>
                </a:r>
                <a:r>
                  <a:rPr lang="en-CA" sz="4000" dirty="0"/>
                  <a:t> Friedmann Equation (</a:t>
                </a:r>
                <a14:m>
                  <m:oMath xmlns:m="http://schemas.openxmlformats.org/officeDocument/2006/math">
                    <m:r>
                      <a:rPr lang="en-CA" sz="4000" b="0" i="1" smtClean="0">
                        <a:solidFill>
                          <a:srgbClr val="7030A0"/>
                        </a:solidFill>
                        <a:latin typeface="Cambria Math" panose="02040503050406030204" pitchFamily="18" charset="0"/>
                      </a:rPr>
                      <m:t>𝑘</m:t>
                    </m:r>
                    <m:r>
                      <a:rPr lang="en-CA" sz="4000" b="0" i="1" smtClean="0">
                        <a:latin typeface="Cambria Math" panose="02040503050406030204" pitchFamily="18" charset="0"/>
                      </a:rPr>
                      <m:t>=0</m:t>
                    </m:r>
                  </m:oMath>
                </a14:m>
                <a:r>
                  <a:rPr lang="en-CA" sz="4000" dirty="0"/>
                  <a:t>):</a:t>
                </a:r>
              </a:p>
            </p:txBody>
          </p:sp>
        </mc:Choice>
        <mc:Fallback xmlns="">
          <p:sp>
            <p:nvSpPr>
              <p:cNvPr id="12" name="TextBox 11">
                <a:extLst>
                  <a:ext uri="{FF2B5EF4-FFF2-40B4-BE49-F238E27FC236}">
                    <a16:creationId xmlns:a16="http://schemas.microsoft.com/office/drawing/2014/main" id="{7FD95107-6FB9-8907-BC65-B759FF6E278C}"/>
                  </a:ext>
                </a:extLst>
              </p:cNvPr>
              <p:cNvSpPr txBox="1">
                <a:spLocks noRot="1" noChangeAspect="1" noMove="1" noResize="1" noEditPoints="1" noAdjustHandles="1" noChangeArrowheads="1" noChangeShapeType="1" noTextEdit="1"/>
              </p:cNvSpPr>
              <p:nvPr/>
            </p:nvSpPr>
            <p:spPr>
              <a:xfrm>
                <a:off x="111292" y="92924"/>
                <a:ext cx="3875171" cy="1323439"/>
              </a:xfrm>
              <a:prstGeom prst="rect">
                <a:avLst/>
              </a:prstGeom>
              <a:blipFill>
                <a:blip r:embed="rId9"/>
                <a:stretch>
                  <a:fillRect l="-5503" t="-8295" r="-3774" b="-1889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CE3CEDE-0483-D1C7-81E4-7888F4E653B5}"/>
                  </a:ext>
                </a:extLst>
              </p:cNvPr>
              <p:cNvSpPr txBox="1"/>
              <p:nvPr/>
            </p:nvSpPr>
            <p:spPr>
              <a:xfrm>
                <a:off x="4536098" y="-132393"/>
                <a:ext cx="5801593" cy="1532279"/>
              </a:xfrm>
              <a:prstGeom prst="rect">
                <a:avLst/>
              </a:prstGeom>
              <a:noFill/>
            </p:spPr>
            <p:txBody>
              <a:bodyPr wrap="square">
                <a:spAutoFit/>
              </a:bodyPr>
              <a:lstStyle/>
              <a:p>
                <a14:m>
                  <m:oMath xmlns:m="http://schemas.openxmlformats.org/officeDocument/2006/math">
                    <m:sSup>
                      <m:sSupPr>
                        <m:ctrlPr>
                          <a:rPr lang="en-CA" sz="6000" b="0" i="1" smtClean="0">
                            <a:latin typeface="Cambria Math" panose="02040503050406030204" pitchFamily="18" charset="0"/>
                          </a:rPr>
                        </m:ctrlPr>
                      </m:sSupPr>
                      <m:e>
                        <m:r>
                          <a:rPr lang="en-CA" sz="6000" b="0" i="1" smtClean="0">
                            <a:solidFill>
                              <a:srgbClr val="C00000"/>
                            </a:solidFill>
                            <a:latin typeface="Cambria Math" panose="02040503050406030204" pitchFamily="18" charset="0"/>
                          </a:rPr>
                          <m:t>𝐻</m:t>
                        </m:r>
                      </m:e>
                      <m:sup>
                        <m:r>
                          <a:rPr lang="en-CA" sz="6000" b="0" i="1" smtClean="0">
                            <a:latin typeface="Cambria Math" panose="02040503050406030204" pitchFamily="18" charset="0"/>
                          </a:rPr>
                          <m:t>2</m:t>
                        </m:r>
                      </m:sup>
                    </m:sSup>
                    <m:r>
                      <a:rPr lang="en-CA" sz="6000" b="0" i="1" smtClean="0">
                        <a:latin typeface="Cambria Math" panose="02040503050406030204" pitchFamily="18" charset="0"/>
                      </a:rPr>
                      <m:t>=</m:t>
                    </m:r>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8</m:t>
                        </m:r>
                        <m:r>
                          <a:rPr lang="en-CA" sz="6000" b="0" i="1" smtClean="0">
                            <a:latin typeface="Cambria Math" panose="02040503050406030204" pitchFamily="18" charset="0"/>
                          </a:rPr>
                          <m:t>𝜋</m:t>
                        </m:r>
                        <m:r>
                          <a:rPr lang="en-CA" sz="6000" b="0" i="1" smtClean="0">
                            <a:latin typeface="Cambria Math" panose="02040503050406030204" pitchFamily="18" charset="0"/>
                          </a:rPr>
                          <m:t>𝐺</m:t>
                        </m:r>
                      </m:num>
                      <m:den>
                        <m:r>
                          <a:rPr lang="en-CA" sz="6000" b="0" i="1" smtClean="0">
                            <a:latin typeface="Cambria Math" panose="02040503050406030204" pitchFamily="18" charset="0"/>
                          </a:rPr>
                          <m:t>3</m:t>
                        </m:r>
                      </m:den>
                    </m:f>
                    <m:r>
                      <a:rPr lang="en-CA" sz="6000" b="0" i="1" smtClean="0">
                        <a:solidFill>
                          <a:srgbClr val="FF33CC"/>
                        </a:solidFill>
                        <a:latin typeface="Cambria Math" panose="02040503050406030204" pitchFamily="18" charset="0"/>
                      </a:rPr>
                      <m:t>𝜌</m:t>
                    </m:r>
                    <m:r>
                      <a:rPr lang="en-CA" sz="6000" b="0" i="1" smtClean="0">
                        <a:latin typeface="Cambria Math" panose="02040503050406030204" pitchFamily="18" charset="0"/>
                      </a:rPr>
                      <m:t>+</m:t>
                    </m:r>
                    <m:f>
                      <m:fPr>
                        <m:ctrlPr>
                          <a:rPr lang="en-CA" sz="6000" b="0" i="1" smtClean="0">
                            <a:latin typeface="Cambria Math" panose="02040503050406030204" pitchFamily="18" charset="0"/>
                          </a:rPr>
                        </m:ctrlPr>
                      </m:fPr>
                      <m:num>
                        <m:r>
                          <m:rPr>
                            <m:sty m:val="p"/>
                          </m:rPr>
                          <a:rPr lang="en-CA" sz="6000" b="0" i="0" smtClean="0">
                            <a:solidFill>
                              <a:srgbClr val="FF6600"/>
                            </a:solidFill>
                            <a:latin typeface="Cambria Math" panose="02040503050406030204" pitchFamily="18" charset="0"/>
                          </a:rPr>
                          <m:t>Λ</m:t>
                        </m:r>
                        <m:sSup>
                          <m:sSupPr>
                            <m:ctrlPr>
                              <a:rPr lang="en-CA" sz="6000" b="0" i="1" smtClean="0">
                                <a:latin typeface="Cambria Math" panose="02040503050406030204" pitchFamily="18" charset="0"/>
                              </a:rPr>
                            </m:ctrlPr>
                          </m:sSupPr>
                          <m:e>
                            <m:r>
                              <a:rPr lang="en-CA" sz="6000" b="0" i="1" smtClean="0">
                                <a:latin typeface="Cambria Math" panose="02040503050406030204" pitchFamily="18" charset="0"/>
                              </a:rPr>
                              <m:t>𝑐</m:t>
                            </m:r>
                          </m:e>
                          <m:sup>
                            <m:r>
                              <a:rPr lang="en-CA" sz="6000" b="0" i="1" smtClean="0">
                                <a:latin typeface="Cambria Math" panose="02040503050406030204" pitchFamily="18" charset="0"/>
                              </a:rPr>
                              <m:t>2</m:t>
                            </m:r>
                          </m:sup>
                        </m:sSup>
                      </m:num>
                      <m:den>
                        <m:r>
                          <a:rPr lang="en-CA" sz="6000" b="0" i="1" smtClean="0">
                            <a:latin typeface="Cambria Math" panose="02040503050406030204" pitchFamily="18" charset="0"/>
                          </a:rPr>
                          <m:t>3</m:t>
                        </m:r>
                      </m:den>
                    </m:f>
                  </m:oMath>
                </a14:m>
                <a:r>
                  <a:rPr lang="en-CA" sz="6000" dirty="0"/>
                  <a:t> </a:t>
                </a:r>
              </a:p>
            </p:txBody>
          </p:sp>
        </mc:Choice>
        <mc:Fallback xmlns="">
          <p:sp>
            <p:nvSpPr>
              <p:cNvPr id="16" name="TextBox 15">
                <a:extLst>
                  <a:ext uri="{FF2B5EF4-FFF2-40B4-BE49-F238E27FC236}">
                    <a16:creationId xmlns:a16="http://schemas.microsoft.com/office/drawing/2014/main" id="{8CE3CEDE-0483-D1C7-81E4-7888F4E653B5}"/>
                  </a:ext>
                </a:extLst>
              </p:cNvPr>
              <p:cNvSpPr txBox="1">
                <a:spLocks noRot="1" noChangeAspect="1" noMove="1" noResize="1" noEditPoints="1" noAdjustHandles="1" noChangeArrowheads="1" noChangeShapeType="1" noTextEdit="1"/>
              </p:cNvSpPr>
              <p:nvPr/>
            </p:nvSpPr>
            <p:spPr>
              <a:xfrm>
                <a:off x="4536098" y="-132393"/>
                <a:ext cx="5801593" cy="1532279"/>
              </a:xfrm>
              <a:prstGeom prst="rect">
                <a:avLst/>
              </a:prstGeom>
              <a:blipFill>
                <a:blip r:embed="rId10"/>
                <a:stretch>
                  <a:fillRect/>
                </a:stretch>
              </a:blipFill>
            </p:spPr>
            <p:txBody>
              <a:bodyPr/>
              <a:lstStyle/>
              <a:p>
                <a:r>
                  <a:rPr lang="en-CA">
                    <a:noFill/>
                  </a:rPr>
                  <a:t> </a:t>
                </a:r>
              </a:p>
            </p:txBody>
          </p:sp>
        </mc:Fallback>
      </mc:AlternateContent>
      <p:grpSp>
        <p:nvGrpSpPr>
          <p:cNvPr id="34" name="Group 33">
            <a:extLst>
              <a:ext uri="{FF2B5EF4-FFF2-40B4-BE49-F238E27FC236}">
                <a16:creationId xmlns:a16="http://schemas.microsoft.com/office/drawing/2014/main" id="{CD87A255-AC61-E7A8-DC27-54C376AE4DA3}"/>
              </a:ext>
            </a:extLst>
          </p:cNvPr>
          <p:cNvGrpSpPr/>
          <p:nvPr/>
        </p:nvGrpSpPr>
        <p:grpSpPr>
          <a:xfrm>
            <a:off x="6405085" y="1238222"/>
            <a:ext cx="2988589" cy="1570498"/>
            <a:chOff x="6405085" y="1238222"/>
            <a:chExt cx="2988589" cy="1570498"/>
          </a:xfrm>
        </p:grpSpPr>
        <p:sp>
          <p:nvSpPr>
            <p:cNvPr id="19" name="TextBox 18">
              <a:extLst>
                <a:ext uri="{FF2B5EF4-FFF2-40B4-BE49-F238E27FC236}">
                  <a16:creationId xmlns:a16="http://schemas.microsoft.com/office/drawing/2014/main" id="{1791AF6F-2382-3FA1-651D-E3F2192C1DDA}"/>
                </a:ext>
              </a:extLst>
            </p:cNvPr>
            <p:cNvSpPr txBox="1"/>
            <p:nvPr/>
          </p:nvSpPr>
          <p:spPr>
            <a:xfrm>
              <a:off x="6405085" y="1977723"/>
              <a:ext cx="2988589" cy="830997"/>
            </a:xfrm>
            <a:prstGeom prst="rect">
              <a:avLst/>
            </a:prstGeom>
            <a:noFill/>
            <a:ln w="38100">
              <a:solidFill>
                <a:schemeClr val="tx1"/>
              </a:solidFill>
            </a:ln>
          </p:spPr>
          <p:txBody>
            <a:bodyPr wrap="square">
              <a:spAutoFit/>
            </a:bodyPr>
            <a:lstStyle/>
            <a:p>
              <a:r>
                <a:rPr lang="en-CA" sz="4800" dirty="0"/>
                <a:t>decreasing</a:t>
              </a:r>
            </a:p>
          </p:txBody>
        </p:sp>
        <p:cxnSp>
          <p:nvCxnSpPr>
            <p:cNvPr id="22" name="Straight Arrow Connector 21">
              <a:extLst>
                <a:ext uri="{FF2B5EF4-FFF2-40B4-BE49-F238E27FC236}">
                  <a16:creationId xmlns:a16="http://schemas.microsoft.com/office/drawing/2014/main" id="{1DFBF59B-334E-C68E-E0B1-85DDF1728F2E}"/>
                </a:ext>
              </a:extLst>
            </p:cNvPr>
            <p:cNvCxnSpPr>
              <a:cxnSpLocks/>
              <a:stCxn id="19" idx="0"/>
            </p:cNvCxnSpPr>
            <p:nvPr/>
          </p:nvCxnSpPr>
          <p:spPr>
            <a:xfrm flipV="1">
              <a:off x="7899380" y="1238222"/>
              <a:ext cx="0" cy="7395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FE4FA042-D437-287D-232A-8929B2226F21}"/>
              </a:ext>
            </a:extLst>
          </p:cNvPr>
          <p:cNvGrpSpPr/>
          <p:nvPr/>
        </p:nvGrpSpPr>
        <p:grpSpPr>
          <a:xfrm>
            <a:off x="9678982" y="1160247"/>
            <a:ext cx="2369924" cy="1642031"/>
            <a:chOff x="9678982" y="1160247"/>
            <a:chExt cx="2369924" cy="1642031"/>
          </a:xfrm>
        </p:grpSpPr>
        <p:sp>
          <p:nvSpPr>
            <p:cNvPr id="20" name="TextBox 19">
              <a:extLst>
                <a:ext uri="{FF2B5EF4-FFF2-40B4-BE49-F238E27FC236}">
                  <a16:creationId xmlns:a16="http://schemas.microsoft.com/office/drawing/2014/main" id="{C90DEEC4-A760-0CAB-3C29-93F6A15351DF}"/>
                </a:ext>
              </a:extLst>
            </p:cNvPr>
            <p:cNvSpPr txBox="1"/>
            <p:nvPr/>
          </p:nvSpPr>
          <p:spPr>
            <a:xfrm>
              <a:off x="9678982" y="1971281"/>
              <a:ext cx="2369924" cy="830997"/>
            </a:xfrm>
            <a:prstGeom prst="rect">
              <a:avLst/>
            </a:prstGeom>
            <a:noFill/>
            <a:ln w="38100">
              <a:solidFill>
                <a:schemeClr val="tx1"/>
              </a:solidFill>
            </a:ln>
          </p:spPr>
          <p:txBody>
            <a:bodyPr wrap="square">
              <a:spAutoFit/>
            </a:bodyPr>
            <a:lstStyle/>
            <a:p>
              <a:r>
                <a:rPr lang="en-CA" sz="4800" dirty="0"/>
                <a:t>constant</a:t>
              </a:r>
            </a:p>
          </p:txBody>
        </p:sp>
        <p:cxnSp>
          <p:nvCxnSpPr>
            <p:cNvPr id="26" name="Straight Arrow Connector 25">
              <a:extLst>
                <a:ext uri="{FF2B5EF4-FFF2-40B4-BE49-F238E27FC236}">
                  <a16:creationId xmlns:a16="http://schemas.microsoft.com/office/drawing/2014/main" id="{CF8D6E69-DF7B-2C5B-6755-734D3082C07D}"/>
                </a:ext>
              </a:extLst>
            </p:cNvPr>
            <p:cNvCxnSpPr>
              <a:cxnSpLocks/>
              <a:stCxn id="20" idx="0"/>
            </p:cNvCxnSpPr>
            <p:nvPr/>
          </p:nvCxnSpPr>
          <p:spPr>
            <a:xfrm flipH="1" flipV="1">
              <a:off x="9948275" y="1160247"/>
              <a:ext cx="915669" cy="81103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BCA75650-0B0F-DECF-D6B4-D47AE00B4151}"/>
              </a:ext>
            </a:extLst>
          </p:cNvPr>
          <p:cNvGrpSpPr/>
          <p:nvPr/>
        </p:nvGrpSpPr>
        <p:grpSpPr>
          <a:xfrm>
            <a:off x="3411721" y="1028987"/>
            <a:ext cx="2510464" cy="1776275"/>
            <a:chOff x="3411721" y="1028987"/>
            <a:chExt cx="2510464" cy="1776275"/>
          </a:xfrm>
        </p:grpSpPr>
        <p:sp>
          <p:nvSpPr>
            <p:cNvPr id="21" name="TextBox 20">
              <a:extLst>
                <a:ext uri="{FF2B5EF4-FFF2-40B4-BE49-F238E27FC236}">
                  <a16:creationId xmlns:a16="http://schemas.microsoft.com/office/drawing/2014/main" id="{8857358E-5CDE-0D72-6214-4214CA507CD3}"/>
                </a:ext>
              </a:extLst>
            </p:cNvPr>
            <p:cNvSpPr txBox="1"/>
            <p:nvPr/>
          </p:nvSpPr>
          <p:spPr>
            <a:xfrm>
              <a:off x="3411721" y="1481823"/>
              <a:ext cx="2510464" cy="1323439"/>
            </a:xfrm>
            <a:prstGeom prst="rect">
              <a:avLst/>
            </a:prstGeom>
            <a:noFill/>
            <a:ln w="38100">
              <a:solidFill>
                <a:schemeClr val="tx1"/>
              </a:solidFill>
            </a:ln>
          </p:spPr>
          <p:txBody>
            <a:bodyPr wrap="square">
              <a:spAutoFit/>
            </a:bodyPr>
            <a:lstStyle/>
            <a:p>
              <a:pPr algn="ctr"/>
              <a:r>
                <a:rPr lang="en-CA" sz="4000" dirty="0"/>
                <a:t>decreasing</a:t>
              </a:r>
            </a:p>
            <a:p>
              <a:pPr algn="ctr"/>
              <a:r>
                <a:rPr lang="en-CA" sz="4000" dirty="0"/>
                <a:t>to constant</a:t>
              </a:r>
            </a:p>
          </p:txBody>
        </p:sp>
        <p:cxnSp>
          <p:nvCxnSpPr>
            <p:cNvPr id="29" name="Straight Arrow Connector 28">
              <a:extLst>
                <a:ext uri="{FF2B5EF4-FFF2-40B4-BE49-F238E27FC236}">
                  <a16:creationId xmlns:a16="http://schemas.microsoft.com/office/drawing/2014/main" id="{C1A6F0E4-668C-3F34-3BCB-EF0C713D9511}"/>
                </a:ext>
              </a:extLst>
            </p:cNvPr>
            <p:cNvCxnSpPr>
              <a:cxnSpLocks/>
              <a:stCxn id="21" idx="0"/>
            </p:cNvCxnSpPr>
            <p:nvPr/>
          </p:nvCxnSpPr>
          <p:spPr>
            <a:xfrm flipV="1">
              <a:off x="4666953" y="1028987"/>
              <a:ext cx="288715" cy="45283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91375327"/>
      </p:ext>
    </p:extLst>
  </p:cSld>
  <p:clrMapOvr>
    <a:masterClrMapping/>
  </p:clrMapOvr>
  <mc:AlternateContent xmlns:mc="http://schemas.openxmlformats.org/markup-compatibility/2006" xmlns:p14="http://schemas.microsoft.com/office/powerpoint/2010/main">
    <mc:Choice Requires="p14">
      <p:transition spd="med" p14:dur="700" advTm="16617">
        <p:fade/>
      </p:transition>
    </mc:Choice>
    <mc:Fallback xmlns="">
      <p:transition spd="med" advTm="166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1.66667E-6 -7.40741E-7 L 0.04023 0.00139 " pathEditMode="relative" rAng="0" ptsTypes="AA">
                                      <p:cBhvr>
                                        <p:cTn id="30" dur="2000" fill="hold"/>
                                        <p:tgtEl>
                                          <p:spTgt spid="57"/>
                                        </p:tgtEl>
                                        <p:attrNameLst>
                                          <p:attrName>ppt_x</p:attrName>
                                          <p:attrName>ppt_y</p:attrName>
                                        </p:attrNameLst>
                                      </p:cBhvr>
                                      <p:rCtr x="2005"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EF524AE-5931-477F-0468-1CF448E0472C}"/>
              </a:ext>
            </a:extLst>
          </p:cNvPr>
          <p:cNvGrpSpPr/>
          <p:nvPr/>
        </p:nvGrpSpPr>
        <p:grpSpPr>
          <a:xfrm>
            <a:off x="0" y="3800311"/>
            <a:ext cx="12191999" cy="3121135"/>
            <a:chOff x="0" y="5855014"/>
            <a:chExt cx="12191999" cy="3433554"/>
          </a:xfrm>
        </p:grpSpPr>
        <p:sp>
          <p:nvSpPr>
            <p:cNvPr id="5" name="Rectangle 4">
              <a:extLst>
                <a:ext uri="{FF2B5EF4-FFF2-40B4-BE49-F238E27FC236}">
                  <a16:creationId xmlns:a16="http://schemas.microsoft.com/office/drawing/2014/main" id="{BEF56E38-D9E3-EEED-F5EE-C247B45EFCBF}"/>
                </a:ext>
              </a:extLst>
            </p:cNvPr>
            <p:cNvSpPr/>
            <p:nvPr/>
          </p:nvSpPr>
          <p:spPr>
            <a:xfrm>
              <a:off x="0" y="5855014"/>
              <a:ext cx="12191999"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2" descr="Free photos of Milky way">
              <a:extLst>
                <a:ext uri="{FF2B5EF4-FFF2-40B4-BE49-F238E27FC236}">
                  <a16:creationId xmlns:a16="http://schemas.microsoft.com/office/drawing/2014/main" id="{CB9907FE-B2B3-9316-4A49-521B7792C0AD}"/>
                </a:ext>
              </a:extLst>
            </p:cNvPr>
            <p:cNvPicPr>
              <a:picLocks noChangeAspect="1" noChangeArrowheads="1"/>
            </p:cNvPicPr>
            <p:nvPr/>
          </p:nvPicPr>
          <p:blipFill>
            <a:blip r:embed="rId3">
              <a:alphaModFix amt="39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5859568"/>
              <a:ext cx="12191999" cy="3429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743762C6-C3B1-30F0-8E6F-192F5F28A1A3}"/>
              </a:ext>
            </a:extLst>
          </p:cNvPr>
          <p:cNvGrpSpPr/>
          <p:nvPr/>
        </p:nvGrpSpPr>
        <p:grpSpPr>
          <a:xfrm>
            <a:off x="-60840" y="3789937"/>
            <a:ext cx="12252840" cy="3184768"/>
            <a:chOff x="-60840" y="-4709"/>
            <a:chExt cx="12252840" cy="3184768"/>
          </a:xfrm>
        </p:grpSpPr>
        <p:grpSp>
          <p:nvGrpSpPr>
            <p:cNvPr id="60" name="Group 59">
              <a:extLst>
                <a:ext uri="{FF2B5EF4-FFF2-40B4-BE49-F238E27FC236}">
                  <a16:creationId xmlns:a16="http://schemas.microsoft.com/office/drawing/2014/main" id="{DE8C39F0-5905-CFF9-EDE3-18ABF0CE1655}"/>
                </a:ext>
              </a:extLst>
            </p:cNvPr>
            <p:cNvGrpSpPr/>
            <p:nvPr/>
          </p:nvGrpSpPr>
          <p:grpSpPr>
            <a:xfrm>
              <a:off x="215790" y="-4709"/>
              <a:ext cx="11841343" cy="3184768"/>
              <a:chOff x="215790" y="-4709"/>
              <a:chExt cx="11841343" cy="3184768"/>
            </a:xfrm>
          </p:grpSpPr>
          <p:cxnSp>
            <p:nvCxnSpPr>
              <p:cNvPr id="67" name="Straight Connector 66">
                <a:extLst>
                  <a:ext uri="{FF2B5EF4-FFF2-40B4-BE49-F238E27FC236}">
                    <a16:creationId xmlns:a16="http://schemas.microsoft.com/office/drawing/2014/main" id="{E321F2C3-8D91-A463-0665-22E2D19F839C}"/>
                  </a:ext>
                </a:extLst>
              </p:cNvPr>
              <p:cNvCxnSpPr>
                <a:cxnSpLocks/>
              </p:cNvCxnSpPr>
              <p:nvPr/>
            </p:nvCxnSpPr>
            <p:spPr>
              <a:xfrm flipV="1">
                <a:off x="909746" y="20520"/>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E676768-388B-BBD2-3307-044FD4872922}"/>
                  </a:ext>
                </a:extLst>
              </p:cNvPr>
              <p:cNvCxnSpPr>
                <a:cxnSpLocks/>
              </p:cNvCxnSpPr>
              <p:nvPr/>
            </p:nvCxnSpPr>
            <p:spPr>
              <a:xfrm flipV="1">
                <a:off x="1620946" y="28759"/>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D9EEB9-90CF-6EFD-4478-29C38C851AF4}"/>
                  </a:ext>
                </a:extLst>
              </p:cNvPr>
              <p:cNvCxnSpPr>
                <a:cxnSpLocks/>
              </p:cNvCxnSpPr>
              <p:nvPr/>
            </p:nvCxnSpPr>
            <p:spPr>
              <a:xfrm flipV="1">
                <a:off x="215790" y="-4709"/>
                <a:ext cx="0" cy="311692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055AA7-BB4C-D2CB-8B45-99D8189BBE46}"/>
                  </a:ext>
                </a:extLst>
              </p:cNvPr>
              <p:cNvCxnSpPr>
                <a:cxnSpLocks/>
              </p:cNvCxnSpPr>
              <p:nvPr/>
            </p:nvCxnSpPr>
            <p:spPr>
              <a:xfrm flipV="1">
                <a:off x="2304519" y="3640"/>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4E2660C-BF6B-EAC3-1DFD-7B4E1067F753}"/>
                  </a:ext>
                </a:extLst>
              </p:cNvPr>
              <p:cNvCxnSpPr>
                <a:cxnSpLocks/>
              </p:cNvCxnSpPr>
              <p:nvPr/>
            </p:nvCxnSpPr>
            <p:spPr>
              <a:xfrm flipV="1">
                <a:off x="2998426" y="28869"/>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038E9FC-B691-F3ED-8842-5DB8E336C478}"/>
                  </a:ext>
                </a:extLst>
              </p:cNvPr>
              <p:cNvCxnSpPr>
                <a:cxnSpLocks/>
              </p:cNvCxnSpPr>
              <p:nvPr/>
            </p:nvCxnSpPr>
            <p:spPr>
              <a:xfrm flipV="1">
                <a:off x="3709626" y="37108"/>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BAAD892-6581-42E6-1759-3834B98480A1}"/>
                  </a:ext>
                </a:extLst>
              </p:cNvPr>
              <p:cNvCxnSpPr>
                <a:cxnSpLocks/>
              </p:cNvCxnSpPr>
              <p:nvPr/>
            </p:nvCxnSpPr>
            <p:spPr>
              <a:xfrm flipV="1">
                <a:off x="4393199" y="11989"/>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BAC67F7-0CDB-CB60-5C35-9178D2F4261C}"/>
                  </a:ext>
                </a:extLst>
              </p:cNvPr>
              <p:cNvCxnSpPr>
                <a:cxnSpLocks/>
              </p:cNvCxnSpPr>
              <p:nvPr/>
            </p:nvCxnSpPr>
            <p:spPr>
              <a:xfrm flipV="1">
                <a:off x="5087664" y="37218"/>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4E5CF73-D184-B67A-CD93-006FDC3CEB7F}"/>
                  </a:ext>
                </a:extLst>
              </p:cNvPr>
              <p:cNvCxnSpPr>
                <a:cxnSpLocks/>
              </p:cNvCxnSpPr>
              <p:nvPr/>
            </p:nvCxnSpPr>
            <p:spPr>
              <a:xfrm flipV="1">
                <a:off x="5798864" y="45457"/>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B9C0478-CC78-2724-A9D2-FD3D612152A0}"/>
                  </a:ext>
                </a:extLst>
              </p:cNvPr>
              <p:cNvCxnSpPr>
                <a:cxnSpLocks/>
              </p:cNvCxnSpPr>
              <p:nvPr/>
            </p:nvCxnSpPr>
            <p:spPr>
              <a:xfrm flipV="1">
                <a:off x="6482437" y="20338"/>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17516B7-BE8D-C601-2745-127A733A2E55}"/>
                  </a:ext>
                </a:extLst>
              </p:cNvPr>
              <p:cNvCxnSpPr>
                <a:cxnSpLocks/>
              </p:cNvCxnSpPr>
              <p:nvPr/>
            </p:nvCxnSpPr>
            <p:spPr>
              <a:xfrm flipV="1">
                <a:off x="7176675" y="45567"/>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62628C-8328-5178-6AAD-884C4C1FDBC8}"/>
                  </a:ext>
                </a:extLst>
              </p:cNvPr>
              <p:cNvCxnSpPr>
                <a:cxnSpLocks/>
              </p:cNvCxnSpPr>
              <p:nvPr/>
            </p:nvCxnSpPr>
            <p:spPr>
              <a:xfrm flipV="1">
                <a:off x="7887875" y="53806"/>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3DFD64-79F3-0896-71FD-08C2F481CE54}"/>
                  </a:ext>
                </a:extLst>
              </p:cNvPr>
              <p:cNvCxnSpPr>
                <a:cxnSpLocks/>
              </p:cNvCxnSpPr>
              <p:nvPr/>
            </p:nvCxnSpPr>
            <p:spPr>
              <a:xfrm flipV="1">
                <a:off x="8571448" y="28687"/>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ED96D8B-D52F-0C9A-935E-28D961BC7903}"/>
                  </a:ext>
                </a:extLst>
              </p:cNvPr>
              <p:cNvCxnSpPr>
                <a:cxnSpLocks/>
              </p:cNvCxnSpPr>
              <p:nvPr/>
            </p:nvCxnSpPr>
            <p:spPr>
              <a:xfrm flipV="1">
                <a:off x="9284322" y="79902"/>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4F16B46-A915-3501-6C35-107F0033F6BC}"/>
                  </a:ext>
                </a:extLst>
              </p:cNvPr>
              <p:cNvCxnSpPr>
                <a:cxnSpLocks/>
              </p:cNvCxnSpPr>
              <p:nvPr/>
            </p:nvCxnSpPr>
            <p:spPr>
              <a:xfrm flipV="1">
                <a:off x="9967895" y="54783"/>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89EEEE-FAA6-1B3B-3072-1CCF4C8252F1}"/>
                  </a:ext>
                </a:extLst>
              </p:cNvPr>
              <p:cNvCxnSpPr>
                <a:cxnSpLocks/>
              </p:cNvCxnSpPr>
              <p:nvPr/>
            </p:nvCxnSpPr>
            <p:spPr>
              <a:xfrm flipV="1">
                <a:off x="10662360" y="80012"/>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27DEC4-E3E2-D132-5E19-6622F50EDF47}"/>
                  </a:ext>
                </a:extLst>
              </p:cNvPr>
              <p:cNvCxnSpPr>
                <a:cxnSpLocks/>
              </p:cNvCxnSpPr>
              <p:nvPr/>
            </p:nvCxnSpPr>
            <p:spPr>
              <a:xfrm flipV="1">
                <a:off x="11373560" y="88251"/>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ED6237F-4252-3B9B-527F-0792386C665E}"/>
                  </a:ext>
                </a:extLst>
              </p:cNvPr>
              <p:cNvCxnSpPr>
                <a:cxnSpLocks/>
              </p:cNvCxnSpPr>
              <p:nvPr/>
            </p:nvCxnSpPr>
            <p:spPr>
              <a:xfrm flipV="1">
                <a:off x="12057133" y="63132"/>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E6EEBD4B-AF0A-99E5-AE86-416F97822F76}"/>
                </a:ext>
              </a:extLst>
            </p:cNvPr>
            <p:cNvGrpSpPr/>
            <p:nvPr/>
          </p:nvGrpSpPr>
          <p:grpSpPr>
            <a:xfrm>
              <a:off x="-60840" y="213320"/>
              <a:ext cx="12252840" cy="2786680"/>
              <a:chOff x="-60840" y="213320"/>
              <a:chExt cx="8776719" cy="2786680"/>
            </a:xfrm>
          </p:grpSpPr>
          <p:cxnSp>
            <p:nvCxnSpPr>
              <p:cNvPr id="62" name="Straight Connector 61">
                <a:extLst>
                  <a:ext uri="{FF2B5EF4-FFF2-40B4-BE49-F238E27FC236}">
                    <a16:creationId xmlns:a16="http://schemas.microsoft.com/office/drawing/2014/main" id="{FC886459-A5B9-51B5-9C6F-0ECFAE9C58D1}"/>
                  </a:ext>
                </a:extLst>
              </p:cNvPr>
              <p:cNvCxnSpPr>
                <a:cxnSpLocks/>
              </p:cNvCxnSpPr>
              <p:nvPr/>
            </p:nvCxnSpPr>
            <p:spPr>
              <a:xfrm rot="16200000" flipV="1">
                <a:off x="4326508" y="-2081215"/>
                <a:ext cx="0" cy="87665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6FEBD97-0DFE-686B-D50F-B37C93C070F9}"/>
                  </a:ext>
                </a:extLst>
              </p:cNvPr>
              <p:cNvCxnSpPr>
                <a:cxnSpLocks/>
              </p:cNvCxnSpPr>
              <p:nvPr/>
            </p:nvCxnSpPr>
            <p:spPr>
              <a:xfrm rot="16200000" flipV="1">
                <a:off x="4322424" y="-2792415"/>
                <a:ext cx="0" cy="87665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51BD097-42E8-4CA6-3FDD-666DC7D368A6}"/>
                  </a:ext>
                </a:extLst>
              </p:cNvPr>
              <p:cNvCxnSpPr>
                <a:cxnSpLocks/>
              </p:cNvCxnSpPr>
              <p:nvPr/>
            </p:nvCxnSpPr>
            <p:spPr>
              <a:xfrm rot="16200000" flipV="1">
                <a:off x="4331542" y="-1383260"/>
                <a:ext cx="0" cy="876652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228D1A-90CA-85BE-E494-E0C1638B8BD8}"/>
                  </a:ext>
                </a:extLst>
              </p:cNvPr>
              <p:cNvCxnSpPr>
                <a:cxnSpLocks/>
              </p:cNvCxnSpPr>
              <p:nvPr/>
            </p:nvCxnSpPr>
            <p:spPr>
              <a:xfrm rot="16200000" flipV="1">
                <a:off x="4332171" y="-3471995"/>
                <a:ext cx="0" cy="876653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47E28C-4321-1AF9-5A29-68BF558F7759}"/>
                  </a:ext>
                </a:extLst>
              </p:cNvPr>
              <p:cNvCxnSpPr>
                <a:cxnSpLocks/>
              </p:cNvCxnSpPr>
              <p:nvPr/>
            </p:nvCxnSpPr>
            <p:spPr>
              <a:xfrm rot="16200000" flipV="1">
                <a:off x="4332616" y="-4169944"/>
                <a:ext cx="0" cy="87665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pic>
        <p:nvPicPr>
          <p:cNvPr id="7"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2FD06A8-DD04-340A-2BDD-EA1FBB7B069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385698" y="4276633"/>
            <a:ext cx="2136903" cy="213938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58FF8F2-2D6D-2052-A1E0-3A129194F6C0}"/>
              </a:ext>
            </a:extLst>
          </p:cNvPr>
          <p:cNvGrpSpPr/>
          <p:nvPr/>
        </p:nvGrpSpPr>
        <p:grpSpPr>
          <a:xfrm flipH="1">
            <a:off x="7420195" y="4938706"/>
            <a:ext cx="945566" cy="856348"/>
            <a:chOff x="4047308" y="2710906"/>
            <a:chExt cx="899886" cy="814977"/>
          </a:xfrm>
          <a:solidFill>
            <a:srgbClr val="01FF74"/>
          </a:solidFill>
        </p:grpSpPr>
        <p:sp>
          <p:nvSpPr>
            <p:cNvPr id="12" name="Oval 11">
              <a:extLst>
                <a:ext uri="{FF2B5EF4-FFF2-40B4-BE49-F238E27FC236}">
                  <a16:creationId xmlns:a16="http://schemas.microsoft.com/office/drawing/2014/main" id="{FA615546-CF28-8D25-2135-F3EC78BFBBD8}"/>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Moon 12">
              <a:extLst>
                <a:ext uri="{FF2B5EF4-FFF2-40B4-BE49-F238E27FC236}">
                  <a16:creationId xmlns:a16="http://schemas.microsoft.com/office/drawing/2014/main" id="{58086380-B6FE-389D-D3F9-954557B2F4D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Moon 13">
              <a:extLst>
                <a:ext uri="{FF2B5EF4-FFF2-40B4-BE49-F238E27FC236}">
                  <a16:creationId xmlns:a16="http://schemas.microsoft.com/office/drawing/2014/main" id="{A005821B-CCF8-1817-BD60-079A6B51E17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a:extLst>
              <a:ext uri="{FF2B5EF4-FFF2-40B4-BE49-F238E27FC236}">
                <a16:creationId xmlns:a16="http://schemas.microsoft.com/office/drawing/2014/main" id="{90ED6687-AE89-B73B-0490-FEC10EF45C0A}"/>
              </a:ext>
            </a:extLst>
          </p:cNvPr>
          <p:cNvGrpSpPr/>
          <p:nvPr/>
        </p:nvGrpSpPr>
        <p:grpSpPr>
          <a:xfrm flipH="1">
            <a:off x="10149831" y="4973131"/>
            <a:ext cx="945566" cy="856348"/>
            <a:chOff x="4047308" y="2710906"/>
            <a:chExt cx="899886" cy="814977"/>
          </a:xfrm>
          <a:solidFill>
            <a:srgbClr val="FFB3B5"/>
          </a:solidFill>
        </p:grpSpPr>
        <p:sp>
          <p:nvSpPr>
            <p:cNvPr id="16" name="Oval 15">
              <a:extLst>
                <a:ext uri="{FF2B5EF4-FFF2-40B4-BE49-F238E27FC236}">
                  <a16:creationId xmlns:a16="http://schemas.microsoft.com/office/drawing/2014/main" id="{DD850D2F-5A20-4092-E87B-A740BB2C43FA}"/>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Moon 16">
              <a:extLst>
                <a:ext uri="{FF2B5EF4-FFF2-40B4-BE49-F238E27FC236}">
                  <a16:creationId xmlns:a16="http://schemas.microsoft.com/office/drawing/2014/main" id="{3CEECE39-D768-BDAB-0706-49BF03D07CF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Moon 17">
              <a:extLst>
                <a:ext uri="{FF2B5EF4-FFF2-40B4-BE49-F238E27FC236}">
                  <a16:creationId xmlns:a16="http://schemas.microsoft.com/office/drawing/2014/main" id="{5A0EB954-DA71-3F25-8225-68048BCFC1A6}"/>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9" name="Group 18">
            <a:extLst>
              <a:ext uri="{FF2B5EF4-FFF2-40B4-BE49-F238E27FC236}">
                <a16:creationId xmlns:a16="http://schemas.microsoft.com/office/drawing/2014/main" id="{0E860BBC-9AC1-DFD6-5E0E-614E7163D516}"/>
              </a:ext>
            </a:extLst>
          </p:cNvPr>
          <p:cNvGrpSpPr/>
          <p:nvPr/>
        </p:nvGrpSpPr>
        <p:grpSpPr>
          <a:xfrm flipH="1">
            <a:off x="4581469" y="4945273"/>
            <a:ext cx="945566" cy="856348"/>
            <a:chOff x="4047308" y="2710906"/>
            <a:chExt cx="899886" cy="814977"/>
          </a:xfrm>
          <a:solidFill>
            <a:srgbClr val="FFFF66"/>
          </a:solidFill>
        </p:grpSpPr>
        <p:sp>
          <p:nvSpPr>
            <p:cNvPr id="20" name="Oval 19">
              <a:extLst>
                <a:ext uri="{FF2B5EF4-FFF2-40B4-BE49-F238E27FC236}">
                  <a16:creationId xmlns:a16="http://schemas.microsoft.com/office/drawing/2014/main" id="{0A6400CB-BF12-419B-7535-A2F9A98A48EC}"/>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Moon 20">
              <a:extLst>
                <a:ext uri="{FF2B5EF4-FFF2-40B4-BE49-F238E27FC236}">
                  <a16:creationId xmlns:a16="http://schemas.microsoft.com/office/drawing/2014/main" id="{B95DEF2B-5E7A-64EF-AE06-1AC6CC5DB48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Moon 21">
              <a:extLst>
                <a:ext uri="{FF2B5EF4-FFF2-40B4-BE49-F238E27FC236}">
                  <a16:creationId xmlns:a16="http://schemas.microsoft.com/office/drawing/2014/main" id="{C7E6E7FA-8BEE-1DB3-561E-8B1DC582CA6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3" name="Straight Connector 22">
            <a:extLst>
              <a:ext uri="{FF2B5EF4-FFF2-40B4-BE49-F238E27FC236}">
                <a16:creationId xmlns:a16="http://schemas.microsoft.com/office/drawing/2014/main" id="{8F0AD4A3-3514-7DD0-4199-5D442FB224BB}"/>
              </a:ext>
            </a:extLst>
          </p:cNvPr>
          <p:cNvCxnSpPr>
            <a:cxnSpLocks/>
          </p:cNvCxnSpPr>
          <p:nvPr/>
        </p:nvCxnSpPr>
        <p:spPr>
          <a:xfrm>
            <a:off x="12050699" y="4250437"/>
            <a:ext cx="0" cy="2321372"/>
          </a:xfrm>
          <a:prstGeom prst="line">
            <a:avLst/>
          </a:prstGeom>
          <a:ln w="152400">
            <a:solidFill>
              <a:srgbClr val="B686DA"/>
            </a:solidFill>
            <a:prstDash val="sys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23BD572-3D45-2348-A242-645A03A1A3BE}"/>
              </a:ext>
            </a:extLst>
          </p:cNvPr>
          <p:cNvGrpSpPr/>
          <p:nvPr/>
        </p:nvGrpSpPr>
        <p:grpSpPr>
          <a:xfrm>
            <a:off x="9268132" y="4058967"/>
            <a:ext cx="2798593" cy="2515118"/>
            <a:chOff x="9268132" y="4058967"/>
            <a:chExt cx="2798593" cy="2515118"/>
          </a:xfrm>
        </p:grpSpPr>
        <p:sp>
          <p:nvSpPr>
            <p:cNvPr id="30" name="Arc 29">
              <a:extLst>
                <a:ext uri="{FF2B5EF4-FFF2-40B4-BE49-F238E27FC236}">
                  <a16:creationId xmlns:a16="http://schemas.microsoft.com/office/drawing/2014/main" id="{79B7A324-E4F9-80B2-88A3-5066FFCD5C5F}"/>
                </a:ext>
              </a:extLst>
            </p:cNvPr>
            <p:cNvSpPr/>
            <p:nvPr/>
          </p:nvSpPr>
          <p:spPr>
            <a:xfrm>
              <a:off x="9277047" y="4058967"/>
              <a:ext cx="2789678" cy="1807922"/>
            </a:xfrm>
            <a:prstGeom prst="arc">
              <a:avLst>
                <a:gd name="adj1" fmla="val 12575687"/>
                <a:gd name="adj2" fmla="val 19681302"/>
              </a:avLst>
            </a:prstGeom>
            <a:ln w="1270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7" name="Straight Connector 26">
              <a:extLst>
                <a:ext uri="{FF2B5EF4-FFF2-40B4-BE49-F238E27FC236}">
                  <a16:creationId xmlns:a16="http://schemas.microsoft.com/office/drawing/2014/main" id="{09FE807C-B0E3-CF35-DEAC-4DE103556AC3}"/>
                </a:ext>
              </a:extLst>
            </p:cNvPr>
            <p:cNvCxnSpPr>
              <a:cxnSpLocks/>
            </p:cNvCxnSpPr>
            <p:nvPr/>
          </p:nvCxnSpPr>
          <p:spPr>
            <a:xfrm>
              <a:off x="9268132" y="4252713"/>
              <a:ext cx="0" cy="2321372"/>
            </a:xfrm>
            <a:prstGeom prst="line">
              <a:avLst/>
            </a:prstGeom>
            <a:ln w="152400">
              <a:solidFill>
                <a:srgbClr val="B686DA"/>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258B514-69D6-B307-F4BC-5D588C918EDE}"/>
              </a:ext>
            </a:extLst>
          </p:cNvPr>
          <p:cNvGrpSpPr/>
          <p:nvPr/>
        </p:nvGrpSpPr>
        <p:grpSpPr>
          <a:xfrm>
            <a:off x="6479992" y="4058967"/>
            <a:ext cx="2792121" cy="2512842"/>
            <a:chOff x="6479992" y="4058967"/>
            <a:chExt cx="2792121" cy="2512842"/>
          </a:xfrm>
        </p:grpSpPr>
        <p:sp>
          <p:nvSpPr>
            <p:cNvPr id="32" name="Arc 31">
              <a:extLst>
                <a:ext uri="{FF2B5EF4-FFF2-40B4-BE49-F238E27FC236}">
                  <a16:creationId xmlns:a16="http://schemas.microsoft.com/office/drawing/2014/main" id="{B355235B-B878-E7D1-C373-C9F061EE8C78}"/>
                </a:ext>
              </a:extLst>
            </p:cNvPr>
            <p:cNvSpPr/>
            <p:nvPr/>
          </p:nvSpPr>
          <p:spPr>
            <a:xfrm>
              <a:off x="6482435" y="4058967"/>
              <a:ext cx="2789678" cy="1807922"/>
            </a:xfrm>
            <a:prstGeom prst="arc">
              <a:avLst>
                <a:gd name="adj1" fmla="val 12575687"/>
                <a:gd name="adj2" fmla="val 19681302"/>
              </a:avLst>
            </a:prstGeom>
            <a:ln w="1270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8" name="Straight Connector 27">
              <a:extLst>
                <a:ext uri="{FF2B5EF4-FFF2-40B4-BE49-F238E27FC236}">
                  <a16:creationId xmlns:a16="http://schemas.microsoft.com/office/drawing/2014/main" id="{4DE50FED-AFF7-F60E-D8F3-CD0F8E117461}"/>
                </a:ext>
              </a:extLst>
            </p:cNvPr>
            <p:cNvCxnSpPr>
              <a:cxnSpLocks/>
            </p:cNvCxnSpPr>
            <p:nvPr/>
          </p:nvCxnSpPr>
          <p:spPr>
            <a:xfrm>
              <a:off x="6479992" y="4250437"/>
              <a:ext cx="0" cy="2321372"/>
            </a:xfrm>
            <a:prstGeom prst="line">
              <a:avLst/>
            </a:prstGeom>
            <a:ln w="152400">
              <a:solidFill>
                <a:srgbClr val="B686DA"/>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30DC7EA-D432-E594-493F-FEF87CFFBA35}"/>
              </a:ext>
            </a:extLst>
          </p:cNvPr>
          <p:cNvGrpSpPr/>
          <p:nvPr/>
        </p:nvGrpSpPr>
        <p:grpSpPr>
          <a:xfrm>
            <a:off x="3697459" y="4058967"/>
            <a:ext cx="2808750" cy="2512842"/>
            <a:chOff x="3697459" y="4058967"/>
            <a:chExt cx="2808750" cy="2512842"/>
          </a:xfrm>
        </p:grpSpPr>
        <p:cxnSp>
          <p:nvCxnSpPr>
            <p:cNvPr id="29" name="Straight Connector 28">
              <a:extLst>
                <a:ext uri="{FF2B5EF4-FFF2-40B4-BE49-F238E27FC236}">
                  <a16:creationId xmlns:a16="http://schemas.microsoft.com/office/drawing/2014/main" id="{25C905F0-F5DF-5BD7-7A69-ACB2B303B818}"/>
                </a:ext>
              </a:extLst>
            </p:cNvPr>
            <p:cNvCxnSpPr>
              <a:cxnSpLocks/>
            </p:cNvCxnSpPr>
            <p:nvPr/>
          </p:nvCxnSpPr>
          <p:spPr>
            <a:xfrm>
              <a:off x="3697459" y="4250437"/>
              <a:ext cx="0" cy="2321372"/>
            </a:xfrm>
            <a:prstGeom prst="line">
              <a:avLst/>
            </a:prstGeom>
            <a:ln w="152400">
              <a:solidFill>
                <a:srgbClr val="B686DA"/>
              </a:solidFill>
              <a:prstDash val="sysDash"/>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524105F2-B8EE-4EA4-5D2F-BEFCFE21F4D6}"/>
                </a:ext>
              </a:extLst>
            </p:cNvPr>
            <p:cNvSpPr/>
            <p:nvPr/>
          </p:nvSpPr>
          <p:spPr>
            <a:xfrm>
              <a:off x="3716531" y="4058967"/>
              <a:ext cx="2789678" cy="1807922"/>
            </a:xfrm>
            <a:prstGeom prst="arc">
              <a:avLst>
                <a:gd name="adj1" fmla="val 12575687"/>
                <a:gd name="adj2" fmla="val 19681302"/>
              </a:avLst>
            </a:prstGeom>
            <a:ln w="12700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cxnSp>
        <p:nvCxnSpPr>
          <p:cNvPr id="86" name="Straight Arrow Connector 85">
            <a:extLst>
              <a:ext uri="{FF2B5EF4-FFF2-40B4-BE49-F238E27FC236}">
                <a16:creationId xmlns:a16="http://schemas.microsoft.com/office/drawing/2014/main" id="{4DD2C1A2-D67D-557D-903C-D003590A869E}"/>
              </a:ext>
            </a:extLst>
          </p:cNvPr>
          <p:cNvCxnSpPr/>
          <p:nvPr/>
        </p:nvCxnSpPr>
        <p:spPr>
          <a:xfrm>
            <a:off x="1020657" y="3429000"/>
            <a:ext cx="1953397" cy="0"/>
          </a:xfrm>
          <a:prstGeom prst="straightConnector1">
            <a:avLst/>
          </a:prstGeom>
          <a:ln w="1524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2B13503-D0F3-6786-6D55-07C9686C9A73}"/>
                  </a:ext>
                </a:extLst>
              </p:cNvPr>
              <p:cNvSpPr txBox="1"/>
              <p:nvPr/>
            </p:nvSpPr>
            <p:spPr>
              <a:xfrm>
                <a:off x="2931405" y="2649091"/>
                <a:ext cx="1000192"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8000" i="1">
                          <a:solidFill>
                            <a:srgbClr val="0070C0"/>
                          </a:solidFill>
                          <a:latin typeface="Cambria Math" panose="02040503050406030204" pitchFamily="18" charset="0"/>
                        </a:rPr>
                        <m:t>𝑟</m:t>
                      </m:r>
                    </m:oMath>
                  </m:oMathPara>
                </a14:m>
                <a:endParaRPr lang="en-CA" sz="8000" dirty="0"/>
              </a:p>
            </p:txBody>
          </p:sp>
        </mc:Choice>
        <mc:Fallback xmlns="">
          <p:sp>
            <p:nvSpPr>
              <p:cNvPr id="88" name="TextBox 87">
                <a:extLst>
                  <a:ext uri="{FF2B5EF4-FFF2-40B4-BE49-F238E27FC236}">
                    <a16:creationId xmlns:a16="http://schemas.microsoft.com/office/drawing/2014/main" id="{F2B13503-D0F3-6786-6D55-07C9686C9A73}"/>
                  </a:ext>
                </a:extLst>
              </p:cNvPr>
              <p:cNvSpPr txBox="1">
                <a:spLocks noRot="1" noChangeAspect="1" noMove="1" noResize="1" noEditPoints="1" noAdjustHandles="1" noChangeArrowheads="1" noChangeShapeType="1" noTextEdit="1"/>
              </p:cNvSpPr>
              <p:nvPr/>
            </p:nvSpPr>
            <p:spPr>
              <a:xfrm>
                <a:off x="2931405" y="2649091"/>
                <a:ext cx="1000192" cy="1323439"/>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F49ED7D-F02E-3F11-73BB-0BF262C678F9}"/>
                  </a:ext>
                </a:extLst>
              </p:cNvPr>
              <p:cNvSpPr txBox="1"/>
              <p:nvPr/>
            </p:nvSpPr>
            <p:spPr>
              <a:xfrm>
                <a:off x="179292" y="101734"/>
                <a:ext cx="6565352" cy="2308324"/>
              </a:xfrm>
              <a:prstGeom prst="rect">
                <a:avLst/>
              </a:prstGeom>
              <a:noFill/>
            </p:spPr>
            <p:txBody>
              <a:bodyPr wrap="square" rtlCol="0">
                <a:spAutoFit/>
              </a:bodyPr>
              <a:lstStyle/>
              <a:p>
                <a:r>
                  <a:rPr lang="en-CA" sz="4800" dirty="0"/>
                  <a:t>In comoving coordinates, </a:t>
                </a:r>
                <a14:m>
                  <m:oMath xmlns:m="http://schemas.openxmlformats.org/officeDocument/2006/math">
                    <m:sSub>
                      <m:sSubPr>
                        <m:ctrlPr>
                          <a:rPr lang="en-CA" sz="4800" i="1" smtClean="0">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𝑟</m:t>
                        </m:r>
                      </m:e>
                      <m:sub>
                        <m:r>
                          <a:rPr lang="en-CA" sz="4800" i="1">
                            <a:solidFill>
                              <a:srgbClr val="0070C0"/>
                            </a:solidFill>
                            <a:latin typeface="Cambria Math" panose="02040503050406030204" pitchFamily="18" charset="0"/>
                          </a:rPr>
                          <m:t>𝑒𝑣𝑒𝑛𝑡</m:t>
                        </m:r>
                        <m:r>
                          <a:rPr lang="en-CA" sz="4800" i="1">
                            <a:solidFill>
                              <a:srgbClr val="0070C0"/>
                            </a:solidFill>
                            <a:latin typeface="Cambria Math" panose="02040503050406030204" pitchFamily="18" charset="0"/>
                          </a:rPr>
                          <m:t> </m:t>
                        </m:r>
                        <m:r>
                          <a:rPr lang="en-CA" sz="4800" i="1">
                            <a:solidFill>
                              <a:srgbClr val="0070C0"/>
                            </a:solidFill>
                            <a:latin typeface="Cambria Math" panose="02040503050406030204" pitchFamily="18" charset="0"/>
                          </a:rPr>
                          <m:t>h𝑜𝑟𝑖𝑧𝑜𝑛</m:t>
                        </m:r>
                      </m:sub>
                    </m:sSub>
                  </m:oMath>
                </a14:m>
                <a:r>
                  <a:rPr lang="en-CA" sz="4800" dirty="0"/>
                  <a:t> is </a:t>
                </a:r>
                <a:r>
                  <a:rPr lang="en-CA" sz="4800" b="1" u="sng" dirty="0"/>
                  <a:t>shrinking</a:t>
                </a:r>
                <a:r>
                  <a:rPr lang="en-CA" sz="4800" dirty="0"/>
                  <a:t> overtime.</a:t>
                </a:r>
              </a:p>
            </p:txBody>
          </p:sp>
        </mc:Choice>
        <mc:Fallback xmlns="">
          <p:sp>
            <p:nvSpPr>
              <p:cNvPr id="2" name="TextBox 1">
                <a:extLst>
                  <a:ext uri="{FF2B5EF4-FFF2-40B4-BE49-F238E27FC236}">
                    <a16:creationId xmlns:a16="http://schemas.microsoft.com/office/drawing/2014/main" id="{5F49ED7D-F02E-3F11-73BB-0BF262C678F9}"/>
                  </a:ext>
                </a:extLst>
              </p:cNvPr>
              <p:cNvSpPr txBox="1">
                <a:spLocks noRot="1" noChangeAspect="1" noMove="1" noResize="1" noEditPoints="1" noAdjustHandles="1" noChangeArrowheads="1" noChangeShapeType="1" noTextEdit="1"/>
              </p:cNvSpPr>
              <p:nvPr/>
            </p:nvSpPr>
            <p:spPr>
              <a:xfrm>
                <a:off x="179292" y="101734"/>
                <a:ext cx="6565352" cy="2308324"/>
              </a:xfrm>
              <a:prstGeom prst="rect">
                <a:avLst/>
              </a:prstGeom>
              <a:blipFill>
                <a:blip r:embed="rId8"/>
                <a:stretch>
                  <a:fillRect l="-4178" t="-5820" r="-3807" b="-134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0B52BD-484C-99AB-3C6B-3B0ED2BCB1E1}"/>
                  </a:ext>
                </a:extLst>
              </p:cNvPr>
              <p:cNvSpPr txBox="1"/>
              <p:nvPr/>
            </p:nvSpPr>
            <p:spPr>
              <a:xfrm>
                <a:off x="6932226" y="151363"/>
                <a:ext cx="5080482" cy="2258695"/>
              </a:xfrm>
              <a:prstGeom prst="rect">
                <a:avLst/>
              </a:prstGeom>
              <a:noFill/>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𝑟</m:t>
                          </m:r>
                        </m:e>
                        <m:sub>
                          <m:r>
                            <a:rPr lang="en-CA" sz="4800" i="1">
                              <a:solidFill>
                                <a:srgbClr val="0070C0"/>
                              </a:solidFill>
                              <a:latin typeface="Cambria Math" panose="02040503050406030204" pitchFamily="18" charset="0"/>
                            </a:rPr>
                            <m:t>𝑒𝑣𝑒𝑛𝑡</m:t>
                          </m:r>
                          <m:r>
                            <a:rPr lang="en-CA" sz="4800" i="1">
                              <a:solidFill>
                                <a:srgbClr val="0070C0"/>
                              </a:solidFill>
                              <a:latin typeface="Cambria Math" panose="02040503050406030204" pitchFamily="18" charset="0"/>
                            </a:rPr>
                            <m:t> </m:t>
                          </m:r>
                          <m:r>
                            <a:rPr lang="en-CA" sz="4800" i="1">
                              <a:solidFill>
                                <a:srgbClr val="0070C0"/>
                              </a:solidFill>
                              <a:latin typeface="Cambria Math" panose="02040503050406030204" pitchFamily="18" charset="0"/>
                            </a:rPr>
                            <m:t>h𝑜𝑟𝑖𝑧𝑜𝑛</m:t>
                          </m:r>
                        </m:sub>
                      </m:sSub>
                      <m:r>
                        <a:rPr lang="en-CA" sz="4800" i="1">
                          <a:latin typeface="Cambria Math" panose="02040503050406030204" pitchFamily="18" charset="0"/>
                        </a:rPr>
                        <m:t>=</m:t>
                      </m:r>
                    </m:oMath>
                  </m:oMathPara>
                </a14:m>
                <a:endParaRPr lang="en-CA" sz="4800" i="1" dirty="0">
                  <a:latin typeface="Cambria Math" panose="02040503050406030204" pitchFamily="18" charset="0"/>
                </a:endParaRPr>
              </a:p>
              <a:p>
                <a:r>
                  <a:rPr lang="en-CA" sz="4800" dirty="0"/>
                  <a:t>    </a:t>
                </a:r>
                <a14:m>
                  <m:oMath xmlns:m="http://schemas.openxmlformats.org/officeDocument/2006/math">
                    <m:nary>
                      <m:naryPr>
                        <m:ctrlPr>
                          <a:rPr lang="en-CA" sz="6000" i="1">
                            <a:latin typeface="Cambria Math" panose="02040503050406030204" pitchFamily="18" charset="0"/>
                          </a:rPr>
                        </m:ctrlPr>
                      </m:naryPr>
                      <m:sub>
                        <m:sSub>
                          <m:sSubPr>
                            <m:ctrlPr>
                              <a:rPr lang="en-CA" sz="6000" i="1">
                                <a:latin typeface="Cambria Math" panose="02040503050406030204" pitchFamily="18" charset="0"/>
                              </a:rPr>
                            </m:ctrlPr>
                          </m:sSubPr>
                          <m:e>
                            <m:r>
                              <a:rPr lang="en-CA" sz="6000" i="1">
                                <a:latin typeface="Cambria Math" panose="02040503050406030204" pitchFamily="18" charset="0"/>
                              </a:rPr>
                              <m:t>𝑡</m:t>
                            </m:r>
                          </m:e>
                          <m:sub>
                            <m:r>
                              <a:rPr lang="en-CA" sz="6000" i="1">
                                <a:latin typeface="Cambria Math" panose="02040503050406030204" pitchFamily="18" charset="0"/>
                              </a:rPr>
                              <m:t>𝑛𝑜𝑤</m:t>
                            </m:r>
                          </m:sub>
                        </m:sSub>
                      </m:sub>
                      <m:sup>
                        <m:r>
                          <a:rPr lang="en-CA" sz="6000" i="1">
                            <a:latin typeface="Cambria Math" panose="02040503050406030204" pitchFamily="18" charset="0"/>
                          </a:rPr>
                          <m:t>∞</m:t>
                        </m:r>
                      </m:sup>
                      <m:e>
                        <m:f>
                          <m:fPr>
                            <m:ctrlPr>
                              <a:rPr lang="en-GB" sz="6000" i="1">
                                <a:latin typeface="Cambria Math" panose="02040503050406030204" pitchFamily="18" charset="0"/>
                              </a:rPr>
                            </m:ctrlPr>
                          </m:fPr>
                          <m:num>
                            <m:r>
                              <a:rPr lang="en-CA" sz="6000" i="1">
                                <a:latin typeface="Cambria Math" panose="02040503050406030204" pitchFamily="18" charset="0"/>
                              </a:rPr>
                              <m:t>1</m:t>
                            </m:r>
                          </m:num>
                          <m:den>
                            <m:r>
                              <a:rPr lang="en-GB"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 </m:t>
                            </m:r>
                          </m:den>
                        </m:f>
                        <m:r>
                          <a:rPr lang="en-GB" sz="6000" i="1">
                            <a:latin typeface="Cambria Math" panose="02040503050406030204" pitchFamily="18" charset="0"/>
                          </a:rPr>
                          <m:t>𝑑</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e>
                    </m:nary>
                  </m:oMath>
                </a14:m>
                <a:endParaRPr lang="en-CA" sz="4800" dirty="0"/>
              </a:p>
            </p:txBody>
          </p:sp>
        </mc:Choice>
        <mc:Fallback xmlns="">
          <p:sp>
            <p:nvSpPr>
              <p:cNvPr id="3" name="TextBox 2">
                <a:extLst>
                  <a:ext uri="{FF2B5EF4-FFF2-40B4-BE49-F238E27FC236}">
                    <a16:creationId xmlns:a16="http://schemas.microsoft.com/office/drawing/2014/main" id="{7B0B52BD-484C-99AB-3C6B-3B0ED2BCB1E1}"/>
                  </a:ext>
                </a:extLst>
              </p:cNvPr>
              <p:cNvSpPr txBox="1">
                <a:spLocks noRot="1" noChangeAspect="1" noMove="1" noResize="1" noEditPoints="1" noAdjustHandles="1" noChangeArrowheads="1" noChangeShapeType="1" noTextEdit="1"/>
              </p:cNvSpPr>
              <p:nvPr/>
            </p:nvSpPr>
            <p:spPr>
              <a:xfrm>
                <a:off x="6932226" y="151363"/>
                <a:ext cx="5080482" cy="2258695"/>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6" name="Ink 25">
                <a:extLst>
                  <a:ext uri="{FF2B5EF4-FFF2-40B4-BE49-F238E27FC236}">
                    <a16:creationId xmlns:a16="http://schemas.microsoft.com/office/drawing/2014/main" id="{B1918607-26C6-B1A0-A7AF-3B0E2E09B355}"/>
                  </a:ext>
                </a:extLst>
              </p14:cNvPr>
              <p14:cNvContentPartPr/>
              <p14:nvPr>
                <p:extLst>
                  <p:ext uri="{42D2F446-02D8-4167-A562-619A0277C38B}">
                    <p15:isNarration xmlns:p15="http://schemas.microsoft.com/office/powerpoint/2012/main" val="1"/>
                  </p:ext>
                </p:extLst>
              </p14:nvPr>
            </p14:nvContentPartPr>
            <p14:xfrm>
              <a:off x="6911640" y="56520"/>
              <a:ext cx="3706560" cy="2254680"/>
            </p14:xfrm>
          </p:contentPart>
        </mc:Choice>
        <mc:Fallback xmlns="">
          <p:pic>
            <p:nvPicPr>
              <p:cNvPr id="26" name="Ink 25">
                <a:extLst>
                  <a:ext uri="{FF2B5EF4-FFF2-40B4-BE49-F238E27FC236}">
                    <a16:creationId xmlns:a16="http://schemas.microsoft.com/office/drawing/2014/main" id="{B1918607-26C6-B1A0-A7AF-3B0E2E09B355}"/>
                  </a:ext>
                </a:extLst>
              </p:cNvPr>
              <p:cNvPicPr>
                <a:picLocks noGrp="1" noRot="1" noChangeAspect="1" noMove="1" noResize="1" noEditPoints="1" noAdjustHandles="1" noChangeArrowheads="1" noChangeShapeType="1"/>
              </p:cNvPicPr>
              <p:nvPr/>
            </p:nvPicPr>
            <p:blipFill>
              <a:blip r:embed="rId11"/>
              <a:stretch>
                <a:fillRect/>
              </a:stretch>
            </p:blipFill>
            <p:spPr>
              <a:xfrm>
                <a:off x="6902280" y="47160"/>
                <a:ext cx="3725280" cy="2273400"/>
              </a:xfrm>
              <a:prstGeom prst="rect">
                <a:avLst/>
              </a:prstGeom>
            </p:spPr>
          </p:pic>
        </mc:Fallback>
      </mc:AlternateContent>
    </p:spTree>
    <p:custDataLst>
      <p:tags r:id="rId1"/>
    </p:custDataLst>
    <p:extLst>
      <p:ext uri="{BB962C8B-B14F-4D97-AF65-F5344CB8AC3E}">
        <p14:creationId xmlns:p14="http://schemas.microsoft.com/office/powerpoint/2010/main" val="3605909936"/>
      </p:ext>
    </p:extLst>
  </p:cSld>
  <p:clrMapOvr>
    <a:masterClrMapping/>
  </p:clrMapOvr>
  <mc:AlternateContent xmlns:mc="http://schemas.openxmlformats.org/markup-compatibility/2006" xmlns:p14="http://schemas.microsoft.com/office/powerpoint/2010/main">
    <mc:Choice Requires="p14">
      <p:transition spd="slow" p14:dur="2000" advTm="31811"/>
    </mc:Choice>
    <mc:Fallback xmlns="">
      <p:transition spd="slow" advTm="31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md type="call" cmd="playFrom(0.0)">
                                      <p:cBhvr>
                                        <p:cTn id="7" dur="1" fill="hold"/>
                                        <p:tgtEl>
                                          <p:spTgt spid="2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righ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righ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righ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A698B3-3277-6FC8-7B60-CD21969E0FE5}"/>
                  </a:ext>
                </a:extLst>
              </p:cNvPr>
              <p:cNvSpPr txBox="1"/>
              <p:nvPr/>
            </p:nvSpPr>
            <p:spPr>
              <a:xfrm>
                <a:off x="269351" y="821741"/>
                <a:ext cx="11653297" cy="3785652"/>
              </a:xfrm>
              <a:prstGeom prst="rect">
                <a:avLst/>
              </a:prstGeom>
              <a:noFill/>
              <a:ln w="38100">
                <a:noFill/>
              </a:ln>
            </p:spPr>
            <p:txBody>
              <a:bodyPr wrap="square">
                <a:spAutoFit/>
              </a:bodyPr>
              <a:lstStyle/>
              <a:p>
                <a:r>
                  <a:rPr lang="en-CA" sz="6000" u="sng" dirty="0">
                    <a:effectLst/>
                    <a:latin typeface="Calibri" panose="020F0502020204030204" pitchFamily="34" charset="0"/>
                    <a:ea typeface="Calibri" panose="020F0502020204030204" pitchFamily="34" charset="0"/>
                    <a:cs typeface="Times New Roman" panose="02020603050405020304" pitchFamily="18" charset="0"/>
                  </a:rPr>
                  <a:t>Particle Horizon</a:t>
                </a:r>
                <a:r>
                  <a:rPr lang="en-CA" sz="6000" dirty="0">
                    <a:effectLst/>
                    <a:latin typeface="Calibri" panose="020F0502020204030204" pitchFamily="34" charset="0"/>
                    <a:ea typeface="Calibri" panose="020F0502020204030204" pitchFamily="34" charset="0"/>
                    <a:cs typeface="Times New Roman" panose="02020603050405020304" pitchFamily="18" charset="0"/>
                  </a:rPr>
                  <a:t>: </a:t>
                </a:r>
                <a:br>
                  <a:rPr lang="en-CA" sz="6000" dirty="0">
                    <a:effectLst/>
                    <a:latin typeface="Calibri" panose="020F0502020204030204" pitchFamily="34" charset="0"/>
                    <a:ea typeface="Calibri" panose="020F0502020204030204" pitchFamily="34" charset="0"/>
                    <a:cs typeface="Times New Roman" panose="02020603050405020304" pitchFamily="18" charset="0"/>
                  </a:rPr>
                </a:br>
                <a:r>
                  <a:rPr lang="en-GB" sz="6000" dirty="0">
                    <a:latin typeface="Calibri" panose="020F0502020204030204" pitchFamily="34" charset="0"/>
                    <a:ea typeface="Calibri" panose="020F0502020204030204" pitchFamily="34" charset="0"/>
                    <a:cs typeface="Times New Roman" panose="02020603050405020304" pitchFamily="18" charset="0"/>
                  </a:rPr>
                  <a:t>the distance </a:t>
                </a:r>
                <a14:m>
                  <m:oMath xmlns:m="http://schemas.openxmlformats.org/officeDocument/2006/math">
                    <m:r>
                      <m:rPr>
                        <m:sty m:val="p"/>
                      </m:rPr>
                      <a:rPr lang="en-CA" sz="6000" b="0" i="0" smtClean="0">
                        <a:latin typeface="Cambria Math" panose="02040503050406030204" pitchFamily="18" charset="0"/>
                        <a:ea typeface="Calibri" panose="020F0502020204030204" pitchFamily="34" charset="0"/>
                        <a:cs typeface="Times New Roman" panose="02020603050405020304" pitchFamily="18" charset="0"/>
                      </a:rPr>
                      <m:t>Δ</m:t>
                    </m:r>
                    <m:r>
                      <a:rPr lang="en-CA" sz="6000" b="0" i="1" smtClean="0">
                        <a:solidFill>
                          <a:srgbClr val="0070C0"/>
                        </a:solidFill>
                        <a:latin typeface="Cambria Math" panose="02040503050406030204" pitchFamily="18" charset="0"/>
                        <a:ea typeface="Calibri" panose="020F0502020204030204" pitchFamily="34" charset="0"/>
                        <a:cs typeface="Times New Roman" panose="02020603050405020304" pitchFamily="18" charset="0"/>
                      </a:rPr>
                      <m:t>𝑟</m:t>
                    </m:r>
                  </m:oMath>
                </a14:m>
                <a:r>
                  <a:rPr lang="en-GB" sz="6000" dirty="0">
                    <a:latin typeface="Calibri" panose="020F0502020204030204" pitchFamily="34" charset="0"/>
                    <a:ea typeface="Calibri" panose="020F0502020204030204" pitchFamily="34" charset="0"/>
                    <a:cs typeface="Times New Roman" panose="02020603050405020304" pitchFamily="18" charset="0"/>
                  </a:rPr>
                  <a:t> a light beam has travelled since the beginning of the universe.</a:t>
                </a:r>
                <a:endParaRPr lang="en-CA" sz="6000" dirty="0"/>
              </a:p>
            </p:txBody>
          </p:sp>
        </mc:Choice>
        <mc:Fallback xmlns="">
          <p:sp>
            <p:nvSpPr>
              <p:cNvPr id="4" name="TextBox 3">
                <a:extLst>
                  <a:ext uri="{FF2B5EF4-FFF2-40B4-BE49-F238E27FC236}">
                    <a16:creationId xmlns:a16="http://schemas.microsoft.com/office/drawing/2014/main" id="{E8A698B3-3277-6FC8-7B60-CD21969E0FE5}"/>
                  </a:ext>
                </a:extLst>
              </p:cNvPr>
              <p:cNvSpPr txBox="1">
                <a:spLocks noRot="1" noChangeAspect="1" noMove="1" noResize="1" noEditPoints="1" noAdjustHandles="1" noChangeArrowheads="1" noChangeShapeType="1" noTextEdit="1"/>
              </p:cNvSpPr>
              <p:nvPr/>
            </p:nvSpPr>
            <p:spPr>
              <a:xfrm>
                <a:off x="269351" y="821741"/>
                <a:ext cx="11653297" cy="3785652"/>
              </a:xfrm>
              <a:prstGeom prst="rect">
                <a:avLst/>
              </a:prstGeom>
              <a:blipFill>
                <a:blip r:embed="rId2"/>
                <a:stretch>
                  <a:fillRect l="-3138" t="-4992" b="-9984"/>
                </a:stretch>
              </a:blipFill>
              <a:ln w="38100">
                <a:noFill/>
              </a:ln>
            </p:spPr>
            <p:txBody>
              <a:bodyPr/>
              <a:lstStyle/>
              <a:p>
                <a:r>
                  <a:rPr lang="en-CA">
                    <a:noFill/>
                  </a:rPr>
                  <a:t> </a:t>
                </a:r>
              </a:p>
            </p:txBody>
          </p:sp>
        </mc:Fallback>
      </mc:AlternateContent>
    </p:spTree>
    <p:extLst>
      <p:ext uri="{BB962C8B-B14F-4D97-AF65-F5344CB8AC3E}">
        <p14:creationId xmlns:p14="http://schemas.microsoft.com/office/powerpoint/2010/main" val="1404388402"/>
      </p:ext>
    </p:extLst>
  </p:cSld>
  <p:clrMapOvr>
    <a:masterClrMapping/>
  </p:clrMapOvr>
  <mc:AlternateContent xmlns:mc="http://schemas.openxmlformats.org/markup-compatibility/2006" xmlns:p14="http://schemas.microsoft.com/office/powerpoint/2010/main">
    <mc:Choice Requires="p14">
      <p:transition spd="slow" p14:dur="2000" advTm="20651"/>
    </mc:Choice>
    <mc:Fallback xmlns="">
      <p:transition spd="slow" advTm="20651"/>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D8A8FD-B781-706C-CD89-AF40A76EDF9E}"/>
              </a:ext>
            </a:extLst>
          </p:cNvPr>
          <p:cNvSpPr/>
          <p:nvPr/>
        </p:nvSpPr>
        <p:spPr>
          <a:xfrm>
            <a:off x="0" y="-14775"/>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1" name="Group 10">
            <a:extLst>
              <a:ext uri="{FF2B5EF4-FFF2-40B4-BE49-F238E27FC236}">
                <a16:creationId xmlns:a16="http://schemas.microsoft.com/office/drawing/2014/main" id="{147DBDB7-9870-7B6D-1404-0EB10E09692A}"/>
              </a:ext>
            </a:extLst>
          </p:cNvPr>
          <p:cNvGrpSpPr/>
          <p:nvPr/>
        </p:nvGrpSpPr>
        <p:grpSpPr>
          <a:xfrm>
            <a:off x="3071706" y="742691"/>
            <a:ext cx="6048588" cy="6048588"/>
            <a:chOff x="3267075" y="600075"/>
            <a:chExt cx="5657850" cy="5657850"/>
          </a:xfrm>
        </p:grpSpPr>
        <p:sp>
          <p:nvSpPr>
            <p:cNvPr id="8" name="Oval 7">
              <a:extLst>
                <a:ext uri="{FF2B5EF4-FFF2-40B4-BE49-F238E27FC236}">
                  <a16:creationId xmlns:a16="http://schemas.microsoft.com/office/drawing/2014/main" id="{F51378AB-4EA3-5E82-879B-6E4DA6A769E0}"/>
                </a:ext>
              </a:extLst>
            </p:cNvPr>
            <p:cNvSpPr/>
            <p:nvPr/>
          </p:nvSpPr>
          <p:spPr>
            <a:xfrm>
              <a:off x="3267075" y="600075"/>
              <a:ext cx="5657850" cy="5657850"/>
            </a:xfrm>
            <a:prstGeom prst="ellipse">
              <a:avLst/>
            </a:prstGeom>
            <a:solidFill>
              <a:schemeClr val="bg1">
                <a:alpha val="20000"/>
              </a:schemeClr>
            </a:solidFill>
            <a:ln w="762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37A6494D-AAEE-A4A3-02F2-3B6388344647}"/>
                </a:ext>
              </a:extLst>
            </p:cNvPr>
            <p:cNvSpPr/>
            <p:nvPr/>
          </p:nvSpPr>
          <p:spPr>
            <a:xfrm>
              <a:off x="3267075" y="600075"/>
              <a:ext cx="5657850" cy="5657850"/>
            </a:xfrm>
            <a:prstGeom prst="ellipse">
              <a:avLst/>
            </a:prstGeom>
            <a:solidFill>
              <a:schemeClr val="bg1"/>
            </a:solidFill>
            <a:ln w="762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186931ED-E0AD-95A2-D4A9-B3A84E044B6C}"/>
                </a:ext>
              </a:extLst>
            </p:cNvPr>
            <p:cNvSpPr/>
            <p:nvPr/>
          </p:nvSpPr>
          <p:spPr>
            <a:xfrm>
              <a:off x="3267075" y="600075"/>
              <a:ext cx="5657850" cy="5657850"/>
            </a:xfrm>
            <a:prstGeom prst="ellipse">
              <a:avLst/>
            </a:prstGeom>
            <a:solidFill>
              <a:srgbClr val="00B0F0">
                <a:alpha val="20000"/>
              </a:srgbClr>
            </a:solidFill>
            <a:ln w="762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940A0A06-A4BD-5CC5-0CEB-12F9031DF1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5637974" y="3308428"/>
            <a:ext cx="916052" cy="917114"/>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FD8EEEBD-70B1-B214-A837-FC4A7725DFE7}"/>
              </a:ext>
            </a:extLst>
          </p:cNvPr>
          <p:cNvGrpSpPr/>
          <p:nvPr/>
        </p:nvGrpSpPr>
        <p:grpSpPr>
          <a:xfrm>
            <a:off x="4437593" y="1742608"/>
            <a:ext cx="928384" cy="840786"/>
            <a:chOff x="4047308" y="2710906"/>
            <a:chExt cx="899886" cy="814977"/>
          </a:xfrm>
          <a:solidFill>
            <a:srgbClr val="00B050"/>
          </a:solidFill>
        </p:grpSpPr>
        <p:sp>
          <p:nvSpPr>
            <p:cNvPr id="36" name="Oval 35">
              <a:extLst>
                <a:ext uri="{FF2B5EF4-FFF2-40B4-BE49-F238E27FC236}">
                  <a16:creationId xmlns:a16="http://schemas.microsoft.com/office/drawing/2014/main" id="{95638439-5D21-C51D-B20D-A74C4599A616}"/>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Moon 36">
              <a:extLst>
                <a:ext uri="{FF2B5EF4-FFF2-40B4-BE49-F238E27FC236}">
                  <a16:creationId xmlns:a16="http://schemas.microsoft.com/office/drawing/2014/main" id="{4707A490-F9D0-C4A2-5BCC-196C54F20CBF}"/>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Moon 37">
              <a:extLst>
                <a:ext uri="{FF2B5EF4-FFF2-40B4-BE49-F238E27FC236}">
                  <a16:creationId xmlns:a16="http://schemas.microsoft.com/office/drawing/2014/main" id="{E8245354-41CC-B5A2-0DA9-6FBA164DEA3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4" name="Group 23">
            <a:extLst>
              <a:ext uri="{FF2B5EF4-FFF2-40B4-BE49-F238E27FC236}">
                <a16:creationId xmlns:a16="http://schemas.microsoft.com/office/drawing/2014/main" id="{C32E5749-F1C7-23D2-B109-3C85A2D86D91}"/>
              </a:ext>
            </a:extLst>
          </p:cNvPr>
          <p:cNvGrpSpPr/>
          <p:nvPr/>
        </p:nvGrpSpPr>
        <p:grpSpPr>
          <a:xfrm>
            <a:off x="7465656" y="1783199"/>
            <a:ext cx="928384" cy="840786"/>
            <a:chOff x="4047308" y="2710906"/>
            <a:chExt cx="899886" cy="814977"/>
          </a:xfrm>
          <a:solidFill>
            <a:srgbClr val="FF0000"/>
          </a:solidFill>
        </p:grpSpPr>
        <p:sp>
          <p:nvSpPr>
            <p:cNvPr id="33" name="Oval 32">
              <a:extLst>
                <a:ext uri="{FF2B5EF4-FFF2-40B4-BE49-F238E27FC236}">
                  <a16:creationId xmlns:a16="http://schemas.microsoft.com/office/drawing/2014/main" id="{F1142552-FC9E-5BBA-134B-CA837CD64D45}"/>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Moon 33">
              <a:extLst>
                <a:ext uri="{FF2B5EF4-FFF2-40B4-BE49-F238E27FC236}">
                  <a16:creationId xmlns:a16="http://schemas.microsoft.com/office/drawing/2014/main" id="{BCF224CE-EC9F-4F79-7665-20B2692AB36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Moon 34">
              <a:extLst>
                <a:ext uri="{FF2B5EF4-FFF2-40B4-BE49-F238E27FC236}">
                  <a16:creationId xmlns:a16="http://schemas.microsoft.com/office/drawing/2014/main" id="{35B3EF4A-1D46-7EF5-72B7-D3B662E8383F}"/>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5" name="Group 24">
            <a:extLst>
              <a:ext uri="{FF2B5EF4-FFF2-40B4-BE49-F238E27FC236}">
                <a16:creationId xmlns:a16="http://schemas.microsoft.com/office/drawing/2014/main" id="{D0685F07-5BF1-71C1-3ABA-DD6E1AAA0A26}"/>
              </a:ext>
            </a:extLst>
          </p:cNvPr>
          <p:cNvGrpSpPr/>
          <p:nvPr/>
        </p:nvGrpSpPr>
        <p:grpSpPr>
          <a:xfrm>
            <a:off x="3727475" y="5064039"/>
            <a:ext cx="928384" cy="840786"/>
            <a:chOff x="4047308" y="2710906"/>
            <a:chExt cx="899886" cy="814977"/>
          </a:xfrm>
          <a:solidFill>
            <a:srgbClr val="FF33CC"/>
          </a:solidFill>
        </p:grpSpPr>
        <p:sp>
          <p:nvSpPr>
            <p:cNvPr id="30" name="Oval 29">
              <a:extLst>
                <a:ext uri="{FF2B5EF4-FFF2-40B4-BE49-F238E27FC236}">
                  <a16:creationId xmlns:a16="http://schemas.microsoft.com/office/drawing/2014/main" id="{23ACC88F-7AB8-FC01-2641-46AFC3029414}"/>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Moon 30">
              <a:extLst>
                <a:ext uri="{FF2B5EF4-FFF2-40B4-BE49-F238E27FC236}">
                  <a16:creationId xmlns:a16="http://schemas.microsoft.com/office/drawing/2014/main" id="{7F3C3FFE-613A-3F4C-3C33-5D99EE138CC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Moon 31">
              <a:extLst>
                <a:ext uri="{FF2B5EF4-FFF2-40B4-BE49-F238E27FC236}">
                  <a16:creationId xmlns:a16="http://schemas.microsoft.com/office/drawing/2014/main" id="{0E50DA13-D65B-2003-D007-BD0327A29E0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6" name="Group 25">
            <a:extLst>
              <a:ext uri="{FF2B5EF4-FFF2-40B4-BE49-F238E27FC236}">
                <a16:creationId xmlns:a16="http://schemas.microsoft.com/office/drawing/2014/main" id="{2D485182-C3FD-4264-B3B8-8BCA88680D4D}"/>
              </a:ext>
            </a:extLst>
          </p:cNvPr>
          <p:cNvGrpSpPr/>
          <p:nvPr/>
        </p:nvGrpSpPr>
        <p:grpSpPr>
          <a:xfrm>
            <a:off x="6725358" y="4223618"/>
            <a:ext cx="928384" cy="840786"/>
            <a:chOff x="4047308" y="2710906"/>
            <a:chExt cx="899886" cy="814977"/>
          </a:xfrm>
          <a:solidFill>
            <a:srgbClr val="7030A0"/>
          </a:solidFill>
        </p:grpSpPr>
        <p:sp>
          <p:nvSpPr>
            <p:cNvPr id="27" name="Oval 26">
              <a:extLst>
                <a:ext uri="{FF2B5EF4-FFF2-40B4-BE49-F238E27FC236}">
                  <a16:creationId xmlns:a16="http://schemas.microsoft.com/office/drawing/2014/main" id="{C31BD95F-CE8B-0441-951C-51474A954BF9}"/>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Moon 27">
              <a:extLst>
                <a:ext uri="{FF2B5EF4-FFF2-40B4-BE49-F238E27FC236}">
                  <a16:creationId xmlns:a16="http://schemas.microsoft.com/office/drawing/2014/main" id="{FA676B33-BBAA-F0C2-C00C-D87DE9D7D496}"/>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Moon 28">
              <a:extLst>
                <a:ext uri="{FF2B5EF4-FFF2-40B4-BE49-F238E27FC236}">
                  <a16:creationId xmlns:a16="http://schemas.microsoft.com/office/drawing/2014/main" id="{45FE3CAD-1847-04A9-EC71-377FD235C90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92" name="Straight Connector 91">
            <a:extLst>
              <a:ext uri="{FF2B5EF4-FFF2-40B4-BE49-F238E27FC236}">
                <a16:creationId xmlns:a16="http://schemas.microsoft.com/office/drawing/2014/main" id="{B2B034CE-844C-BB27-6292-FD34AEBC7A6E}"/>
              </a:ext>
            </a:extLst>
          </p:cNvPr>
          <p:cNvCxnSpPr>
            <a:cxnSpLocks/>
          </p:cNvCxnSpPr>
          <p:nvPr/>
        </p:nvCxnSpPr>
        <p:spPr>
          <a:xfrm>
            <a:off x="4868293" y="2163001"/>
            <a:ext cx="1074008" cy="1370018"/>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55FBB5E-F34B-9A45-9FD8-7C433F641E84}"/>
              </a:ext>
            </a:extLst>
          </p:cNvPr>
          <p:cNvCxnSpPr>
            <a:cxnSpLocks/>
          </p:cNvCxnSpPr>
          <p:nvPr/>
        </p:nvCxnSpPr>
        <p:spPr>
          <a:xfrm flipH="1">
            <a:off x="4191666" y="3909614"/>
            <a:ext cx="1693366" cy="1574818"/>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B0A154-55FC-0C5D-77CA-7AB681D9DEA6}"/>
              </a:ext>
            </a:extLst>
          </p:cNvPr>
          <p:cNvCxnSpPr>
            <a:cxnSpLocks/>
          </p:cNvCxnSpPr>
          <p:nvPr/>
        </p:nvCxnSpPr>
        <p:spPr>
          <a:xfrm flipH="1">
            <a:off x="6261506" y="2188794"/>
            <a:ext cx="1668342" cy="1425408"/>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2A9C074-E772-477E-4747-D3AF72A81212}"/>
              </a:ext>
            </a:extLst>
          </p:cNvPr>
          <p:cNvCxnSpPr>
            <a:cxnSpLocks/>
          </p:cNvCxnSpPr>
          <p:nvPr/>
        </p:nvCxnSpPr>
        <p:spPr>
          <a:xfrm flipH="1" flipV="1">
            <a:off x="6261506" y="3909613"/>
            <a:ext cx="945853" cy="692524"/>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DE215BDF-0ECB-ABFB-FE92-9993583C7B8F}"/>
              </a:ext>
            </a:extLst>
          </p:cNvPr>
          <p:cNvGrpSpPr/>
          <p:nvPr/>
        </p:nvGrpSpPr>
        <p:grpSpPr>
          <a:xfrm>
            <a:off x="10740081" y="5716528"/>
            <a:ext cx="928384" cy="840786"/>
            <a:chOff x="4047308" y="2710906"/>
            <a:chExt cx="899886" cy="814977"/>
          </a:xfrm>
          <a:solidFill>
            <a:schemeClr val="tx1">
              <a:lumMod val="50000"/>
              <a:lumOff val="50000"/>
            </a:schemeClr>
          </a:solidFill>
        </p:grpSpPr>
        <p:sp>
          <p:nvSpPr>
            <p:cNvPr id="103" name="Oval 102">
              <a:extLst>
                <a:ext uri="{FF2B5EF4-FFF2-40B4-BE49-F238E27FC236}">
                  <a16:creationId xmlns:a16="http://schemas.microsoft.com/office/drawing/2014/main" id="{2CFE83D4-1DF9-F3DE-CFC3-99606FAD9DC9}"/>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Moon 103">
              <a:extLst>
                <a:ext uri="{FF2B5EF4-FFF2-40B4-BE49-F238E27FC236}">
                  <a16:creationId xmlns:a16="http://schemas.microsoft.com/office/drawing/2014/main" id="{42A33AB0-FA1D-E0FB-DEAF-CD20C4DECDA5}"/>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Moon 104">
              <a:extLst>
                <a:ext uri="{FF2B5EF4-FFF2-40B4-BE49-F238E27FC236}">
                  <a16:creationId xmlns:a16="http://schemas.microsoft.com/office/drawing/2014/main" id="{462A73B6-FD4D-3A9F-3694-F734814505E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6" name="Group 105">
            <a:extLst>
              <a:ext uri="{FF2B5EF4-FFF2-40B4-BE49-F238E27FC236}">
                <a16:creationId xmlns:a16="http://schemas.microsoft.com/office/drawing/2014/main" id="{22CD5AEF-91A3-9A0F-C3D2-CECBF619F3F0}"/>
              </a:ext>
            </a:extLst>
          </p:cNvPr>
          <p:cNvGrpSpPr/>
          <p:nvPr/>
        </p:nvGrpSpPr>
        <p:grpSpPr>
          <a:xfrm>
            <a:off x="1363570" y="901821"/>
            <a:ext cx="928384" cy="840786"/>
            <a:chOff x="4047308" y="2710906"/>
            <a:chExt cx="899886" cy="814977"/>
          </a:xfrm>
          <a:solidFill>
            <a:schemeClr val="tx1">
              <a:lumMod val="50000"/>
              <a:lumOff val="50000"/>
            </a:schemeClr>
          </a:solidFill>
        </p:grpSpPr>
        <p:sp>
          <p:nvSpPr>
            <p:cNvPr id="107" name="Oval 106">
              <a:extLst>
                <a:ext uri="{FF2B5EF4-FFF2-40B4-BE49-F238E27FC236}">
                  <a16:creationId xmlns:a16="http://schemas.microsoft.com/office/drawing/2014/main" id="{65726A34-67D9-317C-2AC1-AA3F7E3B4267}"/>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Moon 107">
              <a:extLst>
                <a:ext uri="{FF2B5EF4-FFF2-40B4-BE49-F238E27FC236}">
                  <a16:creationId xmlns:a16="http://schemas.microsoft.com/office/drawing/2014/main" id="{B247A941-94BF-EF64-FE39-4086EED009FE}"/>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Moon 108">
              <a:extLst>
                <a:ext uri="{FF2B5EF4-FFF2-40B4-BE49-F238E27FC236}">
                  <a16:creationId xmlns:a16="http://schemas.microsoft.com/office/drawing/2014/main" id="{7EE86BDE-A145-66BD-6DB7-1FACA9C1E54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0" name="Group 109">
            <a:extLst>
              <a:ext uri="{FF2B5EF4-FFF2-40B4-BE49-F238E27FC236}">
                <a16:creationId xmlns:a16="http://schemas.microsoft.com/office/drawing/2014/main" id="{5B25E622-5BBE-AA82-011A-A4E3F42EC190}"/>
              </a:ext>
            </a:extLst>
          </p:cNvPr>
          <p:cNvGrpSpPr/>
          <p:nvPr/>
        </p:nvGrpSpPr>
        <p:grpSpPr>
          <a:xfrm>
            <a:off x="10972177" y="578451"/>
            <a:ext cx="928384" cy="840786"/>
            <a:chOff x="4047308" y="2710906"/>
            <a:chExt cx="899886" cy="814977"/>
          </a:xfrm>
          <a:solidFill>
            <a:schemeClr val="tx1">
              <a:lumMod val="50000"/>
              <a:lumOff val="50000"/>
            </a:schemeClr>
          </a:solidFill>
        </p:grpSpPr>
        <p:sp>
          <p:nvSpPr>
            <p:cNvPr id="111" name="Oval 110">
              <a:extLst>
                <a:ext uri="{FF2B5EF4-FFF2-40B4-BE49-F238E27FC236}">
                  <a16:creationId xmlns:a16="http://schemas.microsoft.com/office/drawing/2014/main" id="{EED63CD0-9474-F54C-636E-66BA08A2696F}"/>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Moon 111">
              <a:extLst>
                <a:ext uri="{FF2B5EF4-FFF2-40B4-BE49-F238E27FC236}">
                  <a16:creationId xmlns:a16="http://schemas.microsoft.com/office/drawing/2014/main" id="{C9A9086E-C796-6A0C-F52E-2A51E1375271}"/>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Moon 112">
              <a:extLst>
                <a:ext uri="{FF2B5EF4-FFF2-40B4-BE49-F238E27FC236}">
                  <a16:creationId xmlns:a16="http://schemas.microsoft.com/office/drawing/2014/main" id="{8FBFBC56-69B9-E7F7-D0A3-6EDFA93B1E0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4" name="Group 113">
            <a:extLst>
              <a:ext uri="{FF2B5EF4-FFF2-40B4-BE49-F238E27FC236}">
                <a16:creationId xmlns:a16="http://schemas.microsoft.com/office/drawing/2014/main" id="{7A95B0F1-AF8D-61B1-870E-5BD895CF6986}"/>
              </a:ext>
            </a:extLst>
          </p:cNvPr>
          <p:cNvGrpSpPr/>
          <p:nvPr/>
        </p:nvGrpSpPr>
        <p:grpSpPr>
          <a:xfrm>
            <a:off x="879795" y="5622379"/>
            <a:ext cx="928384" cy="840786"/>
            <a:chOff x="4047308" y="2710906"/>
            <a:chExt cx="899886" cy="814977"/>
          </a:xfrm>
          <a:solidFill>
            <a:schemeClr val="tx1">
              <a:lumMod val="50000"/>
              <a:lumOff val="50000"/>
            </a:schemeClr>
          </a:solidFill>
        </p:grpSpPr>
        <p:sp>
          <p:nvSpPr>
            <p:cNvPr id="115" name="Oval 114">
              <a:extLst>
                <a:ext uri="{FF2B5EF4-FFF2-40B4-BE49-F238E27FC236}">
                  <a16:creationId xmlns:a16="http://schemas.microsoft.com/office/drawing/2014/main" id="{A9C53885-2783-70EC-3CD3-DA6D4A4D4A4A}"/>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Moon 115">
              <a:extLst>
                <a:ext uri="{FF2B5EF4-FFF2-40B4-BE49-F238E27FC236}">
                  <a16:creationId xmlns:a16="http://schemas.microsoft.com/office/drawing/2014/main" id="{FBBDCCFC-48D6-4A42-F5C8-FF31D64E98DF}"/>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Moon 116">
              <a:extLst>
                <a:ext uri="{FF2B5EF4-FFF2-40B4-BE49-F238E27FC236}">
                  <a16:creationId xmlns:a16="http://schemas.microsoft.com/office/drawing/2014/main" id="{5BAC4966-52E0-E8DC-C5F9-820A5A31FAFD}"/>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18" name="Straight Connector 117">
            <a:extLst>
              <a:ext uri="{FF2B5EF4-FFF2-40B4-BE49-F238E27FC236}">
                <a16:creationId xmlns:a16="http://schemas.microsoft.com/office/drawing/2014/main" id="{87A08BA5-FF2E-BF1F-4FCA-A55B3D0ABBAD}"/>
              </a:ext>
            </a:extLst>
          </p:cNvPr>
          <p:cNvCxnSpPr>
            <a:cxnSpLocks/>
          </p:cNvCxnSpPr>
          <p:nvPr/>
        </p:nvCxnSpPr>
        <p:spPr>
          <a:xfrm>
            <a:off x="1820372" y="1323220"/>
            <a:ext cx="2981034" cy="1699881"/>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7AA50CC-15E1-384F-50F9-59904C2506B9}"/>
              </a:ext>
            </a:extLst>
          </p:cNvPr>
          <p:cNvCxnSpPr>
            <a:cxnSpLocks/>
          </p:cNvCxnSpPr>
          <p:nvPr/>
        </p:nvCxnSpPr>
        <p:spPr>
          <a:xfrm flipV="1">
            <a:off x="1343987" y="4775268"/>
            <a:ext cx="2674699" cy="1267504"/>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3A642FE-0003-B443-169A-B906BD32B376}"/>
              </a:ext>
            </a:extLst>
          </p:cNvPr>
          <p:cNvCxnSpPr>
            <a:cxnSpLocks/>
          </p:cNvCxnSpPr>
          <p:nvPr/>
        </p:nvCxnSpPr>
        <p:spPr>
          <a:xfrm flipH="1" flipV="1">
            <a:off x="8394040" y="4868061"/>
            <a:ext cx="2810233" cy="1304239"/>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089B00A-E8B7-7436-8D73-289B154C715F}"/>
              </a:ext>
            </a:extLst>
          </p:cNvPr>
          <p:cNvCxnSpPr>
            <a:cxnSpLocks/>
          </p:cNvCxnSpPr>
          <p:nvPr/>
        </p:nvCxnSpPr>
        <p:spPr>
          <a:xfrm flipH="1">
            <a:off x="8537555" y="976608"/>
            <a:ext cx="2935308" cy="1505606"/>
          </a:xfrm>
          <a:prstGeom prst="line">
            <a:avLst/>
          </a:prstGeom>
          <a:ln w="1143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07005899-3156-3098-0978-DC48B7AD8FBB}"/>
              </a:ext>
            </a:extLst>
          </p:cNvPr>
          <p:cNvSpPr txBox="1"/>
          <p:nvPr/>
        </p:nvSpPr>
        <p:spPr>
          <a:xfrm>
            <a:off x="9056099" y="2430475"/>
            <a:ext cx="3105149" cy="1323439"/>
          </a:xfrm>
          <a:prstGeom prst="rect">
            <a:avLst/>
          </a:prstGeom>
          <a:noFill/>
        </p:spPr>
        <p:txBody>
          <a:bodyPr wrap="square" rtlCol="0">
            <a:spAutoFit/>
          </a:bodyPr>
          <a:lstStyle/>
          <a:p>
            <a:pPr algn="ctr"/>
            <a:r>
              <a:rPr lang="en-CA" sz="4000" dirty="0"/>
              <a:t>Unobservable Universe</a:t>
            </a:r>
          </a:p>
        </p:txBody>
      </p:sp>
      <p:sp>
        <p:nvSpPr>
          <p:cNvPr id="139" name="TextBox 138">
            <a:extLst>
              <a:ext uri="{FF2B5EF4-FFF2-40B4-BE49-F238E27FC236}">
                <a16:creationId xmlns:a16="http://schemas.microsoft.com/office/drawing/2014/main" id="{14E16F30-1208-24BF-9E01-E8D0E5F4AB2A}"/>
              </a:ext>
            </a:extLst>
          </p:cNvPr>
          <p:cNvSpPr txBox="1"/>
          <p:nvPr/>
        </p:nvSpPr>
        <p:spPr>
          <a:xfrm>
            <a:off x="6796022" y="3023101"/>
            <a:ext cx="2231239" cy="1077218"/>
          </a:xfrm>
          <a:prstGeom prst="rect">
            <a:avLst/>
          </a:prstGeom>
          <a:noFill/>
        </p:spPr>
        <p:txBody>
          <a:bodyPr wrap="square" rtlCol="0">
            <a:spAutoFit/>
          </a:bodyPr>
          <a:lstStyle/>
          <a:p>
            <a:pPr algn="ctr"/>
            <a:r>
              <a:rPr lang="en-CA" sz="3200" dirty="0">
                <a:solidFill>
                  <a:srgbClr val="0070C0"/>
                </a:solidFill>
              </a:rPr>
              <a:t>Observable Universe</a:t>
            </a:r>
          </a:p>
        </p:txBody>
      </p:sp>
      <p:sp>
        <p:nvSpPr>
          <p:cNvPr id="142" name="TextBox 141">
            <a:extLst>
              <a:ext uri="{FF2B5EF4-FFF2-40B4-BE49-F238E27FC236}">
                <a16:creationId xmlns:a16="http://schemas.microsoft.com/office/drawing/2014/main" id="{AC966678-5865-5484-BE3D-A86E7E58E5B8}"/>
              </a:ext>
            </a:extLst>
          </p:cNvPr>
          <p:cNvSpPr txBox="1"/>
          <p:nvPr/>
        </p:nvSpPr>
        <p:spPr>
          <a:xfrm>
            <a:off x="2452908" y="470375"/>
            <a:ext cx="7506910" cy="7506486"/>
          </a:xfrm>
          <a:prstGeom prst="rect">
            <a:avLst/>
          </a:prstGeom>
          <a:noFill/>
        </p:spPr>
        <p:txBody>
          <a:bodyPr wrap="square" rtlCol="0">
            <a:prstTxWarp prst="textArchUp">
              <a:avLst>
                <a:gd name="adj" fmla="val 8056711"/>
              </a:avLst>
            </a:prstTxWarp>
            <a:spAutoFit/>
          </a:bodyPr>
          <a:lstStyle/>
          <a:p>
            <a:pPr algn="ctr"/>
            <a:r>
              <a:rPr lang="en-CA" sz="6000" dirty="0">
                <a:solidFill>
                  <a:srgbClr val="0070C0"/>
                </a:solidFill>
              </a:rPr>
              <a:t>Particle Horizon</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43" name="Ink 142">
                <a:extLst>
                  <a:ext uri="{FF2B5EF4-FFF2-40B4-BE49-F238E27FC236}">
                    <a16:creationId xmlns:a16="http://schemas.microsoft.com/office/drawing/2014/main" id="{088289A7-EF4D-9D7C-79FE-B3888DBB9C87}"/>
                  </a:ext>
                </a:extLst>
              </p14:cNvPr>
              <p14:cNvContentPartPr/>
              <p14:nvPr>
                <p:extLst>
                  <p:ext uri="{42D2F446-02D8-4167-A562-619A0277C38B}">
                    <p15:isNarration xmlns:p15="http://schemas.microsoft.com/office/powerpoint/2012/main" val="1"/>
                  </p:ext>
                </p:extLst>
              </p14:nvPr>
            </p14:nvContentPartPr>
            <p14:xfrm>
              <a:off x="2012760" y="896040"/>
              <a:ext cx="7165080" cy="5718240"/>
            </p14:xfrm>
          </p:contentPart>
        </mc:Choice>
        <mc:Fallback xmlns="">
          <p:pic>
            <p:nvPicPr>
              <p:cNvPr id="143" name="Ink 142">
                <a:extLst>
                  <a:ext uri="{FF2B5EF4-FFF2-40B4-BE49-F238E27FC236}">
                    <a16:creationId xmlns:a16="http://schemas.microsoft.com/office/drawing/2014/main" id="{088289A7-EF4D-9D7C-79FE-B3888DBB9C87}"/>
                  </a:ext>
                </a:extLst>
              </p:cNvPr>
              <p:cNvPicPr>
                <a:picLocks noGrp="1" noRot="1" noChangeAspect="1" noMove="1" noResize="1" noEditPoints="1" noAdjustHandles="1" noChangeArrowheads="1" noChangeShapeType="1"/>
              </p:cNvPicPr>
              <p:nvPr/>
            </p:nvPicPr>
            <p:blipFill>
              <a:blip r:embed="rId6"/>
              <a:stretch>
                <a:fillRect/>
              </a:stretch>
            </p:blipFill>
            <p:spPr>
              <a:xfrm>
                <a:off x="2003400" y="886680"/>
                <a:ext cx="7183800" cy="5736960"/>
              </a:xfrm>
              <a:prstGeom prst="rect">
                <a:avLst/>
              </a:prstGeom>
            </p:spPr>
          </p:pic>
        </mc:Fallback>
      </mc:AlternateContent>
    </p:spTree>
    <p:custDataLst>
      <p:tags r:id="rId1"/>
    </p:custDataLst>
    <p:extLst>
      <p:ext uri="{BB962C8B-B14F-4D97-AF65-F5344CB8AC3E}">
        <p14:creationId xmlns:p14="http://schemas.microsoft.com/office/powerpoint/2010/main" val="3560657746"/>
      </p:ext>
    </p:extLst>
  </p:cSld>
  <p:clrMapOvr>
    <a:masterClrMapping/>
  </p:clrMapOvr>
  <mc:AlternateContent xmlns:mc="http://schemas.openxmlformats.org/markup-compatibility/2006" xmlns:p14="http://schemas.microsoft.com/office/powerpoint/2010/main">
    <mc:Choice Requires="p14">
      <p:transition spd="slow" p14:dur="2000" advTm="35743"/>
    </mc:Choice>
    <mc:Fallback xmlns="">
      <p:transition spd="slow" advTm="35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cmd type="call" cmd="playFrom(0.0)">
                                      <p:cBhvr>
                                        <p:cTn id="7" dur="1" fill="hold"/>
                                        <p:tgtEl>
                                          <p:spTgt spid="143"/>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wipe(up)">
                                      <p:cBhvr>
                                        <p:cTn id="12" dur="500"/>
                                        <p:tgtEl>
                                          <p:spTgt spid="92"/>
                                        </p:tgtEl>
                                      </p:cBhvr>
                                    </p:animEffect>
                                  </p:childTnLst>
                                </p:cTn>
                              </p:par>
                              <p:par>
                                <p:cTn id="13" presetID="22" presetClass="entr" presetSubtype="4"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wipe(down)">
                                      <p:cBhvr>
                                        <p:cTn id="15" dur="500"/>
                                        <p:tgtEl>
                                          <p:spTgt spid="95"/>
                                        </p:tgtEl>
                                      </p:cBhvr>
                                    </p:animEffect>
                                  </p:childTnLst>
                                </p:cTn>
                              </p:par>
                              <p:par>
                                <p:cTn id="16" presetID="22" presetClass="entr" presetSubtype="1"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up)">
                                      <p:cBhvr>
                                        <p:cTn id="18" dur="500"/>
                                        <p:tgtEl>
                                          <p:spTgt spid="98"/>
                                        </p:tgtEl>
                                      </p:cBhvr>
                                    </p:animEffect>
                                  </p:childTnLst>
                                </p:cTn>
                              </p:par>
                              <p:par>
                                <p:cTn id="19" presetID="22" presetClass="entr" presetSubtype="4" fill="hold"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wipe(down)">
                                      <p:cBhvr>
                                        <p:cTn id="21" dur="500"/>
                                        <p:tgtEl>
                                          <p:spTgt spid="10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18"/>
                                        </p:tgtEl>
                                        <p:attrNameLst>
                                          <p:attrName>style.visibility</p:attrName>
                                        </p:attrNameLst>
                                      </p:cBhvr>
                                      <p:to>
                                        <p:strVal val="visible"/>
                                      </p:to>
                                    </p:set>
                                    <p:animEffect transition="in" filter="wipe(left)">
                                      <p:cBhvr>
                                        <p:cTn id="30" dur="500"/>
                                        <p:tgtEl>
                                          <p:spTgt spid="118"/>
                                        </p:tgtEl>
                                      </p:cBhvr>
                                    </p:animEffect>
                                  </p:childTnLst>
                                </p:cTn>
                              </p:par>
                              <p:par>
                                <p:cTn id="31" presetID="22" presetClass="entr" presetSubtype="8" fill="hold" nodeType="withEffect">
                                  <p:stCondLst>
                                    <p:cond delay="0"/>
                                  </p:stCondLst>
                                  <p:childTnLst>
                                    <p:set>
                                      <p:cBhvr>
                                        <p:cTn id="32" dur="1" fill="hold">
                                          <p:stCondLst>
                                            <p:cond delay="0"/>
                                          </p:stCondLst>
                                        </p:cTn>
                                        <p:tgtEl>
                                          <p:spTgt spid="120"/>
                                        </p:tgtEl>
                                        <p:attrNameLst>
                                          <p:attrName>style.visibility</p:attrName>
                                        </p:attrNameLst>
                                      </p:cBhvr>
                                      <p:to>
                                        <p:strVal val="visible"/>
                                      </p:to>
                                    </p:set>
                                    <p:animEffect transition="in" filter="wipe(left)">
                                      <p:cBhvr>
                                        <p:cTn id="33" dur="500"/>
                                        <p:tgtEl>
                                          <p:spTgt spid="120"/>
                                        </p:tgtEl>
                                      </p:cBhvr>
                                    </p:animEffect>
                                  </p:childTnLst>
                                </p:cTn>
                              </p:par>
                              <p:par>
                                <p:cTn id="34" presetID="22" presetClass="entr" presetSubtype="2" fill="hold" nodeType="withEffect">
                                  <p:stCondLst>
                                    <p:cond delay="0"/>
                                  </p:stCondLst>
                                  <p:childTnLst>
                                    <p:set>
                                      <p:cBhvr>
                                        <p:cTn id="35" dur="1" fill="hold">
                                          <p:stCondLst>
                                            <p:cond delay="0"/>
                                          </p:stCondLst>
                                        </p:cTn>
                                        <p:tgtEl>
                                          <p:spTgt spid="125"/>
                                        </p:tgtEl>
                                        <p:attrNameLst>
                                          <p:attrName>style.visibility</p:attrName>
                                        </p:attrNameLst>
                                      </p:cBhvr>
                                      <p:to>
                                        <p:strVal val="visible"/>
                                      </p:to>
                                    </p:set>
                                    <p:animEffect transition="in" filter="wipe(right)">
                                      <p:cBhvr>
                                        <p:cTn id="36" dur="500"/>
                                        <p:tgtEl>
                                          <p:spTgt spid="125"/>
                                        </p:tgtEl>
                                      </p:cBhvr>
                                    </p:animEffect>
                                  </p:childTnLst>
                                </p:cTn>
                              </p:par>
                              <p:par>
                                <p:cTn id="37" presetID="22" presetClass="entr" presetSubtype="2" fill="hold" nodeType="with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wipe(right)">
                                      <p:cBhvr>
                                        <p:cTn id="39" dur="500"/>
                                        <p:tgtEl>
                                          <p:spTgt spid="12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20C571-91BA-1668-8710-2B68D58B5E1E}"/>
                  </a:ext>
                </a:extLst>
              </p:cNvPr>
              <p:cNvSpPr txBox="1"/>
              <p:nvPr/>
            </p:nvSpPr>
            <p:spPr>
              <a:xfrm>
                <a:off x="133351" y="164961"/>
                <a:ext cx="4667250" cy="2938946"/>
              </a:xfrm>
              <a:prstGeom prst="rect">
                <a:avLst/>
              </a:prstGeom>
              <a:noFill/>
              <a:ln w="38100">
                <a:solidFill>
                  <a:schemeClr val="tx1"/>
                </a:solidFill>
              </a:ln>
            </p:spPr>
            <p:txBody>
              <a:bodyPr wrap="square">
                <a:spAutoFit/>
              </a:bodyPr>
              <a:lstStyle/>
              <a:p>
                <a:pPr algn="ctr"/>
                <a:r>
                  <a:rPr lang="en-GB" sz="6000" dirty="0"/>
                  <a:t>Light</a:t>
                </a:r>
                <a:r>
                  <a:rPr lang="en-GB" sz="7200" dirty="0"/>
                  <a:t> </a:t>
                </a:r>
                <a14:m>
                  <m:oMath xmlns:m="http://schemas.openxmlformats.org/officeDocument/2006/math">
                    <m:r>
                      <a:rPr lang="en-CA" sz="6000" b="0" i="1" smtClean="0">
                        <a:latin typeface="Cambria Math" panose="02040503050406030204" pitchFamily="18" charset="0"/>
                      </a:rPr>
                      <m:t>(</m:t>
                    </m:r>
                    <m:r>
                      <a:rPr lang="en-CA" sz="6000" b="0" i="1" smtClean="0">
                        <a:solidFill>
                          <a:srgbClr val="7030A0"/>
                        </a:solidFill>
                        <a:latin typeface="Cambria Math" panose="02040503050406030204" pitchFamily="18" charset="0"/>
                      </a:rPr>
                      <m:t>𝑘</m:t>
                    </m:r>
                    <m:r>
                      <a:rPr lang="en-CA" sz="6000" b="0" i="1" smtClean="0">
                        <a:latin typeface="Cambria Math" panose="02040503050406030204" pitchFamily="18" charset="0"/>
                      </a:rPr>
                      <m:t>=0)</m:t>
                    </m:r>
                  </m:oMath>
                </a14:m>
                <a:endParaRPr lang="en-GB" sz="6000" i="1" dirty="0">
                  <a:latin typeface="Cambria Math" panose="02040503050406030204" pitchFamily="18" charset="0"/>
                </a:endParaRPr>
              </a:p>
              <a:p>
                <a:pPr algn="ctr"/>
                <a14:m>
                  <m:oMath xmlns:m="http://schemas.openxmlformats.org/officeDocument/2006/math">
                    <m:f>
                      <m:fPr>
                        <m:ctrlPr>
                          <a:rPr lang="en-GB" sz="7200" i="1">
                            <a:latin typeface="Cambria Math" panose="02040503050406030204" pitchFamily="18" charset="0"/>
                          </a:rPr>
                        </m:ctrlPr>
                      </m:fPr>
                      <m:num>
                        <m:r>
                          <a:rPr lang="en-GB" sz="7200" i="1">
                            <a:latin typeface="Cambria Math" panose="02040503050406030204" pitchFamily="18" charset="0"/>
                          </a:rPr>
                          <m:t>𝑑</m:t>
                        </m:r>
                        <m:r>
                          <a:rPr lang="en-CA" sz="7200" i="1">
                            <a:solidFill>
                              <a:srgbClr val="0070C0"/>
                            </a:solidFill>
                            <a:latin typeface="Cambria Math" panose="02040503050406030204" pitchFamily="18" charset="0"/>
                          </a:rPr>
                          <m:t>𝑟</m:t>
                        </m:r>
                      </m:num>
                      <m:den>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den>
                    </m:f>
                    <m:r>
                      <a:rPr lang="en-GB" sz="7200" i="1">
                        <a:latin typeface="Cambria Math" panose="02040503050406030204" pitchFamily="18" charset="0"/>
                      </a:rPr>
                      <m:t>=</m:t>
                    </m:r>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 </m:t>
                        </m:r>
                      </m:den>
                    </m:f>
                  </m:oMath>
                </a14:m>
                <a:r>
                  <a:rPr lang="en-CA" sz="7200" dirty="0"/>
                  <a:t>  </a:t>
                </a:r>
              </a:p>
            </p:txBody>
          </p:sp>
        </mc:Choice>
        <mc:Fallback xmlns="">
          <p:sp>
            <p:nvSpPr>
              <p:cNvPr id="4" name="TextBox 3">
                <a:extLst>
                  <a:ext uri="{FF2B5EF4-FFF2-40B4-BE49-F238E27FC236}">
                    <a16:creationId xmlns:a16="http://schemas.microsoft.com/office/drawing/2014/main" id="{4820C571-91BA-1668-8710-2B68D58B5E1E}"/>
                  </a:ext>
                </a:extLst>
              </p:cNvPr>
              <p:cNvSpPr txBox="1">
                <a:spLocks noRot="1" noChangeAspect="1" noMove="1" noResize="1" noEditPoints="1" noAdjustHandles="1" noChangeArrowheads="1" noChangeShapeType="1" noTextEdit="1"/>
              </p:cNvSpPr>
              <p:nvPr/>
            </p:nvSpPr>
            <p:spPr>
              <a:xfrm>
                <a:off x="133351" y="164961"/>
                <a:ext cx="4667250" cy="2938946"/>
              </a:xfrm>
              <a:prstGeom prst="rect">
                <a:avLst/>
              </a:prstGeom>
              <a:blipFill>
                <a:blip r:embed="rId3"/>
                <a:stretch>
                  <a:fillRect l="-4534" t="-820"/>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AC00DE-EE73-228C-BD4A-6358F8398402}"/>
                  </a:ext>
                </a:extLst>
              </p:cNvPr>
              <p:cNvSpPr txBox="1"/>
              <p:nvPr/>
            </p:nvSpPr>
            <p:spPr>
              <a:xfrm>
                <a:off x="5159516" y="-95250"/>
                <a:ext cx="6899133" cy="2947730"/>
              </a:xfrm>
              <a:prstGeom prst="rect">
                <a:avLst/>
              </a:prstGeom>
              <a:noFill/>
              <a:ln w="38100">
                <a:noFill/>
              </a:ln>
            </p:spPr>
            <p:txBody>
              <a:bodyPr wrap="square">
                <a:spAutoFit/>
              </a:bodyPr>
              <a:lstStyle/>
              <a:p>
                <a14:m>
                  <m:oMath xmlns:m="http://schemas.openxmlformats.org/officeDocument/2006/math">
                    <m:r>
                      <a:rPr lang="en-GB" sz="6000" i="1" smtClean="0">
                        <a:latin typeface="Cambria Math" panose="02040503050406030204" pitchFamily="18" charset="0"/>
                      </a:rPr>
                      <m:t>𝑑</m:t>
                    </m:r>
                    <m:r>
                      <a:rPr lang="en-CA" sz="6000" i="1">
                        <a:solidFill>
                          <a:srgbClr val="0070C0"/>
                        </a:solidFill>
                        <a:latin typeface="Cambria Math" panose="02040503050406030204" pitchFamily="18" charset="0"/>
                      </a:rPr>
                      <m:t>𝑟</m:t>
                    </m:r>
                    <m:r>
                      <a:rPr lang="en-GB" sz="6000" i="1">
                        <a:latin typeface="Cambria Math" panose="02040503050406030204" pitchFamily="18" charset="0"/>
                      </a:rPr>
                      <m:t>=</m:t>
                    </m:r>
                    <m:f>
                      <m:fPr>
                        <m:ctrlPr>
                          <a:rPr lang="en-GB" sz="6000" i="1">
                            <a:latin typeface="Cambria Math" panose="02040503050406030204" pitchFamily="18" charset="0"/>
                          </a:rPr>
                        </m:ctrlPr>
                      </m:fPr>
                      <m:num>
                        <m:r>
                          <a:rPr lang="en-CA" sz="6000" i="1">
                            <a:latin typeface="Cambria Math" panose="02040503050406030204" pitchFamily="18" charset="0"/>
                          </a:rPr>
                          <m:t>1</m:t>
                        </m:r>
                      </m:num>
                      <m:den>
                        <m:r>
                          <a:rPr lang="en-GB"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 </m:t>
                        </m:r>
                      </m:den>
                    </m:f>
                    <m:r>
                      <a:rPr lang="en-GB" sz="6000" i="1">
                        <a:latin typeface="Cambria Math" panose="02040503050406030204" pitchFamily="18" charset="0"/>
                      </a:rPr>
                      <m:t>𝑑</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oMath>
                </a14:m>
                <a:r>
                  <a:rPr lang="en-CA" sz="6000" dirty="0"/>
                  <a:t> </a:t>
                </a:r>
              </a:p>
              <a:p>
                <a14:m>
                  <m:oMath xmlns:m="http://schemas.openxmlformats.org/officeDocument/2006/math">
                    <m:r>
                      <a:rPr lang="en-CA" sz="6000" i="1">
                        <a:solidFill>
                          <a:srgbClr val="0070C0"/>
                        </a:solidFill>
                        <a:latin typeface="Cambria Math" panose="02040503050406030204" pitchFamily="18" charset="0"/>
                      </a:rPr>
                      <m:t>𝑟</m:t>
                    </m:r>
                    <m:r>
                      <a:rPr lang="en-GB" sz="6000" i="1">
                        <a:latin typeface="Cambria Math" panose="02040503050406030204" pitchFamily="18" charset="0"/>
                      </a:rPr>
                      <m:t>=</m:t>
                    </m:r>
                    <m:nary>
                      <m:naryPr>
                        <m:subHide m:val="on"/>
                        <m:supHide m:val="on"/>
                        <m:ctrlPr>
                          <a:rPr lang="en-CA" sz="6000" b="0" i="1" smtClean="0">
                            <a:latin typeface="Cambria Math" panose="02040503050406030204" pitchFamily="18" charset="0"/>
                          </a:rPr>
                        </m:ctrlPr>
                      </m:naryPr>
                      <m:sub/>
                      <m:sup/>
                      <m:e>
                        <m:f>
                          <m:fPr>
                            <m:ctrlPr>
                              <a:rPr lang="en-GB" sz="6000" i="1">
                                <a:latin typeface="Cambria Math" panose="02040503050406030204" pitchFamily="18" charset="0"/>
                              </a:rPr>
                            </m:ctrlPr>
                          </m:fPr>
                          <m:num>
                            <m:r>
                              <a:rPr lang="en-CA" sz="6000" i="1">
                                <a:latin typeface="Cambria Math" panose="02040503050406030204" pitchFamily="18" charset="0"/>
                              </a:rPr>
                              <m:t>1</m:t>
                            </m:r>
                          </m:num>
                          <m:den>
                            <m:r>
                              <a:rPr lang="en-GB"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 </m:t>
                            </m:r>
                          </m:den>
                        </m:f>
                        <m:r>
                          <a:rPr lang="en-GB" sz="6000" i="1">
                            <a:latin typeface="Cambria Math" panose="02040503050406030204" pitchFamily="18" charset="0"/>
                          </a:rPr>
                          <m:t>𝑑</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e>
                    </m:nary>
                  </m:oMath>
                </a14:m>
                <a:r>
                  <a:rPr lang="en-CA" sz="6000" dirty="0"/>
                  <a:t> </a:t>
                </a:r>
              </a:p>
            </p:txBody>
          </p:sp>
        </mc:Choice>
        <mc:Fallback xmlns="">
          <p:sp>
            <p:nvSpPr>
              <p:cNvPr id="5" name="TextBox 4">
                <a:extLst>
                  <a:ext uri="{FF2B5EF4-FFF2-40B4-BE49-F238E27FC236}">
                    <a16:creationId xmlns:a16="http://schemas.microsoft.com/office/drawing/2014/main" id="{89AC00DE-EE73-228C-BD4A-6358F8398402}"/>
                  </a:ext>
                </a:extLst>
              </p:cNvPr>
              <p:cNvSpPr txBox="1">
                <a:spLocks noRot="1" noChangeAspect="1" noMove="1" noResize="1" noEditPoints="1" noAdjustHandles="1" noChangeArrowheads="1" noChangeShapeType="1" noTextEdit="1"/>
              </p:cNvSpPr>
              <p:nvPr/>
            </p:nvSpPr>
            <p:spPr>
              <a:xfrm>
                <a:off x="5159516" y="-95250"/>
                <a:ext cx="6899133" cy="2947730"/>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A1FB21-BDD1-4486-A97C-90E680343BB9}"/>
                  </a:ext>
                </a:extLst>
              </p:cNvPr>
              <p:cNvSpPr txBox="1"/>
              <p:nvPr/>
            </p:nvSpPr>
            <p:spPr>
              <a:xfrm>
                <a:off x="5423270" y="3069142"/>
                <a:ext cx="6371621" cy="2804101"/>
              </a:xfrm>
              <a:prstGeom prst="rect">
                <a:avLst/>
              </a:prstGeom>
              <a:noFill/>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CA" sz="6000" i="1" smtClean="0">
                              <a:solidFill>
                                <a:srgbClr val="0070C0"/>
                              </a:solidFill>
                              <a:latin typeface="Cambria Math" panose="02040503050406030204" pitchFamily="18" charset="0"/>
                            </a:rPr>
                          </m:ctrlPr>
                        </m:sSubPr>
                        <m:e>
                          <m:r>
                            <a:rPr lang="en-CA" sz="6000" i="1">
                              <a:solidFill>
                                <a:srgbClr val="0070C0"/>
                              </a:solidFill>
                              <a:latin typeface="Cambria Math" panose="02040503050406030204" pitchFamily="18" charset="0"/>
                            </a:rPr>
                            <m:t>𝑟</m:t>
                          </m:r>
                        </m:e>
                        <m:sub>
                          <m:r>
                            <a:rPr lang="en-CA" sz="6000" b="0" i="1" smtClean="0">
                              <a:solidFill>
                                <a:srgbClr val="0070C0"/>
                              </a:solidFill>
                              <a:latin typeface="Cambria Math" panose="02040503050406030204" pitchFamily="18" charset="0"/>
                            </a:rPr>
                            <m:t>𝑝𝑎𝑟𝑡𝑖𝑐𝑙𝑒</m:t>
                          </m:r>
                          <m:r>
                            <a:rPr lang="en-CA" sz="6000" i="1">
                              <a:solidFill>
                                <a:srgbClr val="0070C0"/>
                              </a:solidFill>
                              <a:latin typeface="Cambria Math" panose="02040503050406030204" pitchFamily="18" charset="0"/>
                            </a:rPr>
                            <m:t> </m:t>
                          </m:r>
                          <m:r>
                            <a:rPr lang="en-CA" sz="6000" i="1">
                              <a:solidFill>
                                <a:srgbClr val="0070C0"/>
                              </a:solidFill>
                              <a:latin typeface="Cambria Math" panose="02040503050406030204" pitchFamily="18" charset="0"/>
                            </a:rPr>
                            <m:t>h𝑜𝑟𝑖𝑧𝑜𝑛</m:t>
                          </m:r>
                        </m:sub>
                      </m:sSub>
                      <m:r>
                        <a:rPr lang="en-CA" sz="6000" i="1">
                          <a:latin typeface="Cambria Math" panose="02040503050406030204" pitchFamily="18" charset="0"/>
                        </a:rPr>
                        <m:t>=</m:t>
                      </m:r>
                    </m:oMath>
                  </m:oMathPara>
                </a14:m>
                <a:endParaRPr lang="en-CA" sz="6000" i="1" dirty="0">
                  <a:latin typeface="Cambria Math" panose="02040503050406030204" pitchFamily="18" charset="0"/>
                </a:endParaRPr>
              </a:p>
              <a:p>
                <a:r>
                  <a:rPr lang="en-CA" sz="6000" dirty="0"/>
                  <a:t>    </a:t>
                </a:r>
                <a14:m>
                  <m:oMath xmlns:m="http://schemas.openxmlformats.org/officeDocument/2006/math">
                    <m:nary>
                      <m:naryPr>
                        <m:ctrlPr>
                          <a:rPr lang="en-CA" sz="7200" i="1">
                            <a:latin typeface="Cambria Math" panose="02040503050406030204" pitchFamily="18" charset="0"/>
                          </a:rPr>
                        </m:ctrlPr>
                      </m:naryPr>
                      <m:sub>
                        <m:r>
                          <a:rPr lang="en-CA" sz="7200" b="0" i="1" smtClean="0">
                            <a:latin typeface="Cambria Math" panose="02040503050406030204" pitchFamily="18" charset="0"/>
                          </a:rPr>
                          <m:t>0</m:t>
                        </m:r>
                      </m:sub>
                      <m:sup>
                        <m:sSub>
                          <m:sSubPr>
                            <m:ctrlPr>
                              <a:rPr lang="en-CA" sz="7200" i="1">
                                <a:latin typeface="Cambria Math" panose="02040503050406030204" pitchFamily="18" charset="0"/>
                              </a:rPr>
                            </m:ctrlPr>
                          </m:sSubPr>
                          <m:e>
                            <m:r>
                              <a:rPr lang="en-CA" sz="7200" i="1">
                                <a:latin typeface="Cambria Math" panose="02040503050406030204" pitchFamily="18" charset="0"/>
                              </a:rPr>
                              <m:t>𝑡</m:t>
                            </m:r>
                          </m:e>
                          <m:sub>
                            <m:r>
                              <a:rPr lang="en-CA" sz="7200" i="1">
                                <a:latin typeface="Cambria Math" panose="02040503050406030204" pitchFamily="18" charset="0"/>
                              </a:rPr>
                              <m:t>𝑛𝑜𝑤</m:t>
                            </m:r>
                          </m:sub>
                        </m:sSub>
                      </m:sup>
                      <m:e>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 </m:t>
                            </m:r>
                          </m:den>
                        </m:f>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e>
                    </m:nary>
                  </m:oMath>
                </a14:m>
                <a:endParaRPr lang="en-CA" sz="6000" dirty="0"/>
              </a:p>
            </p:txBody>
          </p:sp>
        </mc:Choice>
        <mc:Fallback xmlns="">
          <p:sp>
            <p:nvSpPr>
              <p:cNvPr id="10" name="TextBox 9">
                <a:extLst>
                  <a:ext uri="{FF2B5EF4-FFF2-40B4-BE49-F238E27FC236}">
                    <a16:creationId xmlns:a16="http://schemas.microsoft.com/office/drawing/2014/main" id="{FAA1FB21-BDD1-4486-A97C-90E680343BB9}"/>
                  </a:ext>
                </a:extLst>
              </p:cNvPr>
              <p:cNvSpPr txBox="1">
                <a:spLocks noRot="1" noChangeAspect="1" noMove="1" noResize="1" noEditPoints="1" noAdjustHandles="1" noChangeArrowheads="1" noChangeShapeType="1" noTextEdit="1"/>
              </p:cNvSpPr>
              <p:nvPr/>
            </p:nvSpPr>
            <p:spPr>
              <a:xfrm>
                <a:off x="5423270" y="3069142"/>
                <a:ext cx="6371621" cy="2804101"/>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B98292A1-FA5B-F12B-F72D-F870408AEF79}"/>
                  </a:ext>
                </a:extLst>
              </p14:cNvPr>
              <p14:cNvContentPartPr/>
              <p14:nvPr>
                <p:extLst>
                  <p:ext uri="{42D2F446-02D8-4167-A562-619A0277C38B}">
                    <p15:isNarration xmlns:p15="http://schemas.microsoft.com/office/powerpoint/2012/main" val="1"/>
                  </p:ext>
                </p:extLst>
              </p14:nvPr>
            </p14:nvContentPartPr>
            <p14:xfrm>
              <a:off x="5169960" y="2351160"/>
              <a:ext cx="3256200" cy="3330720"/>
            </p14:xfrm>
          </p:contentPart>
        </mc:Choice>
        <mc:Fallback xmlns="">
          <p:pic>
            <p:nvPicPr>
              <p:cNvPr id="2" name="Ink 1">
                <a:extLst>
                  <a:ext uri="{FF2B5EF4-FFF2-40B4-BE49-F238E27FC236}">
                    <a16:creationId xmlns:a16="http://schemas.microsoft.com/office/drawing/2014/main" id="{B98292A1-FA5B-F12B-F72D-F870408AEF79}"/>
                  </a:ext>
                </a:extLst>
              </p:cNvPr>
              <p:cNvPicPr>
                <a:picLocks noGrp="1" noRot="1" noChangeAspect="1" noMove="1" noResize="1" noEditPoints="1" noAdjustHandles="1" noChangeArrowheads="1" noChangeShapeType="1"/>
              </p:cNvPicPr>
              <p:nvPr/>
            </p:nvPicPr>
            <p:blipFill>
              <a:blip r:embed="rId7"/>
              <a:stretch>
                <a:fillRect/>
              </a:stretch>
            </p:blipFill>
            <p:spPr>
              <a:xfrm>
                <a:off x="5160600" y="2341800"/>
                <a:ext cx="3274920" cy="3349440"/>
              </a:xfrm>
              <a:prstGeom prst="rect">
                <a:avLst/>
              </a:prstGeom>
            </p:spPr>
          </p:pic>
        </mc:Fallback>
      </mc:AlternateContent>
    </p:spTree>
    <p:custDataLst>
      <p:tags r:id="rId1"/>
    </p:custDataLst>
    <p:extLst>
      <p:ext uri="{BB962C8B-B14F-4D97-AF65-F5344CB8AC3E}">
        <p14:creationId xmlns:p14="http://schemas.microsoft.com/office/powerpoint/2010/main" val="726584118"/>
      </p:ext>
    </p:extLst>
  </p:cSld>
  <p:clrMapOvr>
    <a:masterClrMapping/>
  </p:clrMapOvr>
  <mc:AlternateContent xmlns:mc="http://schemas.openxmlformats.org/markup-compatibility/2006" xmlns:p14="http://schemas.microsoft.com/office/powerpoint/2010/main">
    <mc:Choice Requires="p14">
      <p:transition spd="slow" p14:dur="2000" advTm="19988"/>
    </mc:Choice>
    <mc:Fallback xmlns="">
      <p:transition spd="slow" advTm="19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482565A-5FAE-439B-A96A-C7CEA8F7AE2E}"/>
              </a:ext>
            </a:extLst>
          </p:cNvPr>
          <p:cNvPicPr>
            <a:picLocks noChangeAspect="1"/>
          </p:cNvPicPr>
          <p:nvPr/>
        </p:nvPicPr>
        <p:blipFill rotWithShape="1">
          <a:blip r:embed="rId3">
            <a:grayscl/>
          </a:blip>
          <a:srcRect l="33255" t="5535" r="40396" b="47276"/>
          <a:stretch/>
        </p:blipFill>
        <p:spPr>
          <a:xfrm>
            <a:off x="6889187" y="235008"/>
            <a:ext cx="4075388" cy="408692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1B68292-2BD5-425B-A312-C80486372D53}"/>
                  </a:ext>
                </a:extLst>
              </p:cNvPr>
              <p:cNvSpPr txBox="1"/>
              <p:nvPr/>
            </p:nvSpPr>
            <p:spPr>
              <a:xfrm>
                <a:off x="133966" y="0"/>
                <a:ext cx="5978948" cy="5522346"/>
              </a:xfrm>
              <a:prstGeom prst="rect">
                <a:avLst/>
              </a:prstGeom>
              <a:noFill/>
            </p:spPr>
            <p:txBody>
              <a:bodyPr wrap="square" rtlCol="0">
                <a:spAutoFit/>
              </a:bodyPr>
              <a:lstStyle/>
              <a:p>
                <a:pPr>
                  <a:spcAft>
                    <a:spcPts val="1200"/>
                  </a:spcAft>
                </a:pPr>
                <a:r>
                  <a:rPr lang="en-GB" sz="4800" u="sng" dirty="0"/>
                  <a:t>Geodesics</a:t>
                </a:r>
                <a:r>
                  <a:rPr lang="en-GB" sz="4800" dirty="0"/>
                  <a:t>: </a:t>
                </a:r>
              </a:p>
              <a:p>
                <a:pPr marL="571500" indent="-571500">
                  <a:spcAft>
                    <a:spcPts val="1200"/>
                  </a:spcAft>
                  <a:buFont typeface="Arial" panose="020B0604020202020204" pitchFamily="34" charset="0"/>
                  <a:buChar char="•"/>
                </a:pPr>
                <a:r>
                  <a:rPr lang="en-GB" sz="4000" dirty="0"/>
                  <a:t>paths that free particles take through spacetime with NO FORCES acting on them</a:t>
                </a:r>
              </a:p>
              <a:p>
                <a:pPr marL="571500" indent="-571500">
                  <a:spcAft>
                    <a:spcPts val="1200"/>
                  </a:spcAft>
                  <a:buFont typeface="Arial" panose="020B0604020202020204" pitchFamily="34" charset="0"/>
                  <a:buChar char="•"/>
                </a:pPr>
                <a:r>
                  <a:rPr lang="en-GB" sz="4000" dirty="0"/>
                  <a:t>Only affected by gravity (curvature of spacetime, NOT a 4-force vector </a:t>
                </a:r>
                <a14:m>
                  <m:oMath xmlns:m="http://schemas.openxmlformats.org/officeDocument/2006/math">
                    <m:acc>
                      <m:accPr>
                        <m:chr m:val="⃗"/>
                        <m:ctrlPr>
                          <a:rPr lang="en-GB" sz="4000" b="0" i="1" smtClean="0">
                            <a:solidFill>
                              <a:srgbClr val="7030A0"/>
                            </a:solidFill>
                            <a:latin typeface="Cambria Math" panose="02040503050406030204" pitchFamily="18" charset="0"/>
                          </a:rPr>
                        </m:ctrlPr>
                      </m:accPr>
                      <m:e>
                        <m:r>
                          <a:rPr lang="en-GB" sz="4000" b="0" i="1" smtClean="0">
                            <a:solidFill>
                              <a:srgbClr val="7030A0"/>
                            </a:solidFill>
                            <a:latin typeface="Cambria Math" panose="02040503050406030204" pitchFamily="18" charset="0"/>
                          </a:rPr>
                          <m:t>𝐹</m:t>
                        </m:r>
                      </m:e>
                    </m:acc>
                  </m:oMath>
                </a14:m>
                <a:r>
                  <a:rPr lang="en-GB" sz="4000" dirty="0"/>
                  <a:t>)</a:t>
                </a:r>
              </a:p>
            </p:txBody>
          </p:sp>
        </mc:Choice>
        <mc:Fallback xmlns="">
          <p:sp>
            <p:nvSpPr>
              <p:cNvPr id="4" name="TextBox 3">
                <a:extLst>
                  <a:ext uri="{FF2B5EF4-FFF2-40B4-BE49-F238E27FC236}">
                    <a16:creationId xmlns:a16="http://schemas.microsoft.com/office/drawing/2014/main" id="{11B68292-2BD5-425B-A312-C80486372D53}"/>
                  </a:ext>
                </a:extLst>
              </p:cNvPr>
              <p:cNvSpPr txBox="1">
                <a:spLocks noRot="1" noChangeAspect="1" noMove="1" noResize="1" noEditPoints="1" noAdjustHandles="1" noChangeArrowheads="1" noChangeShapeType="1" noTextEdit="1"/>
              </p:cNvSpPr>
              <p:nvPr/>
            </p:nvSpPr>
            <p:spPr>
              <a:xfrm>
                <a:off x="133966" y="0"/>
                <a:ext cx="5978948" cy="5522346"/>
              </a:xfrm>
              <a:prstGeom prst="rect">
                <a:avLst/>
              </a:prstGeom>
              <a:blipFill>
                <a:blip r:embed="rId4"/>
                <a:stretch>
                  <a:fillRect l="-4689" t="-2428" r="-2345" b="-386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B54A48-DA37-4093-8A1C-ED17FA30A613}"/>
                  </a:ext>
                </a:extLst>
              </p:cNvPr>
              <p:cNvSpPr txBox="1"/>
              <p:nvPr/>
            </p:nvSpPr>
            <p:spPr>
              <a:xfrm>
                <a:off x="6053050" y="4707085"/>
                <a:ext cx="5978948" cy="1982979"/>
              </a:xfrm>
              <a:prstGeom prst="rect">
                <a:avLst/>
              </a:prstGeom>
              <a:noFill/>
              <a:ln w="38100">
                <a:solidFill>
                  <a:schemeClr val="tx1"/>
                </a:solidFill>
              </a:ln>
            </p:spPr>
            <p:txBody>
              <a:bodyPr wrap="square" rtlCol="0">
                <a:spAutoFit/>
              </a:bodyPr>
              <a:lstStyle/>
              <a:p>
                <a:r>
                  <a:rPr lang="en-GB" sz="4800" b="0" dirty="0"/>
                  <a:t>Geodesic Equation</a:t>
                </a:r>
              </a:p>
              <a:p>
                <a14:m>
                  <m:oMath xmlns:m="http://schemas.openxmlformats.org/officeDocument/2006/math">
                    <m:f>
                      <m:fPr>
                        <m:ctrlPr>
                          <a:rPr lang="en-GB" sz="4800" b="0" i="1" smtClean="0">
                            <a:latin typeface="Cambria Math" panose="02040503050406030204" pitchFamily="18" charset="0"/>
                          </a:rPr>
                        </m:ctrlPr>
                      </m:fPr>
                      <m:num>
                        <m:sSup>
                          <m:sSupPr>
                            <m:ctrlPr>
                              <a:rPr lang="en-GB" sz="4800" b="0" i="1" smtClean="0">
                                <a:latin typeface="Cambria Math" panose="02040503050406030204" pitchFamily="18" charset="0"/>
                              </a:rPr>
                            </m:ctrlPr>
                          </m:sSupPr>
                          <m:e>
                            <m:r>
                              <a:rPr lang="en-GB" sz="4800" b="0" i="1" smtClean="0">
                                <a:latin typeface="Cambria Math" panose="02040503050406030204" pitchFamily="18" charset="0"/>
                              </a:rPr>
                              <m:t>𝑑</m:t>
                            </m:r>
                          </m:e>
                          <m:sup>
                            <m:r>
                              <a:rPr lang="en-GB" sz="4800" b="0" i="1" smtClean="0">
                                <a:latin typeface="Cambria Math" panose="02040503050406030204" pitchFamily="18" charset="0"/>
                              </a:rPr>
                              <m:t>2</m:t>
                            </m:r>
                          </m:sup>
                        </m:sSup>
                        <m:sSup>
                          <m:sSupPr>
                            <m:ctrlPr>
                              <a:rPr lang="en-GB" sz="4800" b="0" i="1" smtClean="0">
                                <a:solidFill>
                                  <a:srgbClr val="0070C0"/>
                                </a:solidFill>
                                <a:latin typeface="Cambria Math" panose="02040503050406030204" pitchFamily="18" charset="0"/>
                              </a:rPr>
                            </m:ctrlPr>
                          </m:sSupPr>
                          <m:e>
                            <m:r>
                              <a:rPr lang="en-GB" sz="4800" b="0" i="1" smtClean="0">
                                <a:solidFill>
                                  <a:srgbClr val="0070C0"/>
                                </a:solidFill>
                                <a:latin typeface="Cambria Math" panose="02040503050406030204" pitchFamily="18" charset="0"/>
                              </a:rPr>
                              <m:t>𝑥</m:t>
                            </m:r>
                          </m:e>
                          <m:sup>
                            <m:r>
                              <a:rPr lang="en-GB" sz="4800" b="0" i="1" smtClean="0">
                                <a:solidFill>
                                  <a:srgbClr val="0070C0"/>
                                </a:solidFill>
                                <a:latin typeface="Cambria Math" panose="02040503050406030204" pitchFamily="18" charset="0"/>
                              </a:rPr>
                              <m:t>𝜎</m:t>
                            </m:r>
                          </m:sup>
                        </m:sSup>
                      </m:num>
                      <m:den>
                        <m:r>
                          <a:rPr lang="en-GB" sz="4800" b="0" i="1" smtClean="0">
                            <a:latin typeface="Cambria Math" panose="02040503050406030204" pitchFamily="18" charset="0"/>
                          </a:rPr>
                          <m:t>𝑑</m:t>
                        </m:r>
                        <m:sSup>
                          <m:sSupPr>
                            <m:ctrlPr>
                              <a:rPr lang="en-GB" sz="4800" b="0" i="1" smtClean="0">
                                <a:latin typeface="Cambria Math" panose="02040503050406030204" pitchFamily="18" charset="0"/>
                              </a:rPr>
                            </m:ctrlPr>
                          </m:sSupPr>
                          <m:e>
                            <m:r>
                              <a:rPr lang="en-GB" sz="4800" b="0" i="1" smtClean="0">
                                <a:solidFill>
                                  <a:srgbClr val="FFC000"/>
                                </a:solidFill>
                                <a:latin typeface="Cambria Math" panose="02040503050406030204" pitchFamily="18" charset="0"/>
                              </a:rPr>
                              <m:t>𝜆</m:t>
                            </m:r>
                          </m:e>
                          <m:sup>
                            <m:r>
                              <a:rPr lang="en-GB" sz="4800" b="0" i="1" smtClean="0">
                                <a:latin typeface="Cambria Math" panose="02040503050406030204" pitchFamily="18" charset="0"/>
                              </a:rPr>
                              <m:t>2</m:t>
                            </m:r>
                          </m:sup>
                        </m:sSup>
                      </m:den>
                    </m:f>
                    <m:r>
                      <a:rPr lang="en-GB" sz="4800" b="0" i="1" smtClean="0">
                        <a:latin typeface="Cambria Math" panose="02040503050406030204" pitchFamily="18" charset="0"/>
                      </a:rPr>
                      <m:t>+</m:t>
                    </m:r>
                    <m:sSubSup>
                      <m:sSubSupPr>
                        <m:ctrlPr>
                          <a:rPr lang="en-GB" sz="4800" i="1">
                            <a:solidFill>
                              <a:srgbClr val="00B0F0"/>
                            </a:solidFill>
                            <a:latin typeface="Cambria Math" panose="02040503050406030204" pitchFamily="18" charset="0"/>
                          </a:rPr>
                        </m:ctrlPr>
                      </m:sSubSupPr>
                      <m:e>
                        <m:r>
                          <m:rPr>
                            <m:sty m:val="p"/>
                          </m:rPr>
                          <a:rPr lang="en-GB" sz="4800">
                            <a:solidFill>
                              <a:srgbClr val="00B0F0"/>
                            </a:solidFill>
                            <a:latin typeface="Cambria Math" panose="02040503050406030204" pitchFamily="18" charset="0"/>
                          </a:rPr>
                          <m:t>Γ</m:t>
                        </m:r>
                      </m:e>
                      <m:sub>
                        <m:r>
                          <a:rPr lang="en-GB" sz="4800" i="1">
                            <a:solidFill>
                              <a:srgbClr val="00B0F0"/>
                            </a:solidFill>
                            <a:latin typeface="Cambria Math" panose="02040503050406030204" pitchFamily="18" charset="0"/>
                          </a:rPr>
                          <m:t>𝜇𝜈</m:t>
                        </m:r>
                      </m:sub>
                      <m:sup>
                        <m:r>
                          <a:rPr lang="en-GB" sz="4800" i="1">
                            <a:solidFill>
                              <a:srgbClr val="00B0F0"/>
                            </a:solidFill>
                            <a:latin typeface="Cambria Math" panose="02040503050406030204" pitchFamily="18" charset="0"/>
                          </a:rPr>
                          <m:t>𝜎</m:t>
                        </m:r>
                      </m:sup>
                    </m:sSubSup>
                    <m:f>
                      <m:fPr>
                        <m:ctrlPr>
                          <a:rPr lang="en-GB" sz="4800" i="1">
                            <a:latin typeface="Cambria Math" panose="02040503050406030204" pitchFamily="18" charset="0"/>
                          </a:rPr>
                        </m:ctrlPr>
                      </m:fPr>
                      <m:num>
                        <m:r>
                          <a:rPr lang="en-GB" sz="4800" b="0" i="1" smtClean="0">
                            <a:latin typeface="Cambria Math" panose="02040503050406030204" pitchFamily="18" charset="0"/>
                          </a:rPr>
                          <m:t>𝑑</m:t>
                        </m:r>
                        <m:sSup>
                          <m:sSupPr>
                            <m:ctrlPr>
                              <a:rPr lang="en-GB" sz="4800" i="1">
                                <a:solidFill>
                                  <a:srgbClr val="0070C0"/>
                                </a:solidFill>
                                <a:latin typeface="Cambria Math" panose="02040503050406030204" pitchFamily="18" charset="0"/>
                              </a:rPr>
                            </m:ctrlPr>
                          </m:sSupPr>
                          <m:e>
                            <m:r>
                              <a:rPr lang="en-GB" sz="4800" i="1">
                                <a:solidFill>
                                  <a:srgbClr val="0070C0"/>
                                </a:solidFill>
                                <a:latin typeface="Cambria Math" panose="02040503050406030204" pitchFamily="18" charset="0"/>
                              </a:rPr>
                              <m:t>𝑥</m:t>
                            </m:r>
                          </m:e>
                          <m:sup>
                            <m:r>
                              <a:rPr lang="en-GB" sz="4800" b="0" i="1" smtClean="0">
                                <a:solidFill>
                                  <a:srgbClr val="0070C0"/>
                                </a:solidFill>
                                <a:latin typeface="Cambria Math" panose="02040503050406030204" pitchFamily="18" charset="0"/>
                              </a:rPr>
                              <m:t>𝜇</m:t>
                            </m:r>
                          </m:sup>
                        </m:sSup>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f>
                      <m:fPr>
                        <m:ctrlPr>
                          <a:rPr lang="en-GB" sz="4800" i="1">
                            <a:latin typeface="Cambria Math" panose="02040503050406030204" pitchFamily="18" charset="0"/>
                          </a:rPr>
                        </m:ctrlPr>
                      </m:fPr>
                      <m:num>
                        <m:r>
                          <a:rPr lang="en-GB" sz="4800" b="0" i="1" smtClean="0">
                            <a:latin typeface="Cambria Math" panose="02040503050406030204" pitchFamily="18" charset="0"/>
                          </a:rPr>
                          <m:t>𝑑</m:t>
                        </m:r>
                        <m:sSup>
                          <m:sSupPr>
                            <m:ctrlPr>
                              <a:rPr lang="en-GB" sz="4800" i="1">
                                <a:solidFill>
                                  <a:srgbClr val="0070C0"/>
                                </a:solidFill>
                                <a:latin typeface="Cambria Math" panose="02040503050406030204" pitchFamily="18" charset="0"/>
                              </a:rPr>
                            </m:ctrlPr>
                          </m:sSupPr>
                          <m:e>
                            <m:r>
                              <a:rPr lang="en-GB" sz="4800" i="1">
                                <a:solidFill>
                                  <a:srgbClr val="0070C0"/>
                                </a:solidFill>
                                <a:latin typeface="Cambria Math" panose="02040503050406030204" pitchFamily="18" charset="0"/>
                              </a:rPr>
                              <m:t>𝑥</m:t>
                            </m:r>
                          </m:e>
                          <m:sup>
                            <m:r>
                              <a:rPr lang="en-GB" sz="4800" b="0" i="1" smtClean="0">
                                <a:solidFill>
                                  <a:srgbClr val="0070C0"/>
                                </a:solidFill>
                                <a:latin typeface="Cambria Math" panose="02040503050406030204" pitchFamily="18" charset="0"/>
                              </a:rPr>
                              <m:t>𝜈</m:t>
                            </m:r>
                          </m:sup>
                        </m:sSup>
                      </m:num>
                      <m:den>
                        <m:r>
                          <a:rPr lang="en-GB" sz="4800" i="1">
                            <a:latin typeface="Cambria Math" panose="02040503050406030204" pitchFamily="18" charset="0"/>
                          </a:rPr>
                          <m:t>𝑑</m:t>
                        </m:r>
                        <m:r>
                          <a:rPr lang="en-GB" sz="4800" i="1">
                            <a:solidFill>
                              <a:srgbClr val="FFC000"/>
                            </a:solidFill>
                            <a:latin typeface="Cambria Math" panose="02040503050406030204" pitchFamily="18" charset="0"/>
                          </a:rPr>
                          <m:t>𝜆</m:t>
                        </m:r>
                      </m:den>
                    </m:f>
                    <m:r>
                      <a:rPr lang="en-GB" sz="4800" b="0" i="1" smtClean="0">
                        <a:latin typeface="Cambria Math" panose="02040503050406030204" pitchFamily="18" charset="0"/>
                      </a:rPr>
                      <m:t>=0</m:t>
                    </m:r>
                  </m:oMath>
                </a14:m>
                <a:r>
                  <a:rPr lang="en-GB" sz="4800" b="0" i="1" dirty="0">
                    <a:solidFill>
                      <a:srgbClr val="0070C0"/>
                    </a:solidFill>
                    <a:latin typeface="Cambria Math" panose="02040503050406030204" pitchFamily="18" charset="0"/>
                  </a:rPr>
                  <a:t>  </a:t>
                </a:r>
              </a:p>
            </p:txBody>
          </p:sp>
        </mc:Choice>
        <mc:Fallback xmlns="">
          <p:sp>
            <p:nvSpPr>
              <p:cNvPr id="5" name="TextBox 4">
                <a:extLst>
                  <a:ext uri="{FF2B5EF4-FFF2-40B4-BE49-F238E27FC236}">
                    <a16:creationId xmlns:a16="http://schemas.microsoft.com/office/drawing/2014/main" id="{94B54A48-DA37-4093-8A1C-ED17FA30A613}"/>
                  </a:ext>
                </a:extLst>
              </p:cNvPr>
              <p:cNvSpPr txBox="1">
                <a:spLocks noRot="1" noChangeAspect="1" noMove="1" noResize="1" noEditPoints="1" noAdjustHandles="1" noChangeArrowheads="1" noChangeShapeType="1" noTextEdit="1"/>
              </p:cNvSpPr>
              <p:nvPr/>
            </p:nvSpPr>
            <p:spPr>
              <a:xfrm>
                <a:off x="6053050" y="4707085"/>
                <a:ext cx="5978948" cy="1982979"/>
              </a:xfrm>
              <a:prstGeom prst="rect">
                <a:avLst/>
              </a:prstGeom>
              <a:blipFill>
                <a:blip r:embed="rId5"/>
                <a:stretch>
                  <a:fillRect l="-4357" t="-5740"/>
                </a:stretch>
              </a:blipFill>
              <a:ln w="38100">
                <a:solidFill>
                  <a:schemeClr val="tx1"/>
                </a:solidFill>
              </a:ln>
            </p:spPr>
            <p:txBody>
              <a:bodyPr/>
              <a:lstStyle/>
              <a:p>
                <a:r>
                  <a:rPr lang="en-CA">
                    <a:noFill/>
                  </a:rPr>
                  <a:t> </a:t>
                </a:r>
              </a:p>
            </p:txBody>
          </p:sp>
        </mc:Fallback>
      </mc:AlternateContent>
      <p:grpSp>
        <p:nvGrpSpPr>
          <p:cNvPr id="2" name="Group 1">
            <a:extLst>
              <a:ext uri="{FF2B5EF4-FFF2-40B4-BE49-F238E27FC236}">
                <a16:creationId xmlns:a16="http://schemas.microsoft.com/office/drawing/2014/main" id="{C7225ED4-99E2-4EE5-9460-2A6BDB2E22B4}"/>
              </a:ext>
            </a:extLst>
          </p:cNvPr>
          <p:cNvGrpSpPr/>
          <p:nvPr/>
        </p:nvGrpSpPr>
        <p:grpSpPr>
          <a:xfrm>
            <a:off x="7756128" y="9687"/>
            <a:ext cx="1492782" cy="4669464"/>
            <a:chOff x="7811264" y="1505706"/>
            <a:chExt cx="1492782" cy="4669464"/>
          </a:xfrm>
        </p:grpSpPr>
        <p:grpSp>
          <p:nvGrpSpPr>
            <p:cNvPr id="7" name="Group 6">
              <a:extLst>
                <a:ext uri="{FF2B5EF4-FFF2-40B4-BE49-F238E27FC236}">
                  <a16:creationId xmlns:a16="http://schemas.microsoft.com/office/drawing/2014/main" id="{EE987B2E-1738-430F-AE55-F16D790BA5B1}"/>
                </a:ext>
              </a:extLst>
            </p:cNvPr>
            <p:cNvGrpSpPr/>
            <p:nvPr/>
          </p:nvGrpSpPr>
          <p:grpSpPr>
            <a:xfrm rot="18000000">
              <a:off x="5927997" y="3665490"/>
              <a:ext cx="4669464" cy="349896"/>
              <a:chOff x="8608236" y="4875155"/>
              <a:chExt cx="5781738" cy="1385672"/>
            </a:xfrm>
          </p:grpSpPr>
          <p:sp>
            <p:nvSpPr>
              <p:cNvPr id="12" name="Freeform: Shape 11">
                <a:extLst>
                  <a:ext uri="{FF2B5EF4-FFF2-40B4-BE49-F238E27FC236}">
                    <a16:creationId xmlns:a16="http://schemas.microsoft.com/office/drawing/2014/main" id="{B2239409-D89C-4F38-89DF-DAE7D14D5502}"/>
                  </a:ext>
                </a:extLst>
              </p:cNvPr>
              <p:cNvSpPr/>
              <p:nvPr/>
            </p:nvSpPr>
            <p:spPr>
              <a:xfrm>
                <a:off x="8608236" y="4875156"/>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F0"/>
                  </a:solidFill>
                </a:endParaRPr>
              </a:p>
            </p:txBody>
          </p:sp>
          <p:sp>
            <p:nvSpPr>
              <p:cNvPr id="13" name="Freeform: Shape 12">
                <a:extLst>
                  <a:ext uri="{FF2B5EF4-FFF2-40B4-BE49-F238E27FC236}">
                    <a16:creationId xmlns:a16="http://schemas.microsoft.com/office/drawing/2014/main" id="{5FB5E12D-9249-4A7C-BA0E-C91E75B3B0CB}"/>
                  </a:ext>
                </a:extLst>
              </p:cNvPr>
              <p:cNvSpPr/>
              <p:nvPr/>
            </p:nvSpPr>
            <p:spPr>
              <a:xfrm>
                <a:off x="11499105" y="4875155"/>
                <a:ext cx="2890869"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5125" h="1444464">
                    <a:moveTo>
                      <a:pt x="0" y="719211"/>
                    </a:moveTo>
                    <a:cubicBezTo>
                      <a:pt x="78978" y="593401"/>
                      <a:pt x="157956" y="467592"/>
                      <a:pt x="238125" y="362023"/>
                    </a:cubicBezTo>
                    <a:cubicBezTo>
                      <a:pt x="318294" y="256454"/>
                      <a:pt x="399256" y="146123"/>
                      <a:pt x="481012" y="85798"/>
                    </a:cubicBezTo>
                    <a:cubicBezTo>
                      <a:pt x="562768" y="25473"/>
                      <a:pt x="652462" y="1660"/>
                      <a:pt x="728662" y="73"/>
                    </a:cubicBezTo>
                    <a:cubicBezTo>
                      <a:pt x="804862" y="-1514"/>
                      <a:pt x="861218" y="23092"/>
                      <a:pt x="938212" y="76273"/>
                    </a:cubicBezTo>
                    <a:cubicBezTo>
                      <a:pt x="1015206" y="129454"/>
                      <a:pt x="1104106" y="210417"/>
                      <a:pt x="1190625" y="319161"/>
                    </a:cubicBezTo>
                    <a:cubicBezTo>
                      <a:pt x="1277144" y="427905"/>
                      <a:pt x="1374775" y="599355"/>
                      <a:pt x="1457325" y="728736"/>
                    </a:cubicBezTo>
                    <a:cubicBezTo>
                      <a:pt x="1539875" y="858117"/>
                      <a:pt x="1612106" y="994642"/>
                      <a:pt x="1685925" y="1095448"/>
                    </a:cubicBezTo>
                    <a:cubicBezTo>
                      <a:pt x="1759744" y="1196254"/>
                      <a:pt x="1824037" y="1275629"/>
                      <a:pt x="1900237" y="1333573"/>
                    </a:cubicBezTo>
                    <a:cubicBezTo>
                      <a:pt x="1976437" y="1391517"/>
                      <a:pt x="2063750" y="1435174"/>
                      <a:pt x="2143125" y="1443111"/>
                    </a:cubicBezTo>
                    <a:cubicBezTo>
                      <a:pt x="2222500" y="1451048"/>
                      <a:pt x="2302668" y="1423267"/>
                      <a:pt x="2376487" y="1381198"/>
                    </a:cubicBezTo>
                    <a:cubicBezTo>
                      <a:pt x="2450306" y="1339129"/>
                      <a:pt x="2497931" y="1301029"/>
                      <a:pt x="2586037" y="1190698"/>
                    </a:cubicBezTo>
                    <a:cubicBezTo>
                      <a:pt x="2674143" y="1080367"/>
                      <a:pt x="2822575" y="840655"/>
                      <a:pt x="2905125" y="719211"/>
                    </a:cubicBezTo>
                  </a:path>
                </a:pathLst>
              </a:custGeom>
              <a:noFill/>
              <a:ln w="762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B0F0"/>
                  </a:solidFill>
                </a:endParaRPr>
              </a:p>
            </p:txBody>
          </p:sp>
        </p:grpSp>
        <p:sp>
          <p:nvSpPr>
            <p:cNvPr id="16" name="Isosceles Triangle 15">
              <a:extLst>
                <a:ext uri="{FF2B5EF4-FFF2-40B4-BE49-F238E27FC236}">
                  <a16:creationId xmlns:a16="http://schemas.microsoft.com/office/drawing/2014/main" id="{7D688FAB-99B3-4428-96B9-5300F4078219}"/>
                </a:ext>
              </a:extLst>
            </p:cNvPr>
            <p:cNvSpPr/>
            <p:nvPr/>
          </p:nvSpPr>
          <p:spPr>
            <a:xfrm rot="2679229">
              <a:off x="7811264" y="4476148"/>
              <a:ext cx="306352" cy="34503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Isosceles Triangle 17">
              <a:extLst>
                <a:ext uri="{FF2B5EF4-FFF2-40B4-BE49-F238E27FC236}">
                  <a16:creationId xmlns:a16="http://schemas.microsoft.com/office/drawing/2014/main" id="{886B1CD8-F4BC-4F36-BBDA-9F38D81682D2}"/>
                </a:ext>
              </a:extLst>
            </p:cNvPr>
            <p:cNvSpPr/>
            <p:nvPr/>
          </p:nvSpPr>
          <p:spPr>
            <a:xfrm rot="2318087">
              <a:off x="8997694" y="2408288"/>
              <a:ext cx="306352" cy="34503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0" name="Straight Arrow Connector 19">
            <a:extLst>
              <a:ext uri="{FF2B5EF4-FFF2-40B4-BE49-F238E27FC236}">
                <a16:creationId xmlns:a16="http://schemas.microsoft.com/office/drawing/2014/main" id="{92CB7EB8-A91A-4722-89AE-08D2005142CF}"/>
              </a:ext>
            </a:extLst>
          </p:cNvPr>
          <p:cNvCxnSpPr>
            <a:cxnSpLocks/>
          </p:cNvCxnSpPr>
          <p:nvPr/>
        </p:nvCxnSpPr>
        <p:spPr>
          <a:xfrm flipV="1">
            <a:off x="8233577" y="2186706"/>
            <a:ext cx="1401387" cy="609258"/>
          </a:xfrm>
          <a:prstGeom prst="straightConnector1">
            <a:avLst/>
          </a:prstGeom>
          <a:ln w="1143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A6CA1F0-1871-4C29-85CB-BDD82E47A288}"/>
              </a:ext>
            </a:extLst>
          </p:cNvPr>
          <p:cNvGrpSpPr/>
          <p:nvPr/>
        </p:nvGrpSpPr>
        <p:grpSpPr>
          <a:xfrm>
            <a:off x="8106454" y="2031032"/>
            <a:ext cx="3714735" cy="2302351"/>
            <a:chOff x="8161590" y="3527051"/>
            <a:chExt cx="3714735" cy="2302351"/>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DFC75C-E58B-495E-BAB5-D5768FCA6336}"/>
                    </a:ext>
                  </a:extLst>
                </p:cNvPr>
                <p:cNvSpPr txBox="1"/>
                <p:nvPr/>
              </p:nvSpPr>
              <p:spPr>
                <a:xfrm>
                  <a:off x="8161590" y="4629202"/>
                  <a:ext cx="3714735" cy="1200200"/>
                </a:xfrm>
                <a:prstGeom prst="rect">
                  <a:avLst/>
                </a:prstGeom>
                <a:solidFill>
                  <a:schemeClr val="bg1"/>
                </a:solidFill>
                <a:effectLst>
                  <a:softEdge rad="127000"/>
                </a:effectLst>
              </p:spPr>
              <p:txBody>
                <a:bodyPr wrap="none" rtlCol="0">
                  <a:spAutoFit/>
                </a:bodyPr>
                <a:lstStyle/>
                <a:p>
                  <a14:m>
                    <m:oMath xmlns:m="http://schemas.openxmlformats.org/officeDocument/2006/math">
                      <m:acc>
                        <m:accPr>
                          <m:chr m:val="⃗"/>
                          <m:ctrlPr>
                            <a:rPr lang="en-GB" sz="3200" b="0" i="1" smtClean="0">
                              <a:solidFill>
                                <a:srgbClr val="7030A0"/>
                              </a:solidFill>
                              <a:latin typeface="Cambria Math" panose="02040503050406030204" pitchFamily="18" charset="0"/>
                            </a:rPr>
                          </m:ctrlPr>
                        </m:accPr>
                        <m:e>
                          <m:r>
                            <a:rPr lang="en-GB" sz="3200" b="0" i="1" smtClean="0">
                              <a:solidFill>
                                <a:srgbClr val="7030A0"/>
                              </a:solidFill>
                              <a:latin typeface="Cambria Math" panose="02040503050406030204" pitchFamily="18" charset="0"/>
                            </a:rPr>
                            <m:t>𝐴</m:t>
                          </m:r>
                        </m:e>
                      </m:acc>
                      <m:r>
                        <a:rPr lang="en-GB" sz="3200" b="0" i="1" smtClean="0">
                          <a:solidFill>
                            <a:schemeClr val="tx1"/>
                          </a:solidFill>
                          <a:latin typeface="Cambria Math" panose="02040503050406030204" pitchFamily="18" charset="0"/>
                        </a:rPr>
                        <m:t>=0</m:t>
                      </m:r>
                    </m:oMath>
                  </a14:m>
                  <a:r>
                    <a:rPr lang="en-GB" sz="3200" dirty="0"/>
                    <a:t> 4-Acceleration</a:t>
                  </a:r>
                </a:p>
                <a:p>
                  <a14:m>
                    <m:oMath xmlns:m="http://schemas.openxmlformats.org/officeDocument/2006/math">
                      <m:acc>
                        <m:accPr>
                          <m:chr m:val="⃗"/>
                          <m:ctrlPr>
                            <a:rPr lang="en-GB" sz="3200" b="0" i="1" smtClean="0">
                              <a:solidFill>
                                <a:srgbClr val="7030A0"/>
                              </a:solidFill>
                              <a:latin typeface="Cambria Math" panose="02040503050406030204" pitchFamily="18" charset="0"/>
                            </a:rPr>
                          </m:ctrlPr>
                        </m:accPr>
                        <m:e>
                          <m:r>
                            <a:rPr lang="en-GB" sz="3200" b="0" i="1" smtClean="0">
                              <a:solidFill>
                                <a:srgbClr val="7030A0"/>
                              </a:solidFill>
                              <a:latin typeface="Cambria Math" panose="02040503050406030204" pitchFamily="18" charset="0"/>
                            </a:rPr>
                            <m:t>𝐹</m:t>
                          </m:r>
                        </m:e>
                      </m:acc>
                      <m:r>
                        <a:rPr lang="en-GB" sz="3200" i="1">
                          <a:latin typeface="Cambria Math" panose="02040503050406030204" pitchFamily="18" charset="0"/>
                        </a:rPr>
                        <m:t>=0</m:t>
                      </m:r>
                    </m:oMath>
                  </a14:m>
                  <a:r>
                    <a:rPr lang="en-GB" sz="3200" dirty="0"/>
                    <a:t>    4-Force</a:t>
                  </a:r>
                  <a:endParaRPr lang="en-CA" sz="3200" dirty="0"/>
                </a:p>
              </p:txBody>
            </p:sp>
          </mc:Choice>
          <mc:Fallback xmlns="">
            <p:sp>
              <p:nvSpPr>
                <p:cNvPr id="22" name="TextBox 21">
                  <a:extLst>
                    <a:ext uri="{FF2B5EF4-FFF2-40B4-BE49-F238E27FC236}">
                      <a16:creationId xmlns:a16="http://schemas.microsoft.com/office/drawing/2014/main" id="{1EDFC75C-E58B-495E-BAB5-D5768FCA6336}"/>
                    </a:ext>
                  </a:extLst>
                </p:cNvPr>
                <p:cNvSpPr txBox="1">
                  <a:spLocks noRot="1" noChangeAspect="1" noMove="1" noResize="1" noEditPoints="1" noAdjustHandles="1" noChangeArrowheads="1" noChangeShapeType="1" noTextEdit="1"/>
                </p:cNvSpPr>
                <p:nvPr/>
              </p:nvSpPr>
              <p:spPr>
                <a:xfrm>
                  <a:off x="8161590" y="4629202"/>
                  <a:ext cx="3714735" cy="1200200"/>
                </a:xfrm>
                <a:prstGeom prst="rect">
                  <a:avLst/>
                </a:prstGeom>
                <a:blipFill>
                  <a:blip r:embed="rId6"/>
                  <a:stretch>
                    <a:fillRect t="-1015" r="-3120" b="-16244"/>
                  </a:stretch>
                </a:blipFill>
                <a:effectLst>
                  <a:softEdge rad="127000"/>
                </a:effectLst>
              </p:spPr>
              <p:txBody>
                <a:bodyPr/>
                <a:lstStyle/>
                <a:p>
                  <a:r>
                    <a:rPr lang="en-CA">
                      <a:noFill/>
                    </a:rPr>
                    <a:t> </a:t>
                  </a:r>
                </a:p>
              </p:txBody>
            </p:sp>
          </mc:Fallback>
        </mc:AlternateContent>
        <p:sp>
          <p:nvSpPr>
            <p:cNvPr id="23" name="Cross 22">
              <a:extLst>
                <a:ext uri="{FF2B5EF4-FFF2-40B4-BE49-F238E27FC236}">
                  <a16:creationId xmlns:a16="http://schemas.microsoft.com/office/drawing/2014/main" id="{B553BBF0-4C1D-4E50-84E0-141F9D2D1276}"/>
                </a:ext>
              </a:extLst>
            </p:cNvPr>
            <p:cNvSpPr/>
            <p:nvPr/>
          </p:nvSpPr>
          <p:spPr>
            <a:xfrm rot="18900000">
              <a:off x="8420571" y="3527051"/>
              <a:ext cx="986405" cy="986405"/>
            </a:xfrm>
            <a:prstGeom prst="plus">
              <a:avLst>
                <a:gd name="adj" fmla="val 41738"/>
              </a:avLst>
            </a:prstGeom>
            <a:solidFill>
              <a:srgbClr val="FF5B5B"/>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8" name="Ink 7">
                <a:extLst>
                  <a:ext uri="{FF2B5EF4-FFF2-40B4-BE49-F238E27FC236}">
                    <a16:creationId xmlns:a16="http://schemas.microsoft.com/office/drawing/2014/main" id="{AF6DCAB2-AF6D-0A8A-8234-18C03061D205}"/>
                  </a:ext>
                </a:extLst>
              </p14:cNvPr>
              <p14:cNvContentPartPr/>
              <p14:nvPr>
                <p:extLst>
                  <p:ext uri="{42D2F446-02D8-4167-A562-619A0277C38B}">
                    <p15:isNarration xmlns:p15="http://schemas.microsoft.com/office/powerpoint/2012/main" val="1"/>
                  </p:ext>
                </p:extLst>
              </p14:nvPr>
            </p14:nvContentPartPr>
            <p14:xfrm>
              <a:off x="5471280" y="5558760"/>
              <a:ext cx="3413880" cy="996480"/>
            </p14:xfrm>
          </p:contentPart>
        </mc:Choice>
        <mc:Fallback xmlns="">
          <p:pic>
            <p:nvPicPr>
              <p:cNvPr id="8" name="Ink 7">
                <a:extLst>
                  <a:ext uri="{FF2B5EF4-FFF2-40B4-BE49-F238E27FC236}">
                    <a16:creationId xmlns:a16="http://schemas.microsoft.com/office/drawing/2014/main" id="{AF6DCAB2-AF6D-0A8A-8234-18C03061D205}"/>
                  </a:ext>
                </a:extLst>
              </p:cNvPr>
              <p:cNvPicPr>
                <a:picLocks noGrp="1" noRot="1" noChangeAspect="1" noMove="1" noResize="1" noEditPoints="1" noAdjustHandles="1" noChangeArrowheads="1" noChangeShapeType="1"/>
              </p:cNvPicPr>
              <p:nvPr/>
            </p:nvPicPr>
            <p:blipFill>
              <a:blip r:embed="rId8"/>
              <a:stretch>
                <a:fillRect/>
              </a:stretch>
            </p:blipFill>
            <p:spPr>
              <a:xfrm>
                <a:off x="5461920" y="5549400"/>
                <a:ext cx="3432600" cy="1015200"/>
              </a:xfrm>
              <a:prstGeom prst="rect">
                <a:avLst/>
              </a:prstGeom>
            </p:spPr>
          </p:pic>
        </mc:Fallback>
      </mc:AlternateContent>
    </p:spTree>
    <p:custDataLst>
      <p:tags r:id="rId1"/>
    </p:custDataLst>
    <p:extLst>
      <p:ext uri="{BB962C8B-B14F-4D97-AF65-F5344CB8AC3E}">
        <p14:creationId xmlns:p14="http://schemas.microsoft.com/office/powerpoint/2010/main" val="284382681"/>
      </p:ext>
    </p:extLst>
  </p:cSld>
  <p:clrMapOvr>
    <a:masterClrMapping/>
  </p:clrMapOvr>
  <mc:AlternateContent xmlns:mc="http://schemas.openxmlformats.org/markup-compatibility/2006" xmlns:p14="http://schemas.microsoft.com/office/powerpoint/2010/main">
    <mc:Choice Requires="p14">
      <p:transition spd="slow" p14:dur="2000" advTm="21861"/>
    </mc:Choice>
    <mc:Fallback xmlns="">
      <p:transition spd="slow" advTm="21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820C571-91BA-1668-8710-2B68D58B5E1E}"/>
                  </a:ext>
                </a:extLst>
              </p:cNvPr>
              <p:cNvSpPr txBox="1"/>
              <p:nvPr/>
            </p:nvSpPr>
            <p:spPr>
              <a:xfrm>
                <a:off x="133351" y="164961"/>
                <a:ext cx="4667250" cy="2938946"/>
              </a:xfrm>
              <a:prstGeom prst="rect">
                <a:avLst/>
              </a:prstGeom>
              <a:noFill/>
              <a:ln w="38100">
                <a:solidFill>
                  <a:schemeClr val="tx1"/>
                </a:solidFill>
              </a:ln>
            </p:spPr>
            <p:txBody>
              <a:bodyPr wrap="square">
                <a:spAutoFit/>
              </a:bodyPr>
              <a:lstStyle/>
              <a:p>
                <a:pPr algn="ctr"/>
                <a:r>
                  <a:rPr lang="en-GB" sz="6000" dirty="0"/>
                  <a:t>Light</a:t>
                </a:r>
                <a:r>
                  <a:rPr lang="en-GB" sz="7200" dirty="0"/>
                  <a:t> </a:t>
                </a:r>
                <a14:m>
                  <m:oMath xmlns:m="http://schemas.openxmlformats.org/officeDocument/2006/math">
                    <m:r>
                      <a:rPr lang="en-CA" sz="6000" b="0" i="1" smtClean="0">
                        <a:latin typeface="Cambria Math" panose="02040503050406030204" pitchFamily="18" charset="0"/>
                      </a:rPr>
                      <m:t>(</m:t>
                    </m:r>
                    <m:r>
                      <a:rPr lang="en-CA" sz="6000" b="0" i="1" smtClean="0">
                        <a:solidFill>
                          <a:srgbClr val="7030A0"/>
                        </a:solidFill>
                        <a:latin typeface="Cambria Math" panose="02040503050406030204" pitchFamily="18" charset="0"/>
                      </a:rPr>
                      <m:t>𝑘</m:t>
                    </m:r>
                    <m:r>
                      <a:rPr lang="en-CA" sz="6000" b="0" i="1" smtClean="0">
                        <a:latin typeface="Cambria Math" panose="02040503050406030204" pitchFamily="18" charset="0"/>
                      </a:rPr>
                      <m:t>=0)</m:t>
                    </m:r>
                  </m:oMath>
                </a14:m>
                <a:endParaRPr lang="en-GB" sz="6000" i="1" dirty="0">
                  <a:latin typeface="Cambria Math" panose="02040503050406030204" pitchFamily="18" charset="0"/>
                </a:endParaRPr>
              </a:p>
              <a:p>
                <a:pPr algn="ctr"/>
                <a14:m>
                  <m:oMath xmlns:m="http://schemas.openxmlformats.org/officeDocument/2006/math">
                    <m:f>
                      <m:fPr>
                        <m:ctrlPr>
                          <a:rPr lang="en-GB" sz="7200" i="1">
                            <a:latin typeface="Cambria Math" panose="02040503050406030204" pitchFamily="18" charset="0"/>
                          </a:rPr>
                        </m:ctrlPr>
                      </m:fPr>
                      <m:num>
                        <m:r>
                          <a:rPr lang="en-GB" sz="7200" i="1">
                            <a:latin typeface="Cambria Math" panose="02040503050406030204" pitchFamily="18" charset="0"/>
                          </a:rPr>
                          <m:t>𝑑</m:t>
                        </m:r>
                        <m:r>
                          <a:rPr lang="en-CA" sz="7200" i="1">
                            <a:solidFill>
                              <a:srgbClr val="0070C0"/>
                            </a:solidFill>
                            <a:latin typeface="Cambria Math" panose="02040503050406030204" pitchFamily="18" charset="0"/>
                          </a:rPr>
                          <m:t>𝑟</m:t>
                        </m:r>
                      </m:num>
                      <m:den>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den>
                    </m:f>
                    <m:r>
                      <a:rPr lang="en-GB" sz="7200" i="1">
                        <a:latin typeface="Cambria Math" panose="02040503050406030204" pitchFamily="18" charset="0"/>
                      </a:rPr>
                      <m:t>=</m:t>
                    </m:r>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 </m:t>
                        </m:r>
                      </m:den>
                    </m:f>
                  </m:oMath>
                </a14:m>
                <a:r>
                  <a:rPr lang="en-CA" sz="7200" dirty="0"/>
                  <a:t>  </a:t>
                </a:r>
              </a:p>
            </p:txBody>
          </p:sp>
        </mc:Choice>
        <mc:Fallback xmlns="">
          <p:sp>
            <p:nvSpPr>
              <p:cNvPr id="4" name="TextBox 3">
                <a:extLst>
                  <a:ext uri="{FF2B5EF4-FFF2-40B4-BE49-F238E27FC236}">
                    <a16:creationId xmlns:a16="http://schemas.microsoft.com/office/drawing/2014/main" id="{4820C571-91BA-1668-8710-2B68D58B5E1E}"/>
                  </a:ext>
                </a:extLst>
              </p:cNvPr>
              <p:cNvSpPr txBox="1">
                <a:spLocks noRot="1" noChangeAspect="1" noMove="1" noResize="1" noEditPoints="1" noAdjustHandles="1" noChangeArrowheads="1" noChangeShapeType="1" noTextEdit="1"/>
              </p:cNvSpPr>
              <p:nvPr/>
            </p:nvSpPr>
            <p:spPr>
              <a:xfrm>
                <a:off x="133351" y="164961"/>
                <a:ext cx="4667250" cy="2938946"/>
              </a:xfrm>
              <a:prstGeom prst="rect">
                <a:avLst/>
              </a:prstGeom>
              <a:blipFill>
                <a:blip r:embed="rId3"/>
                <a:stretch>
                  <a:fillRect l="-4534" t="-820"/>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E82EDC-4CA6-1F0D-7BC5-8E0EFFC91C11}"/>
                  </a:ext>
                </a:extLst>
              </p:cNvPr>
              <p:cNvSpPr txBox="1"/>
              <p:nvPr/>
            </p:nvSpPr>
            <p:spPr>
              <a:xfrm>
                <a:off x="169076" y="3675333"/>
                <a:ext cx="4642313" cy="1815882"/>
              </a:xfrm>
              <a:prstGeom prst="rect">
                <a:avLst/>
              </a:prstGeom>
              <a:noFill/>
              <a:ln w="38100">
                <a:solidFill>
                  <a:schemeClr val="tx1"/>
                </a:solidFill>
              </a:ln>
            </p:spPr>
            <p:txBody>
              <a:bodyPr wrap="square">
                <a:spAutoFit/>
              </a:bodyPr>
              <a:lstStyle/>
              <a:p>
                <a:pPr algn="ctr"/>
                <a14:m>
                  <m:oMath xmlns:m="http://schemas.openxmlformats.org/officeDocument/2006/math">
                    <m:sSub>
                      <m:sSubPr>
                        <m:ctrlPr>
                          <a:rPr lang="en-CA" sz="7200" b="0" i="1" smtClean="0">
                            <a:solidFill>
                              <a:srgbClr val="FFC000"/>
                            </a:solidFill>
                            <a:latin typeface="Cambria Math" panose="02040503050406030204" pitchFamily="18" charset="0"/>
                          </a:rPr>
                        </m:ctrlPr>
                      </m:sSubPr>
                      <m:e>
                        <m:r>
                          <a:rPr lang="en-CA" sz="7200" i="1" smtClean="0">
                            <a:solidFill>
                              <a:srgbClr val="FFC000"/>
                            </a:solidFill>
                            <a:latin typeface="Cambria Math" panose="02040503050406030204" pitchFamily="18" charset="0"/>
                          </a:rPr>
                          <m:t>𝐿</m:t>
                        </m:r>
                      </m:e>
                      <m:sub>
                        <m:r>
                          <a:rPr lang="en-CA" sz="7200" b="0" i="1" smtClean="0">
                            <a:solidFill>
                              <a:srgbClr val="FFC000"/>
                            </a:solidFill>
                            <a:latin typeface="Cambria Math" panose="02040503050406030204" pitchFamily="18" charset="0"/>
                          </a:rPr>
                          <m:t>0</m:t>
                        </m:r>
                      </m:sub>
                    </m:sSub>
                    <m:r>
                      <a:rPr lang="en-CA" sz="7200" b="0" i="1" smtClean="0">
                        <a:latin typeface="Cambria Math" panose="02040503050406030204" pitchFamily="18" charset="0"/>
                      </a:rPr>
                      <m:t>=</m:t>
                    </m:r>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m:t>
                    </m:r>
                    <m:r>
                      <a:rPr lang="en-CA" sz="7200" i="1">
                        <a:solidFill>
                          <a:srgbClr val="0070C0"/>
                        </a:solidFill>
                        <a:latin typeface="Cambria Math" panose="02040503050406030204" pitchFamily="18" charset="0"/>
                      </a:rPr>
                      <m:t>𝑟</m:t>
                    </m:r>
                  </m:oMath>
                </a14:m>
                <a:r>
                  <a:rPr lang="en-CA" sz="7200" dirty="0"/>
                  <a:t> </a:t>
                </a:r>
              </a:p>
              <a:p>
                <a:pPr algn="ctr"/>
                <a14:m>
                  <m:oMathPara xmlns:m="http://schemas.openxmlformats.org/officeDocument/2006/math">
                    <m:oMathParaPr>
                      <m:jc m:val="centerGroup"/>
                    </m:oMathParaPr>
                    <m:oMath xmlns:m="http://schemas.openxmlformats.org/officeDocument/2006/math">
                      <m:r>
                        <a:rPr lang="en-CA" sz="4000" b="0" i="1" smtClean="0">
                          <a:latin typeface="Cambria Math" panose="02040503050406030204" pitchFamily="18" charset="0"/>
                        </a:rPr>
                        <m:t>(</m:t>
                      </m:r>
                      <m:r>
                        <a:rPr lang="en-CA" sz="4000" b="0" i="1" smtClean="0">
                          <a:solidFill>
                            <a:srgbClr val="7030A0"/>
                          </a:solidFill>
                          <a:latin typeface="Cambria Math" panose="02040503050406030204" pitchFamily="18" charset="0"/>
                        </a:rPr>
                        <m:t>𝑘</m:t>
                      </m:r>
                      <m:r>
                        <a:rPr lang="en-CA" sz="4000" b="0" i="1" smtClean="0">
                          <a:latin typeface="Cambria Math" panose="02040503050406030204" pitchFamily="18" charset="0"/>
                        </a:rPr>
                        <m:t>=0)</m:t>
                      </m:r>
                    </m:oMath>
                  </m:oMathPara>
                </a14:m>
                <a:endParaRPr lang="en-GB" sz="4000" i="1"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6BE82EDC-4CA6-1F0D-7BC5-8E0EFFC91C11}"/>
                  </a:ext>
                </a:extLst>
              </p:cNvPr>
              <p:cNvSpPr txBox="1">
                <a:spLocks noRot="1" noChangeAspect="1" noMove="1" noResize="1" noEditPoints="1" noAdjustHandles="1" noChangeArrowheads="1" noChangeShapeType="1" noTextEdit="1"/>
              </p:cNvSpPr>
              <p:nvPr/>
            </p:nvSpPr>
            <p:spPr>
              <a:xfrm>
                <a:off x="169076" y="3675333"/>
                <a:ext cx="4642313" cy="1815882"/>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71F2A95-6003-B194-BC30-0484C75E2C4B}"/>
                  </a:ext>
                </a:extLst>
              </p:cNvPr>
              <p:cNvSpPr txBox="1"/>
              <p:nvPr/>
            </p:nvSpPr>
            <p:spPr>
              <a:xfrm>
                <a:off x="5143500" y="3429000"/>
                <a:ext cx="6879423" cy="2517933"/>
              </a:xfrm>
              <a:prstGeom prst="rect">
                <a:avLst/>
              </a:prstGeom>
              <a:noFill/>
              <a:ln w="38100">
                <a:solidFill>
                  <a:schemeClr val="tx1"/>
                </a:solidFill>
              </a:ln>
            </p:spPr>
            <p:txBody>
              <a:bodyPr wrap="square">
                <a:spAutoFit/>
              </a:bodyPr>
              <a:lstStyle/>
              <a:p>
                <a14:m>
                  <m:oMath xmlns:m="http://schemas.openxmlformats.org/officeDocument/2006/math">
                    <m:sSub>
                      <m:sSubPr>
                        <m:ctrlPr>
                          <a:rPr lang="en-CA" sz="6000" i="1" smtClean="0">
                            <a:solidFill>
                              <a:srgbClr val="FFC000"/>
                            </a:solidFill>
                            <a:latin typeface="Cambria Math" panose="02040503050406030204" pitchFamily="18" charset="0"/>
                          </a:rPr>
                        </m:ctrlPr>
                      </m:sSubPr>
                      <m:e>
                        <m:r>
                          <a:rPr lang="en-CA" sz="6000" i="1">
                            <a:solidFill>
                              <a:srgbClr val="FFC000"/>
                            </a:solidFill>
                            <a:latin typeface="Cambria Math" panose="02040503050406030204" pitchFamily="18" charset="0"/>
                          </a:rPr>
                          <m:t>𝐿</m:t>
                        </m:r>
                      </m:e>
                      <m:sub>
                        <m:r>
                          <a:rPr lang="en-CA" sz="6000" b="0" i="1" smtClean="0">
                            <a:solidFill>
                              <a:srgbClr val="FFC000"/>
                            </a:solidFill>
                            <a:latin typeface="Cambria Math" panose="02040503050406030204" pitchFamily="18" charset="0"/>
                          </a:rPr>
                          <m:t>𝑝𝑎𝑟𝑡𝑖𝑐𝑙𝑒</m:t>
                        </m:r>
                        <m:r>
                          <a:rPr lang="en-CA" sz="6000" b="0" i="1" smtClean="0">
                            <a:solidFill>
                              <a:srgbClr val="FFC000"/>
                            </a:solidFill>
                            <a:latin typeface="Cambria Math" panose="02040503050406030204" pitchFamily="18" charset="0"/>
                          </a:rPr>
                          <m:t> </m:t>
                        </m:r>
                        <m:r>
                          <a:rPr lang="en-CA" sz="6000" b="0" i="1" smtClean="0">
                            <a:solidFill>
                              <a:srgbClr val="FFC000"/>
                            </a:solidFill>
                            <a:latin typeface="Cambria Math" panose="02040503050406030204" pitchFamily="18" charset="0"/>
                          </a:rPr>
                          <m:t>h𝑜𝑟𝑖𝑧𝑜𝑛</m:t>
                        </m:r>
                      </m:sub>
                    </m:sSub>
                    <m:r>
                      <a:rPr lang="en-CA" sz="6000" b="0" i="1" smtClean="0">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𝑡</m:t>
                    </m:r>
                    <m:r>
                      <a:rPr lang="en-CA" sz="6000" b="0" i="1" smtClean="0">
                        <a:solidFill>
                          <a:schemeClr val="tx1"/>
                        </a:solidFill>
                        <a:latin typeface="Cambria Math" panose="02040503050406030204" pitchFamily="18" charset="0"/>
                      </a:rPr>
                      <m:t>)=</m:t>
                    </m:r>
                    <m:r>
                      <a:rPr lang="en-GB" sz="6000" i="1">
                        <a:solidFill>
                          <a:srgbClr val="FF0000"/>
                        </a:solidFill>
                        <a:latin typeface="Cambria Math" panose="02040503050406030204" pitchFamily="18" charset="0"/>
                      </a:rPr>
                      <m:t>𝑎</m:t>
                    </m:r>
                    <m:d>
                      <m:dPr>
                        <m:ctrlPr>
                          <a:rPr lang="en-CA" sz="6000" i="1">
                            <a:solidFill>
                              <a:srgbClr val="FF0000"/>
                            </a:solidFill>
                            <a:latin typeface="Cambria Math" panose="02040503050406030204" pitchFamily="18" charset="0"/>
                          </a:rPr>
                        </m:ctrlPr>
                      </m:dPr>
                      <m:e>
                        <m:r>
                          <a:rPr lang="en-CA" sz="6000" i="1">
                            <a:solidFill>
                              <a:srgbClr val="FF0000"/>
                            </a:solidFill>
                            <a:latin typeface="Cambria Math" panose="02040503050406030204" pitchFamily="18" charset="0"/>
                          </a:rPr>
                          <m:t>𝑡</m:t>
                        </m:r>
                      </m:e>
                    </m:d>
                    <m:nary>
                      <m:naryPr>
                        <m:ctrlPr>
                          <a:rPr lang="en-CA" sz="6000" i="1">
                            <a:latin typeface="Cambria Math" panose="02040503050406030204" pitchFamily="18" charset="0"/>
                          </a:rPr>
                        </m:ctrlPr>
                      </m:naryPr>
                      <m:sub>
                        <m:r>
                          <a:rPr lang="en-CA" sz="6000" i="1">
                            <a:latin typeface="Cambria Math" panose="02040503050406030204" pitchFamily="18" charset="0"/>
                          </a:rPr>
                          <m:t>0</m:t>
                        </m:r>
                      </m:sub>
                      <m:sup>
                        <m:sSub>
                          <m:sSubPr>
                            <m:ctrlPr>
                              <a:rPr lang="en-CA" sz="6000" i="1">
                                <a:latin typeface="Cambria Math" panose="02040503050406030204" pitchFamily="18" charset="0"/>
                              </a:rPr>
                            </m:ctrlPr>
                          </m:sSubPr>
                          <m:e>
                            <m:r>
                              <a:rPr lang="en-CA" sz="6000" i="1">
                                <a:latin typeface="Cambria Math" panose="02040503050406030204" pitchFamily="18" charset="0"/>
                              </a:rPr>
                              <m:t>𝑡</m:t>
                            </m:r>
                          </m:e>
                          <m:sub>
                            <m:r>
                              <a:rPr lang="en-CA" sz="6000" i="1">
                                <a:latin typeface="Cambria Math" panose="02040503050406030204" pitchFamily="18" charset="0"/>
                              </a:rPr>
                              <m:t>𝑛𝑜𝑤</m:t>
                            </m:r>
                          </m:sub>
                        </m:sSub>
                      </m:sup>
                      <m:e>
                        <m:f>
                          <m:fPr>
                            <m:ctrlPr>
                              <a:rPr lang="en-GB" sz="6000" i="1">
                                <a:latin typeface="Cambria Math" panose="02040503050406030204" pitchFamily="18" charset="0"/>
                              </a:rPr>
                            </m:ctrlPr>
                          </m:fPr>
                          <m:num>
                            <m:r>
                              <a:rPr lang="en-CA" sz="6000" i="1">
                                <a:latin typeface="Cambria Math" panose="02040503050406030204" pitchFamily="18" charset="0"/>
                              </a:rPr>
                              <m:t>1</m:t>
                            </m:r>
                          </m:num>
                          <m:den>
                            <m:r>
                              <a:rPr lang="en-GB"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 </m:t>
                            </m:r>
                          </m:den>
                        </m:f>
                        <m:r>
                          <a:rPr lang="en-GB" sz="6000" i="1">
                            <a:latin typeface="Cambria Math" panose="02040503050406030204" pitchFamily="18" charset="0"/>
                          </a:rPr>
                          <m:t>𝑑</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CA" sz="6000" i="1">
                            <a:solidFill>
                              <a:srgbClr val="0070C0"/>
                            </a:solidFill>
                            <a:latin typeface="Cambria Math" panose="02040503050406030204" pitchFamily="18" charset="0"/>
                          </a:rPr>
                          <m:t>′</m:t>
                        </m:r>
                      </m:e>
                    </m:nary>
                  </m:oMath>
                </a14:m>
                <a:r>
                  <a:rPr lang="en-CA" sz="6000" dirty="0"/>
                  <a:t> </a:t>
                </a:r>
              </a:p>
            </p:txBody>
          </p:sp>
        </mc:Choice>
        <mc:Fallback xmlns="">
          <p:sp>
            <p:nvSpPr>
              <p:cNvPr id="9" name="TextBox 8">
                <a:extLst>
                  <a:ext uri="{FF2B5EF4-FFF2-40B4-BE49-F238E27FC236}">
                    <a16:creationId xmlns:a16="http://schemas.microsoft.com/office/drawing/2014/main" id="{B71F2A95-6003-B194-BC30-0484C75E2C4B}"/>
                  </a:ext>
                </a:extLst>
              </p:cNvPr>
              <p:cNvSpPr txBox="1">
                <a:spLocks noRot="1" noChangeAspect="1" noMove="1" noResize="1" noEditPoints="1" noAdjustHandles="1" noChangeArrowheads="1" noChangeShapeType="1" noTextEdit="1"/>
              </p:cNvSpPr>
              <p:nvPr/>
            </p:nvSpPr>
            <p:spPr>
              <a:xfrm>
                <a:off x="5143500" y="3429000"/>
                <a:ext cx="6879423" cy="2517933"/>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31E3227-A3B9-6E98-2A23-FADF11205BC9}"/>
                  </a:ext>
                </a:extLst>
              </p:cNvPr>
              <p:cNvSpPr txBox="1"/>
              <p:nvPr/>
            </p:nvSpPr>
            <p:spPr>
              <a:xfrm>
                <a:off x="5423271" y="269958"/>
                <a:ext cx="6371621" cy="2804101"/>
              </a:xfrm>
              <a:prstGeom prst="rect">
                <a:avLst/>
              </a:prstGeom>
              <a:noFill/>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CA" sz="6000" i="1">
                              <a:solidFill>
                                <a:srgbClr val="0070C0"/>
                              </a:solidFill>
                              <a:latin typeface="Cambria Math" panose="02040503050406030204" pitchFamily="18" charset="0"/>
                            </a:rPr>
                          </m:ctrlPr>
                        </m:sSubPr>
                        <m:e>
                          <m:r>
                            <a:rPr lang="en-CA" sz="6000" i="1">
                              <a:solidFill>
                                <a:srgbClr val="0070C0"/>
                              </a:solidFill>
                              <a:latin typeface="Cambria Math" panose="02040503050406030204" pitchFamily="18" charset="0"/>
                            </a:rPr>
                            <m:t>𝑟</m:t>
                          </m:r>
                        </m:e>
                        <m:sub>
                          <m:r>
                            <a:rPr lang="en-CA" sz="6000" i="1">
                              <a:solidFill>
                                <a:srgbClr val="0070C0"/>
                              </a:solidFill>
                              <a:latin typeface="Cambria Math" panose="02040503050406030204" pitchFamily="18" charset="0"/>
                            </a:rPr>
                            <m:t>𝑝𝑎𝑟𝑡𝑖𝑐𝑙𝑒</m:t>
                          </m:r>
                          <m:r>
                            <a:rPr lang="en-CA" sz="6000" i="1">
                              <a:solidFill>
                                <a:srgbClr val="0070C0"/>
                              </a:solidFill>
                              <a:latin typeface="Cambria Math" panose="02040503050406030204" pitchFamily="18" charset="0"/>
                            </a:rPr>
                            <m:t> </m:t>
                          </m:r>
                          <m:r>
                            <a:rPr lang="en-CA" sz="6000" i="1">
                              <a:solidFill>
                                <a:srgbClr val="0070C0"/>
                              </a:solidFill>
                              <a:latin typeface="Cambria Math" panose="02040503050406030204" pitchFamily="18" charset="0"/>
                            </a:rPr>
                            <m:t>h𝑜𝑟𝑖𝑧𝑜𝑛</m:t>
                          </m:r>
                        </m:sub>
                      </m:sSub>
                      <m:r>
                        <a:rPr lang="en-CA" sz="6000" i="1">
                          <a:latin typeface="Cambria Math" panose="02040503050406030204" pitchFamily="18" charset="0"/>
                        </a:rPr>
                        <m:t>=</m:t>
                      </m:r>
                    </m:oMath>
                  </m:oMathPara>
                </a14:m>
                <a:endParaRPr lang="en-CA" sz="6000" i="1" dirty="0">
                  <a:latin typeface="Cambria Math" panose="02040503050406030204" pitchFamily="18" charset="0"/>
                </a:endParaRPr>
              </a:p>
              <a:p>
                <a:r>
                  <a:rPr lang="en-CA" sz="6000" dirty="0"/>
                  <a:t>    </a:t>
                </a:r>
                <a14:m>
                  <m:oMath xmlns:m="http://schemas.openxmlformats.org/officeDocument/2006/math">
                    <m:nary>
                      <m:naryPr>
                        <m:ctrlPr>
                          <a:rPr lang="en-CA" sz="7200" i="1">
                            <a:latin typeface="Cambria Math" panose="02040503050406030204" pitchFamily="18" charset="0"/>
                          </a:rPr>
                        </m:ctrlPr>
                      </m:naryPr>
                      <m:sub>
                        <m:r>
                          <a:rPr lang="en-CA" sz="7200" i="1">
                            <a:latin typeface="Cambria Math" panose="02040503050406030204" pitchFamily="18" charset="0"/>
                          </a:rPr>
                          <m:t>0</m:t>
                        </m:r>
                      </m:sub>
                      <m:sup>
                        <m:sSub>
                          <m:sSubPr>
                            <m:ctrlPr>
                              <a:rPr lang="en-CA" sz="7200" i="1">
                                <a:latin typeface="Cambria Math" panose="02040503050406030204" pitchFamily="18" charset="0"/>
                              </a:rPr>
                            </m:ctrlPr>
                          </m:sSubPr>
                          <m:e>
                            <m:r>
                              <a:rPr lang="en-CA" sz="7200" i="1">
                                <a:latin typeface="Cambria Math" panose="02040503050406030204" pitchFamily="18" charset="0"/>
                              </a:rPr>
                              <m:t>𝑡</m:t>
                            </m:r>
                          </m:e>
                          <m:sub>
                            <m:r>
                              <a:rPr lang="en-CA" sz="7200" i="1">
                                <a:latin typeface="Cambria Math" panose="02040503050406030204" pitchFamily="18" charset="0"/>
                              </a:rPr>
                              <m:t>𝑛𝑜𝑤</m:t>
                            </m:r>
                          </m:sub>
                        </m:sSub>
                      </m:sup>
                      <m:e>
                        <m:f>
                          <m:fPr>
                            <m:ctrlPr>
                              <a:rPr lang="en-GB" sz="7200" i="1">
                                <a:latin typeface="Cambria Math" panose="02040503050406030204" pitchFamily="18" charset="0"/>
                              </a:rPr>
                            </m:ctrlPr>
                          </m:fPr>
                          <m:num>
                            <m:r>
                              <a:rPr lang="en-CA" sz="7200" i="1">
                                <a:latin typeface="Cambria Math" panose="02040503050406030204" pitchFamily="18" charset="0"/>
                              </a:rPr>
                              <m:t>1</m:t>
                            </m:r>
                          </m:num>
                          <m:den>
                            <m:r>
                              <a:rPr lang="en-GB" sz="7200" i="1">
                                <a:solidFill>
                                  <a:srgbClr val="FF0000"/>
                                </a:solidFill>
                                <a:latin typeface="Cambria Math" panose="02040503050406030204" pitchFamily="18" charset="0"/>
                              </a:rPr>
                              <m:t>𝑎</m:t>
                            </m:r>
                            <m:r>
                              <a:rPr lang="en-CA" sz="7200" i="1">
                                <a:solidFill>
                                  <a:srgbClr val="FF0000"/>
                                </a:solidFill>
                                <a:latin typeface="Cambria Math" panose="02040503050406030204" pitchFamily="18" charset="0"/>
                              </a:rPr>
                              <m:t>(</m:t>
                            </m:r>
                            <m:r>
                              <a:rPr lang="en-CA" sz="7200" i="1">
                                <a:solidFill>
                                  <a:srgbClr val="FF0000"/>
                                </a:solidFill>
                                <a:latin typeface="Cambria Math" panose="02040503050406030204" pitchFamily="18" charset="0"/>
                              </a:rPr>
                              <m:t>𝑡</m:t>
                            </m:r>
                            <m:r>
                              <a:rPr lang="en-CA" sz="7200" i="1">
                                <a:solidFill>
                                  <a:srgbClr val="FF0000"/>
                                </a:solidFill>
                                <a:latin typeface="Cambria Math" panose="02040503050406030204" pitchFamily="18" charset="0"/>
                              </a:rPr>
                              <m:t>) </m:t>
                            </m:r>
                          </m:den>
                        </m:f>
                        <m:r>
                          <a:rPr lang="en-GB" sz="7200" i="1">
                            <a:latin typeface="Cambria Math" panose="02040503050406030204" pitchFamily="18" charset="0"/>
                          </a:rPr>
                          <m:t>𝑑</m:t>
                        </m:r>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e>
                    </m:nary>
                  </m:oMath>
                </a14:m>
                <a:endParaRPr lang="en-CA" sz="6000" dirty="0"/>
              </a:p>
            </p:txBody>
          </p:sp>
        </mc:Choice>
        <mc:Fallback xmlns="">
          <p:sp>
            <p:nvSpPr>
              <p:cNvPr id="8" name="TextBox 7">
                <a:extLst>
                  <a:ext uri="{FF2B5EF4-FFF2-40B4-BE49-F238E27FC236}">
                    <a16:creationId xmlns:a16="http://schemas.microsoft.com/office/drawing/2014/main" id="{131E3227-A3B9-6E98-2A23-FADF11205BC9}"/>
                  </a:ext>
                </a:extLst>
              </p:cNvPr>
              <p:cNvSpPr txBox="1">
                <a:spLocks noRot="1" noChangeAspect="1" noMove="1" noResize="1" noEditPoints="1" noAdjustHandles="1" noChangeArrowheads="1" noChangeShapeType="1" noTextEdit="1"/>
              </p:cNvSpPr>
              <p:nvPr/>
            </p:nvSpPr>
            <p:spPr>
              <a:xfrm>
                <a:off x="5423271" y="269958"/>
                <a:ext cx="6371621" cy="2804101"/>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0BAA4443-9518-E3A8-3AC7-119C6B56E395}"/>
                  </a:ext>
                </a:extLst>
              </p14:cNvPr>
              <p14:cNvContentPartPr/>
              <p14:nvPr>
                <p:extLst>
                  <p:ext uri="{42D2F446-02D8-4167-A562-619A0277C38B}">
                    <p15:isNarration xmlns:p15="http://schemas.microsoft.com/office/powerpoint/2012/main" val="1"/>
                  </p:ext>
                </p:extLst>
              </p14:nvPr>
            </p14:nvContentPartPr>
            <p14:xfrm>
              <a:off x="2197230" y="1274760"/>
              <a:ext cx="4707000" cy="4390200"/>
            </p14:xfrm>
          </p:contentPart>
        </mc:Choice>
        <mc:Fallback xmlns="">
          <p:pic>
            <p:nvPicPr>
              <p:cNvPr id="2" name="Ink 1">
                <a:extLst>
                  <a:ext uri="{FF2B5EF4-FFF2-40B4-BE49-F238E27FC236}">
                    <a16:creationId xmlns:a16="http://schemas.microsoft.com/office/drawing/2014/main" id="{0BAA4443-9518-E3A8-3AC7-119C6B56E395}"/>
                  </a:ext>
                </a:extLst>
              </p:cNvPr>
              <p:cNvPicPr>
                <a:picLocks noGrp="1" noRot="1" noChangeAspect="1" noMove="1" noResize="1" noEditPoints="1" noAdjustHandles="1" noChangeArrowheads="1" noChangeShapeType="1"/>
              </p:cNvPicPr>
              <p:nvPr/>
            </p:nvPicPr>
            <p:blipFill>
              <a:blip r:embed="rId9"/>
              <a:stretch>
                <a:fillRect/>
              </a:stretch>
            </p:blipFill>
            <p:spPr>
              <a:xfrm>
                <a:off x="2187870" y="1265400"/>
                <a:ext cx="4725720" cy="4408920"/>
              </a:xfrm>
              <a:prstGeom prst="rect">
                <a:avLst/>
              </a:prstGeom>
            </p:spPr>
          </p:pic>
        </mc:Fallback>
      </mc:AlternateContent>
    </p:spTree>
    <p:custDataLst>
      <p:tags r:id="rId1"/>
    </p:custDataLst>
    <p:extLst>
      <p:ext uri="{BB962C8B-B14F-4D97-AF65-F5344CB8AC3E}">
        <p14:creationId xmlns:p14="http://schemas.microsoft.com/office/powerpoint/2010/main" val="2312139650"/>
      </p:ext>
    </p:extLst>
  </p:cSld>
  <p:clrMapOvr>
    <a:masterClrMapping/>
  </p:clrMapOvr>
  <mc:AlternateContent xmlns:mc="http://schemas.openxmlformats.org/markup-compatibility/2006" xmlns:p14="http://schemas.microsoft.com/office/powerpoint/2010/main">
    <mc:Choice Requires="p14">
      <p:transition spd="med" p14:dur="700" advTm="16084">
        <p:fade/>
      </p:transition>
    </mc:Choice>
    <mc:Fallback xmlns="">
      <p:transition spd="med" advTm="160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EF524AE-5931-477F-0468-1CF448E0472C}"/>
              </a:ext>
            </a:extLst>
          </p:cNvPr>
          <p:cNvGrpSpPr/>
          <p:nvPr/>
        </p:nvGrpSpPr>
        <p:grpSpPr>
          <a:xfrm>
            <a:off x="0" y="3800311"/>
            <a:ext cx="12191999" cy="3121135"/>
            <a:chOff x="0" y="5855014"/>
            <a:chExt cx="12191999" cy="3433554"/>
          </a:xfrm>
        </p:grpSpPr>
        <p:sp>
          <p:nvSpPr>
            <p:cNvPr id="5" name="Rectangle 4">
              <a:extLst>
                <a:ext uri="{FF2B5EF4-FFF2-40B4-BE49-F238E27FC236}">
                  <a16:creationId xmlns:a16="http://schemas.microsoft.com/office/drawing/2014/main" id="{BEF56E38-D9E3-EEED-F5EE-C247B45EFCBF}"/>
                </a:ext>
              </a:extLst>
            </p:cNvPr>
            <p:cNvSpPr/>
            <p:nvPr/>
          </p:nvSpPr>
          <p:spPr>
            <a:xfrm>
              <a:off x="0" y="5855014"/>
              <a:ext cx="12191999"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2" descr="Free photos of Milky way">
              <a:extLst>
                <a:ext uri="{FF2B5EF4-FFF2-40B4-BE49-F238E27FC236}">
                  <a16:creationId xmlns:a16="http://schemas.microsoft.com/office/drawing/2014/main" id="{CB9907FE-B2B3-9316-4A49-521B7792C0AD}"/>
                </a:ext>
              </a:extLst>
            </p:cNvPr>
            <p:cNvPicPr>
              <a:picLocks noChangeAspect="1" noChangeArrowheads="1"/>
            </p:cNvPicPr>
            <p:nvPr/>
          </p:nvPicPr>
          <p:blipFill>
            <a:blip r:embed="rId3">
              <a:alphaModFix amt="39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0" y="5859568"/>
              <a:ext cx="12191999" cy="3429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743762C6-C3B1-30F0-8E6F-192F5F28A1A3}"/>
              </a:ext>
            </a:extLst>
          </p:cNvPr>
          <p:cNvGrpSpPr/>
          <p:nvPr/>
        </p:nvGrpSpPr>
        <p:grpSpPr>
          <a:xfrm>
            <a:off x="-60840" y="3789937"/>
            <a:ext cx="12252840" cy="3184768"/>
            <a:chOff x="-60840" y="-4709"/>
            <a:chExt cx="12252840" cy="3184768"/>
          </a:xfrm>
        </p:grpSpPr>
        <p:grpSp>
          <p:nvGrpSpPr>
            <p:cNvPr id="60" name="Group 59">
              <a:extLst>
                <a:ext uri="{FF2B5EF4-FFF2-40B4-BE49-F238E27FC236}">
                  <a16:creationId xmlns:a16="http://schemas.microsoft.com/office/drawing/2014/main" id="{DE8C39F0-5905-CFF9-EDE3-18ABF0CE1655}"/>
                </a:ext>
              </a:extLst>
            </p:cNvPr>
            <p:cNvGrpSpPr/>
            <p:nvPr/>
          </p:nvGrpSpPr>
          <p:grpSpPr>
            <a:xfrm>
              <a:off x="215790" y="-4709"/>
              <a:ext cx="11841343" cy="3184768"/>
              <a:chOff x="215790" y="-4709"/>
              <a:chExt cx="11841343" cy="3184768"/>
            </a:xfrm>
          </p:grpSpPr>
          <p:cxnSp>
            <p:nvCxnSpPr>
              <p:cNvPr id="67" name="Straight Connector 66">
                <a:extLst>
                  <a:ext uri="{FF2B5EF4-FFF2-40B4-BE49-F238E27FC236}">
                    <a16:creationId xmlns:a16="http://schemas.microsoft.com/office/drawing/2014/main" id="{E321F2C3-8D91-A463-0665-22E2D19F839C}"/>
                  </a:ext>
                </a:extLst>
              </p:cNvPr>
              <p:cNvCxnSpPr>
                <a:cxnSpLocks/>
              </p:cNvCxnSpPr>
              <p:nvPr/>
            </p:nvCxnSpPr>
            <p:spPr>
              <a:xfrm flipV="1">
                <a:off x="909746" y="20520"/>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E676768-388B-BBD2-3307-044FD4872922}"/>
                  </a:ext>
                </a:extLst>
              </p:cNvPr>
              <p:cNvCxnSpPr>
                <a:cxnSpLocks/>
              </p:cNvCxnSpPr>
              <p:nvPr/>
            </p:nvCxnSpPr>
            <p:spPr>
              <a:xfrm flipV="1">
                <a:off x="1620946" y="28759"/>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D9EEB9-90CF-6EFD-4478-29C38C851AF4}"/>
                  </a:ext>
                </a:extLst>
              </p:cNvPr>
              <p:cNvCxnSpPr>
                <a:cxnSpLocks/>
              </p:cNvCxnSpPr>
              <p:nvPr/>
            </p:nvCxnSpPr>
            <p:spPr>
              <a:xfrm flipV="1">
                <a:off x="215790" y="-4709"/>
                <a:ext cx="0" cy="311692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F055AA7-BB4C-D2CB-8B45-99D8189BBE46}"/>
                  </a:ext>
                </a:extLst>
              </p:cNvPr>
              <p:cNvCxnSpPr>
                <a:cxnSpLocks/>
              </p:cNvCxnSpPr>
              <p:nvPr/>
            </p:nvCxnSpPr>
            <p:spPr>
              <a:xfrm flipV="1">
                <a:off x="2304519" y="3640"/>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4E2660C-BF6B-EAC3-1DFD-7B4E1067F753}"/>
                  </a:ext>
                </a:extLst>
              </p:cNvPr>
              <p:cNvCxnSpPr>
                <a:cxnSpLocks/>
              </p:cNvCxnSpPr>
              <p:nvPr/>
            </p:nvCxnSpPr>
            <p:spPr>
              <a:xfrm flipV="1">
                <a:off x="2998426" y="28869"/>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038E9FC-B691-F3ED-8842-5DB8E336C478}"/>
                  </a:ext>
                </a:extLst>
              </p:cNvPr>
              <p:cNvCxnSpPr>
                <a:cxnSpLocks/>
              </p:cNvCxnSpPr>
              <p:nvPr/>
            </p:nvCxnSpPr>
            <p:spPr>
              <a:xfrm flipV="1">
                <a:off x="3709626" y="37108"/>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BAAD892-6581-42E6-1759-3834B98480A1}"/>
                  </a:ext>
                </a:extLst>
              </p:cNvPr>
              <p:cNvCxnSpPr>
                <a:cxnSpLocks/>
              </p:cNvCxnSpPr>
              <p:nvPr/>
            </p:nvCxnSpPr>
            <p:spPr>
              <a:xfrm flipV="1">
                <a:off x="4393199" y="11989"/>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BAC67F7-0CDB-CB60-5C35-9178D2F4261C}"/>
                  </a:ext>
                </a:extLst>
              </p:cNvPr>
              <p:cNvCxnSpPr>
                <a:cxnSpLocks/>
              </p:cNvCxnSpPr>
              <p:nvPr/>
            </p:nvCxnSpPr>
            <p:spPr>
              <a:xfrm flipV="1">
                <a:off x="5087664" y="37218"/>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4E5CF73-D184-B67A-CD93-006FDC3CEB7F}"/>
                  </a:ext>
                </a:extLst>
              </p:cNvPr>
              <p:cNvCxnSpPr>
                <a:cxnSpLocks/>
              </p:cNvCxnSpPr>
              <p:nvPr/>
            </p:nvCxnSpPr>
            <p:spPr>
              <a:xfrm flipV="1">
                <a:off x="5798864" y="45457"/>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B9C0478-CC78-2724-A9D2-FD3D612152A0}"/>
                  </a:ext>
                </a:extLst>
              </p:cNvPr>
              <p:cNvCxnSpPr>
                <a:cxnSpLocks/>
              </p:cNvCxnSpPr>
              <p:nvPr/>
            </p:nvCxnSpPr>
            <p:spPr>
              <a:xfrm flipV="1">
                <a:off x="6482437" y="20338"/>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17516B7-BE8D-C601-2745-127A733A2E55}"/>
                  </a:ext>
                </a:extLst>
              </p:cNvPr>
              <p:cNvCxnSpPr>
                <a:cxnSpLocks/>
              </p:cNvCxnSpPr>
              <p:nvPr/>
            </p:nvCxnSpPr>
            <p:spPr>
              <a:xfrm flipV="1">
                <a:off x="7176675" y="45567"/>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D62628C-8328-5178-6AAD-884C4C1FDBC8}"/>
                  </a:ext>
                </a:extLst>
              </p:cNvPr>
              <p:cNvCxnSpPr>
                <a:cxnSpLocks/>
              </p:cNvCxnSpPr>
              <p:nvPr/>
            </p:nvCxnSpPr>
            <p:spPr>
              <a:xfrm flipV="1">
                <a:off x="7887875" y="53806"/>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3DFD64-79F3-0896-71FD-08C2F481CE54}"/>
                  </a:ext>
                </a:extLst>
              </p:cNvPr>
              <p:cNvCxnSpPr>
                <a:cxnSpLocks/>
              </p:cNvCxnSpPr>
              <p:nvPr/>
            </p:nvCxnSpPr>
            <p:spPr>
              <a:xfrm flipV="1">
                <a:off x="8571448" y="28687"/>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ED96D8B-D52F-0C9A-935E-28D961BC7903}"/>
                  </a:ext>
                </a:extLst>
              </p:cNvPr>
              <p:cNvCxnSpPr>
                <a:cxnSpLocks/>
              </p:cNvCxnSpPr>
              <p:nvPr/>
            </p:nvCxnSpPr>
            <p:spPr>
              <a:xfrm flipV="1">
                <a:off x="9284322" y="79902"/>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4F16B46-A915-3501-6C35-107F0033F6BC}"/>
                  </a:ext>
                </a:extLst>
              </p:cNvPr>
              <p:cNvCxnSpPr>
                <a:cxnSpLocks/>
              </p:cNvCxnSpPr>
              <p:nvPr/>
            </p:nvCxnSpPr>
            <p:spPr>
              <a:xfrm flipV="1">
                <a:off x="9967895" y="54783"/>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89EEEE-FAA6-1B3B-3072-1CCF4C8252F1}"/>
                  </a:ext>
                </a:extLst>
              </p:cNvPr>
              <p:cNvCxnSpPr>
                <a:cxnSpLocks/>
              </p:cNvCxnSpPr>
              <p:nvPr/>
            </p:nvCxnSpPr>
            <p:spPr>
              <a:xfrm flipV="1">
                <a:off x="10662360" y="80012"/>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27DEC4-E3E2-D132-5E19-6622F50EDF47}"/>
                  </a:ext>
                </a:extLst>
              </p:cNvPr>
              <p:cNvCxnSpPr>
                <a:cxnSpLocks/>
              </p:cNvCxnSpPr>
              <p:nvPr/>
            </p:nvCxnSpPr>
            <p:spPr>
              <a:xfrm flipV="1">
                <a:off x="11373560" y="88251"/>
                <a:ext cx="0" cy="307481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ED6237F-4252-3B9B-527F-0792386C665E}"/>
                  </a:ext>
                </a:extLst>
              </p:cNvPr>
              <p:cNvCxnSpPr>
                <a:cxnSpLocks/>
              </p:cNvCxnSpPr>
              <p:nvPr/>
            </p:nvCxnSpPr>
            <p:spPr>
              <a:xfrm flipV="1">
                <a:off x="12057133" y="63132"/>
                <a:ext cx="0" cy="31169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E6EEBD4B-AF0A-99E5-AE86-416F97822F76}"/>
                </a:ext>
              </a:extLst>
            </p:cNvPr>
            <p:cNvGrpSpPr/>
            <p:nvPr/>
          </p:nvGrpSpPr>
          <p:grpSpPr>
            <a:xfrm>
              <a:off x="-60840" y="213320"/>
              <a:ext cx="12252840" cy="2786680"/>
              <a:chOff x="-60840" y="213320"/>
              <a:chExt cx="8776719" cy="2786680"/>
            </a:xfrm>
          </p:grpSpPr>
          <p:cxnSp>
            <p:nvCxnSpPr>
              <p:cNvPr id="62" name="Straight Connector 61">
                <a:extLst>
                  <a:ext uri="{FF2B5EF4-FFF2-40B4-BE49-F238E27FC236}">
                    <a16:creationId xmlns:a16="http://schemas.microsoft.com/office/drawing/2014/main" id="{FC886459-A5B9-51B5-9C6F-0ECFAE9C58D1}"/>
                  </a:ext>
                </a:extLst>
              </p:cNvPr>
              <p:cNvCxnSpPr>
                <a:cxnSpLocks/>
              </p:cNvCxnSpPr>
              <p:nvPr/>
            </p:nvCxnSpPr>
            <p:spPr>
              <a:xfrm rot="16200000" flipV="1">
                <a:off x="4326508" y="-2081215"/>
                <a:ext cx="0" cy="87665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6FEBD97-0DFE-686B-D50F-B37C93C070F9}"/>
                  </a:ext>
                </a:extLst>
              </p:cNvPr>
              <p:cNvCxnSpPr>
                <a:cxnSpLocks/>
              </p:cNvCxnSpPr>
              <p:nvPr/>
            </p:nvCxnSpPr>
            <p:spPr>
              <a:xfrm rot="16200000" flipV="1">
                <a:off x="4322424" y="-2792415"/>
                <a:ext cx="0" cy="87665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51BD097-42E8-4CA6-3FDD-666DC7D368A6}"/>
                  </a:ext>
                </a:extLst>
              </p:cNvPr>
              <p:cNvCxnSpPr>
                <a:cxnSpLocks/>
              </p:cNvCxnSpPr>
              <p:nvPr/>
            </p:nvCxnSpPr>
            <p:spPr>
              <a:xfrm rot="16200000" flipV="1">
                <a:off x="4331542" y="-1383260"/>
                <a:ext cx="0" cy="876652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228D1A-90CA-85BE-E494-E0C1638B8BD8}"/>
                  </a:ext>
                </a:extLst>
              </p:cNvPr>
              <p:cNvCxnSpPr>
                <a:cxnSpLocks/>
              </p:cNvCxnSpPr>
              <p:nvPr/>
            </p:nvCxnSpPr>
            <p:spPr>
              <a:xfrm rot="16200000" flipV="1">
                <a:off x="4332171" y="-3471995"/>
                <a:ext cx="0" cy="876653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47E28C-4321-1AF9-5A29-68BF558F7759}"/>
                  </a:ext>
                </a:extLst>
              </p:cNvPr>
              <p:cNvCxnSpPr>
                <a:cxnSpLocks/>
              </p:cNvCxnSpPr>
              <p:nvPr/>
            </p:nvCxnSpPr>
            <p:spPr>
              <a:xfrm rot="16200000" flipV="1">
                <a:off x="4332616" y="-4169944"/>
                <a:ext cx="0" cy="87665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pic>
        <p:nvPicPr>
          <p:cNvPr id="7"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2FD06A8-DD04-340A-2BDD-EA1FBB7B069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385698" y="4276633"/>
            <a:ext cx="2136903" cy="213938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58FF8F2-2D6D-2052-A1E0-3A129194F6C0}"/>
              </a:ext>
            </a:extLst>
          </p:cNvPr>
          <p:cNvGrpSpPr/>
          <p:nvPr/>
        </p:nvGrpSpPr>
        <p:grpSpPr>
          <a:xfrm flipH="1">
            <a:off x="7420195" y="4938706"/>
            <a:ext cx="945566" cy="856348"/>
            <a:chOff x="4047308" y="2710906"/>
            <a:chExt cx="899886" cy="814977"/>
          </a:xfrm>
          <a:solidFill>
            <a:srgbClr val="01FF74"/>
          </a:solidFill>
        </p:grpSpPr>
        <p:sp>
          <p:nvSpPr>
            <p:cNvPr id="12" name="Oval 11">
              <a:extLst>
                <a:ext uri="{FF2B5EF4-FFF2-40B4-BE49-F238E27FC236}">
                  <a16:creationId xmlns:a16="http://schemas.microsoft.com/office/drawing/2014/main" id="{FA615546-CF28-8D25-2135-F3EC78BFBBD8}"/>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Moon 12">
              <a:extLst>
                <a:ext uri="{FF2B5EF4-FFF2-40B4-BE49-F238E27FC236}">
                  <a16:creationId xmlns:a16="http://schemas.microsoft.com/office/drawing/2014/main" id="{58086380-B6FE-389D-D3F9-954557B2F4D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Moon 13">
              <a:extLst>
                <a:ext uri="{FF2B5EF4-FFF2-40B4-BE49-F238E27FC236}">
                  <a16:creationId xmlns:a16="http://schemas.microsoft.com/office/drawing/2014/main" id="{A005821B-CCF8-1817-BD60-079A6B51E17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a:extLst>
              <a:ext uri="{FF2B5EF4-FFF2-40B4-BE49-F238E27FC236}">
                <a16:creationId xmlns:a16="http://schemas.microsoft.com/office/drawing/2014/main" id="{90ED6687-AE89-B73B-0490-FEC10EF45C0A}"/>
              </a:ext>
            </a:extLst>
          </p:cNvPr>
          <p:cNvGrpSpPr/>
          <p:nvPr/>
        </p:nvGrpSpPr>
        <p:grpSpPr>
          <a:xfrm flipH="1">
            <a:off x="10149831" y="4973131"/>
            <a:ext cx="945566" cy="856348"/>
            <a:chOff x="4047308" y="2710906"/>
            <a:chExt cx="899886" cy="814977"/>
          </a:xfrm>
          <a:solidFill>
            <a:srgbClr val="FFB3B5"/>
          </a:solidFill>
        </p:grpSpPr>
        <p:sp>
          <p:nvSpPr>
            <p:cNvPr id="16" name="Oval 15">
              <a:extLst>
                <a:ext uri="{FF2B5EF4-FFF2-40B4-BE49-F238E27FC236}">
                  <a16:creationId xmlns:a16="http://schemas.microsoft.com/office/drawing/2014/main" id="{DD850D2F-5A20-4092-E87B-A740BB2C43FA}"/>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Moon 16">
              <a:extLst>
                <a:ext uri="{FF2B5EF4-FFF2-40B4-BE49-F238E27FC236}">
                  <a16:creationId xmlns:a16="http://schemas.microsoft.com/office/drawing/2014/main" id="{3CEECE39-D768-BDAB-0706-49BF03D07CF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Moon 17">
              <a:extLst>
                <a:ext uri="{FF2B5EF4-FFF2-40B4-BE49-F238E27FC236}">
                  <a16:creationId xmlns:a16="http://schemas.microsoft.com/office/drawing/2014/main" id="{5A0EB954-DA71-3F25-8225-68048BCFC1A6}"/>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9" name="Group 18">
            <a:extLst>
              <a:ext uri="{FF2B5EF4-FFF2-40B4-BE49-F238E27FC236}">
                <a16:creationId xmlns:a16="http://schemas.microsoft.com/office/drawing/2014/main" id="{0E860BBC-9AC1-DFD6-5E0E-614E7163D516}"/>
              </a:ext>
            </a:extLst>
          </p:cNvPr>
          <p:cNvGrpSpPr/>
          <p:nvPr/>
        </p:nvGrpSpPr>
        <p:grpSpPr>
          <a:xfrm flipH="1">
            <a:off x="4581469" y="4945273"/>
            <a:ext cx="945566" cy="856348"/>
            <a:chOff x="4047308" y="2710906"/>
            <a:chExt cx="899886" cy="814977"/>
          </a:xfrm>
          <a:solidFill>
            <a:srgbClr val="FFFF66"/>
          </a:solidFill>
        </p:grpSpPr>
        <p:sp>
          <p:nvSpPr>
            <p:cNvPr id="20" name="Oval 19">
              <a:extLst>
                <a:ext uri="{FF2B5EF4-FFF2-40B4-BE49-F238E27FC236}">
                  <a16:creationId xmlns:a16="http://schemas.microsoft.com/office/drawing/2014/main" id="{0A6400CB-BF12-419B-7535-A2F9A98A48EC}"/>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Moon 20">
              <a:extLst>
                <a:ext uri="{FF2B5EF4-FFF2-40B4-BE49-F238E27FC236}">
                  <a16:creationId xmlns:a16="http://schemas.microsoft.com/office/drawing/2014/main" id="{B95DEF2B-5E7A-64EF-AE06-1AC6CC5DB48D}"/>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Moon 21">
              <a:extLst>
                <a:ext uri="{FF2B5EF4-FFF2-40B4-BE49-F238E27FC236}">
                  <a16:creationId xmlns:a16="http://schemas.microsoft.com/office/drawing/2014/main" id="{C7E6E7FA-8BEE-1DB3-561E-8B1DC582CA6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7F4D923-FDE0-84D3-D616-CDF261526414}"/>
                  </a:ext>
                </a:extLst>
              </p:cNvPr>
              <p:cNvSpPr txBox="1"/>
              <p:nvPr/>
            </p:nvSpPr>
            <p:spPr>
              <a:xfrm>
                <a:off x="7004215" y="61375"/>
                <a:ext cx="5080482" cy="2318968"/>
              </a:xfrm>
              <a:prstGeom prst="rect">
                <a:avLst/>
              </a:prstGeom>
              <a:noFill/>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𝑟</m:t>
                          </m:r>
                        </m:e>
                        <m:sub>
                          <m:r>
                            <a:rPr lang="en-CA" sz="4800" i="1">
                              <a:solidFill>
                                <a:srgbClr val="0070C0"/>
                              </a:solidFill>
                              <a:latin typeface="Cambria Math" panose="02040503050406030204" pitchFamily="18" charset="0"/>
                            </a:rPr>
                            <m:t>𝑝𝑎𝑟𝑡𝑖𝑐𝑙𝑒</m:t>
                          </m:r>
                          <m:r>
                            <a:rPr lang="en-CA" sz="4800" i="1">
                              <a:solidFill>
                                <a:srgbClr val="0070C0"/>
                              </a:solidFill>
                              <a:latin typeface="Cambria Math" panose="02040503050406030204" pitchFamily="18" charset="0"/>
                            </a:rPr>
                            <m:t> </m:t>
                          </m:r>
                          <m:r>
                            <a:rPr lang="en-CA" sz="4800" i="1">
                              <a:solidFill>
                                <a:srgbClr val="0070C0"/>
                              </a:solidFill>
                              <a:latin typeface="Cambria Math" panose="02040503050406030204" pitchFamily="18" charset="0"/>
                            </a:rPr>
                            <m:t>h𝑜𝑟𝑖𝑧𝑜𝑛</m:t>
                          </m:r>
                        </m:sub>
                      </m:sSub>
                      <m:r>
                        <a:rPr lang="en-CA" sz="4800" i="1">
                          <a:latin typeface="Cambria Math" panose="02040503050406030204" pitchFamily="18" charset="0"/>
                        </a:rPr>
                        <m:t>=</m:t>
                      </m:r>
                    </m:oMath>
                  </m:oMathPara>
                </a14:m>
                <a:endParaRPr lang="en-CA" sz="4800" i="1" dirty="0">
                  <a:latin typeface="Cambria Math" panose="02040503050406030204" pitchFamily="18" charset="0"/>
                </a:endParaRPr>
              </a:p>
              <a:p>
                <a:r>
                  <a:rPr lang="en-CA" sz="4800" dirty="0"/>
                  <a:t>    </a:t>
                </a:r>
                <a14:m>
                  <m:oMath xmlns:m="http://schemas.openxmlformats.org/officeDocument/2006/math">
                    <m:nary>
                      <m:naryPr>
                        <m:ctrlPr>
                          <a:rPr lang="en-CA" sz="6000" i="1">
                            <a:latin typeface="Cambria Math" panose="02040503050406030204" pitchFamily="18" charset="0"/>
                          </a:rPr>
                        </m:ctrlPr>
                      </m:naryPr>
                      <m:sub>
                        <m:r>
                          <a:rPr lang="en-CA" sz="6000" i="1">
                            <a:latin typeface="Cambria Math" panose="02040503050406030204" pitchFamily="18" charset="0"/>
                          </a:rPr>
                          <m:t>0</m:t>
                        </m:r>
                      </m:sub>
                      <m:sup>
                        <m:sSub>
                          <m:sSubPr>
                            <m:ctrlPr>
                              <a:rPr lang="en-CA" sz="6000" i="1">
                                <a:latin typeface="Cambria Math" panose="02040503050406030204" pitchFamily="18" charset="0"/>
                              </a:rPr>
                            </m:ctrlPr>
                          </m:sSubPr>
                          <m:e>
                            <m:r>
                              <a:rPr lang="en-CA" sz="6000" i="1">
                                <a:latin typeface="Cambria Math" panose="02040503050406030204" pitchFamily="18" charset="0"/>
                              </a:rPr>
                              <m:t>𝑡</m:t>
                            </m:r>
                          </m:e>
                          <m:sub>
                            <m:r>
                              <a:rPr lang="en-CA" sz="6000" i="1">
                                <a:latin typeface="Cambria Math" panose="02040503050406030204" pitchFamily="18" charset="0"/>
                              </a:rPr>
                              <m:t>𝑛𝑜𝑤</m:t>
                            </m:r>
                          </m:sub>
                        </m:sSub>
                      </m:sup>
                      <m:e>
                        <m:f>
                          <m:fPr>
                            <m:ctrlPr>
                              <a:rPr lang="en-GB" sz="6000" i="1">
                                <a:latin typeface="Cambria Math" panose="02040503050406030204" pitchFamily="18" charset="0"/>
                              </a:rPr>
                            </m:ctrlPr>
                          </m:fPr>
                          <m:num>
                            <m:r>
                              <a:rPr lang="en-CA" sz="6000" i="1">
                                <a:latin typeface="Cambria Math" panose="02040503050406030204" pitchFamily="18" charset="0"/>
                              </a:rPr>
                              <m:t>1</m:t>
                            </m:r>
                          </m:num>
                          <m:den>
                            <m:r>
                              <a:rPr lang="en-GB" sz="6000" i="1">
                                <a:solidFill>
                                  <a:srgbClr val="FF0000"/>
                                </a:solidFill>
                                <a:latin typeface="Cambria Math" panose="02040503050406030204" pitchFamily="18" charset="0"/>
                              </a:rPr>
                              <m:t>𝑎</m:t>
                            </m:r>
                            <m:r>
                              <a:rPr lang="en-CA" sz="6000" i="1">
                                <a:solidFill>
                                  <a:srgbClr val="FF0000"/>
                                </a:solidFill>
                                <a:latin typeface="Cambria Math" panose="02040503050406030204" pitchFamily="18" charset="0"/>
                              </a:rPr>
                              <m:t>(</m:t>
                            </m:r>
                            <m:r>
                              <a:rPr lang="en-CA" sz="6000" i="1">
                                <a:solidFill>
                                  <a:srgbClr val="FF0000"/>
                                </a:solidFill>
                                <a:latin typeface="Cambria Math" panose="02040503050406030204" pitchFamily="18" charset="0"/>
                              </a:rPr>
                              <m:t>𝑡</m:t>
                            </m:r>
                            <m:r>
                              <a:rPr lang="en-CA" sz="6000" i="1">
                                <a:solidFill>
                                  <a:srgbClr val="FF0000"/>
                                </a:solidFill>
                                <a:latin typeface="Cambria Math" panose="02040503050406030204" pitchFamily="18" charset="0"/>
                              </a:rPr>
                              <m:t>) </m:t>
                            </m:r>
                          </m:den>
                        </m:f>
                        <m:r>
                          <a:rPr lang="en-GB" sz="6000" i="1">
                            <a:latin typeface="Cambria Math" panose="02040503050406030204" pitchFamily="18" charset="0"/>
                          </a:rPr>
                          <m:t>𝑑</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e>
                    </m:nary>
                  </m:oMath>
                </a14:m>
                <a:endParaRPr lang="en-CA" sz="4800" dirty="0"/>
              </a:p>
            </p:txBody>
          </p:sp>
        </mc:Choice>
        <mc:Fallback xmlns="">
          <p:sp>
            <p:nvSpPr>
              <p:cNvPr id="24" name="TextBox 23">
                <a:extLst>
                  <a:ext uri="{FF2B5EF4-FFF2-40B4-BE49-F238E27FC236}">
                    <a16:creationId xmlns:a16="http://schemas.microsoft.com/office/drawing/2014/main" id="{07F4D923-FDE0-84D3-D616-CDF261526414}"/>
                  </a:ext>
                </a:extLst>
              </p:cNvPr>
              <p:cNvSpPr txBox="1">
                <a:spLocks noRot="1" noChangeAspect="1" noMove="1" noResize="1" noEditPoints="1" noAdjustHandles="1" noChangeArrowheads="1" noChangeShapeType="1" noTextEdit="1"/>
              </p:cNvSpPr>
              <p:nvPr/>
            </p:nvSpPr>
            <p:spPr>
              <a:xfrm>
                <a:off x="7004215" y="61375"/>
                <a:ext cx="5080482" cy="2318968"/>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E516215-5896-ACD5-2ED6-9A249BD3149C}"/>
                  </a:ext>
                </a:extLst>
              </p:cNvPr>
              <p:cNvSpPr txBox="1"/>
              <p:nvPr/>
            </p:nvSpPr>
            <p:spPr>
              <a:xfrm>
                <a:off x="179292" y="101734"/>
                <a:ext cx="6752934" cy="2365263"/>
              </a:xfrm>
              <a:prstGeom prst="rect">
                <a:avLst/>
              </a:prstGeom>
              <a:noFill/>
            </p:spPr>
            <p:txBody>
              <a:bodyPr wrap="square" rtlCol="0">
                <a:spAutoFit/>
              </a:bodyPr>
              <a:lstStyle/>
              <a:p>
                <a:r>
                  <a:rPr lang="en-CA" sz="4800" dirty="0"/>
                  <a:t>In comoving coordinates, </a:t>
                </a:r>
                <a14:m>
                  <m:oMath xmlns:m="http://schemas.openxmlformats.org/officeDocument/2006/math">
                    <m:sSub>
                      <m:sSubPr>
                        <m:ctrlPr>
                          <a:rPr lang="en-CA" sz="4800" i="1">
                            <a:solidFill>
                              <a:srgbClr val="0070C0"/>
                            </a:solidFill>
                            <a:latin typeface="Cambria Math" panose="02040503050406030204" pitchFamily="18" charset="0"/>
                          </a:rPr>
                        </m:ctrlPr>
                      </m:sSubPr>
                      <m:e>
                        <m:r>
                          <a:rPr lang="en-CA" sz="4800" i="1">
                            <a:solidFill>
                              <a:srgbClr val="0070C0"/>
                            </a:solidFill>
                            <a:latin typeface="Cambria Math" panose="02040503050406030204" pitchFamily="18" charset="0"/>
                          </a:rPr>
                          <m:t>𝑟</m:t>
                        </m:r>
                      </m:e>
                      <m:sub>
                        <m:r>
                          <a:rPr lang="en-CA" sz="4800" i="1">
                            <a:solidFill>
                              <a:srgbClr val="0070C0"/>
                            </a:solidFill>
                            <a:latin typeface="Cambria Math" panose="02040503050406030204" pitchFamily="18" charset="0"/>
                          </a:rPr>
                          <m:t>𝑝𝑎𝑟𝑡𝑖𝑐𝑙𝑒</m:t>
                        </m:r>
                        <m:r>
                          <a:rPr lang="en-CA" sz="4800" i="1">
                            <a:solidFill>
                              <a:srgbClr val="0070C0"/>
                            </a:solidFill>
                            <a:latin typeface="Cambria Math" panose="02040503050406030204" pitchFamily="18" charset="0"/>
                          </a:rPr>
                          <m:t> </m:t>
                        </m:r>
                        <m:r>
                          <a:rPr lang="en-CA" sz="4800" i="1">
                            <a:solidFill>
                              <a:srgbClr val="0070C0"/>
                            </a:solidFill>
                            <a:latin typeface="Cambria Math" panose="02040503050406030204" pitchFamily="18" charset="0"/>
                          </a:rPr>
                          <m:t>h𝑜𝑟𝑖𝑧𝑜𝑛</m:t>
                        </m:r>
                      </m:sub>
                    </m:sSub>
                  </m:oMath>
                </a14:m>
                <a:r>
                  <a:rPr lang="en-CA" sz="4800" dirty="0"/>
                  <a:t> is </a:t>
                </a:r>
                <a:r>
                  <a:rPr lang="en-CA" sz="4800" b="1" u="sng" dirty="0"/>
                  <a:t>growing</a:t>
                </a:r>
                <a:r>
                  <a:rPr lang="en-CA" sz="4800" dirty="0"/>
                  <a:t> overtime.</a:t>
                </a:r>
              </a:p>
            </p:txBody>
          </p:sp>
        </mc:Choice>
        <mc:Fallback xmlns="">
          <p:sp>
            <p:nvSpPr>
              <p:cNvPr id="25" name="TextBox 24">
                <a:extLst>
                  <a:ext uri="{FF2B5EF4-FFF2-40B4-BE49-F238E27FC236}">
                    <a16:creationId xmlns:a16="http://schemas.microsoft.com/office/drawing/2014/main" id="{1E516215-5896-ACD5-2ED6-9A249BD3149C}"/>
                  </a:ext>
                </a:extLst>
              </p:cNvPr>
              <p:cNvSpPr txBox="1">
                <a:spLocks noRot="1" noChangeAspect="1" noMove="1" noResize="1" noEditPoints="1" noAdjustHandles="1" noChangeArrowheads="1" noChangeShapeType="1" noTextEdit="1"/>
              </p:cNvSpPr>
              <p:nvPr/>
            </p:nvSpPr>
            <p:spPr>
              <a:xfrm>
                <a:off x="179292" y="101734"/>
                <a:ext cx="6752934" cy="2365263"/>
              </a:xfrm>
              <a:prstGeom prst="rect">
                <a:avLst/>
              </a:prstGeom>
              <a:blipFill>
                <a:blip r:embed="rId8"/>
                <a:stretch>
                  <a:fillRect l="-4061" t="-5670" r="-3971" b="-12887"/>
                </a:stretch>
              </a:blipFill>
            </p:spPr>
            <p:txBody>
              <a:bodyPr/>
              <a:lstStyle/>
              <a:p>
                <a:r>
                  <a:rPr lang="en-CA">
                    <a:noFill/>
                  </a:rPr>
                  <a:t> </a:t>
                </a:r>
              </a:p>
            </p:txBody>
          </p:sp>
        </mc:Fallback>
      </mc:AlternateContent>
      <p:grpSp>
        <p:nvGrpSpPr>
          <p:cNvPr id="91" name="Group 90">
            <a:extLst>
              <a:ext uri="{FF2B5EF4-FFF2-40B4-BE49-F238E27FC236}">
                <a16:creationId xmlns:a16="http://schemas.microsoft.com/office/drawing/2014/main" id="{8DF74FC1-FA77-CD58-BD0F-07BC95773598}"/>
              </a:ext>
            </a:extLst>
          </p:cNvPr>
          <p:cNvGrpSpPr/>
          <p:nvPr/>
        </p:nvGrpSpPr>
        <p:grpSpPr>
          <a:xfrm>
            <a:off x="9277047" y="4058967"/>
            <a:ext cx="2789678" cy="2512842"/>
            <a:chOff x="9277047" y="4058967"/>
            <a:chExt cx="2789678" cy="2512842"/>
          </a:xfrm>
        </p:grpSpPr>
        <p:cxnSp>
          <p:nvCxnSpPr>
            <p:cNvPr id="23" name="Straight Connector 22">
              <a:extLst>
                <a:ext uri="{FF2B5EF4-FFF2-40B4-BE49-F238E27FC236}">
                  <a16:creationId xmlns:a16="http://schemas.microsoft.com/office/drawing/2014/main" id="{8F0AD4A3-3514-7DD0-4199-5D442FB224BB}"/>
                </a:ext>
              </a:extLst>
            </p:cNvPr>
            <p:cNvCxnSpPr>
              <a:cxnSpLocks/>
            </p:cNvCxnSpPr>
            <p:nvPr/>
          </p:nvCxnSpPr>
          <p:spPr>
            <a:xfrm>
              <a:off x="12050699" y="4250437"/>
              <a:ext cx="0" cy="2321372"/>
            </a:xfrm>
            <a:prstGeom prst="line">
              <a:avLst/>
            </a:prstGeom>
            <a:ln w="15240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79B7A324-E4F9-80B2-88A3-5066FFCD5C5F}"/>
                </a:ext>
              </a:extLst>
            </p:cNvPr>
            <p:cNvSpPr/>
            <p:nvPr/>
          </p:nvSpPr>
          <p:spPr>
            <a:xfrm flipH="1">
              <a:off x="9277047" y="4058967"/>
              <a:ext cx="2789678" cy="1807922"/>
            </a:xfrm>
            <a:prstGeom prst="arc">
              <a:avLst>
                <a:gd name="adj1" fmla="val 12575687"/>
                <a:gd name="adj2" fmla="val 19681302"/>
              </a:avLst>
            </a:prstGeom>
            <a:ln w="1270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90" name="Group 89">
            <a:extLst>
              <a:ext uri="{FF2B5EF4-FFF2-40B4-BE49-F238E27FC236}">
                <a16:creationId xmlns:a16="http://schemas.microsoft.com/office/drawing/2014/main" id="{B2A4AE6D-F3B0-7EC6-1205-D309C841F4D3}"/>
              </a:ext>
            </a:extLst>
          </p:cNvPr>
          <p:cNvGrpSpPr/>
          <p:nvPr/>
        </p:nvGrpSpPr>
        <p:grpSpPr>
          <a:xfrm>
            <a:off x="6482435" y="4058967"/>
            <a:ext cx="2789678" cy="2515118"/>
            <a:chOff x="6482435" y="4058967"/>
            <a:chExt cx="2789678" cy="2515118"/>
          </a:xfrm>
        </p:grpSpPr>
        <p:cxnSp>
          <p:nvCxnSpPr>
            <p:cNvPr id="27" name="Straight Connector 26">
              <a:extLst>
                <a:ext uri="{FF2B5EF4-FFF2-40B4-BE49-F238E27FC236}">
                  <a16:creationId xmlns:a16="http://schemas.microsoft.com/office/drawing/2014/main" id="{09FE807C-B0E3-CF35-DEAC-4DE103556AC3}"/>
                </a:ext>
              </a:extLst>
            </p:cNvPr>
            <p:cNvCxnSpPr>
              <a:cxnSpLocks/>
            </p:cNvCxnSpPr>
            <p:nvPr/>
          </p:nvCxnSpPr>
          <p:spPr>
            <a:xfrm>
              <a:off x="9268132" y="4252713"/>
              <a:ext cx="0" cy="2321372"/>
            </a:xfrm>
            <a:prstGeom prst="line">
              <a:avLst/>
            </a:prstGeom>
            <a:ln w="15240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B355235B-B878-E7D1-C373-C9F061EE8C78}"/>
                </a:ext>
              </a:extLst>
            </p:cNvPr>
            <p:cNvSpPr/>
            <p:nvPr/>
          </p:nvSpPr>
          <p:spPr>
            <a:xfrm flipH="1">
              <a:off x="6482435" y="4058967"/>
              <a:ext cx="2789678" cy="1807922"/>
            </a:xfrm>
            <a:prstGeom prst="arc">
              <a:avLst>
                <a:gd name="adj1" fmla="val 12575687"/>
                <a:gd name="adj2" fmla="val 19681302"/>
              </a:avLst>
            </a:prstGeom>
            <a:ln w="1270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cxnSp>
        <p:nvCxnSpPr>
          <p:cNvPr id="29" name="Straight Connector 28">
            <a:extLst>
              <a:ext uri="{FF2B5EF4-FFF2-40B4-BE49-F238E27FC236}">
                <a16:creationId xmlns:a16="http://schemas.microsoft.com/office/drawing/2014/main" id="{25C905F0-F5DF-5BD7-7A69-ACB2B303B818}"/>
              </a:ext>
            </a:extLst>
          </p:cNvPr>
          <p:cNvCxnSpPr>
            <a:cxnSpLocks/>
          </p:cNvCxnSpPr>
          <p:nvPr/>
        </p:nvCxnSpPr>
        <p:spPr>
          <a:xfrm>
            <a:off x="3697459" y="4250437"/>
            <a:ext cx="0" cy="2321372"/>
          </a:xfrm>
          <a:prstGeom prst="line">
            <a:avLst/>
          </a:prstGeom>
          <a:ln w="152400">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70BC7DAD-ACE5-B73A-3BCE-C9463EBDF0F5}"/>
              </a:ext>
            </a:extLst>
          </p:cNvPr>
          <p:cNvGrpSpPr/>
          <p:nvPr/>
        </p:nvGrpSpPr>
        <p:grpSpPr>
          <a:xfrm>
            <a:off x="3716531" y="4058967"/>
            <a:ext cx="2789678" cy="2512842"/>
            <a:chOff x="3716531" y="4058967"/>
            <a:chExt cx="2789678" cy="2512842"/>
          </a:xfrm>
        </p:grpSpPr>
        <p:cxnSp>
          <p:nvCxnSpPr>
            <p:cNvPr id="28" name="Straight Connector 27">
              <a:extLst>
                <a:ext uri="{FF2B5EF4-FFF2-40B4-BE49-F238E27FC236}">
                  <a16:creationId xmlns:a16="http://schemas.microsoft.com/office/drawing/2014/main" id="{4DE50FED-AFF7-F60E-D8F3-CD0F8E117461}"/>
                </a:ext>
              </a:extLst>
            </p:cNvPr>
            <p:cNvCxnSpPr>
              <a:cxnSpLocks/>
            </p:cNvCxnSpPr>
            <p:nvPr/>
          </p:nvCxnSpPr>
          <p:spPr>
            <a:xfrm>
              <a:off x="6479992" y="4250437"/>
              <a:ext cx="0" cy="2321372"/>
            </a:xfrm>
            <a:prstGeom prst="line">
              <a:avLst/>
            </a:prstGeom>
            <a:ln w="15240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524105F2-B8EE-4EA4-5D2F-BEFCFE21F4D6}"/>
                </a:ext>
              </a:extLst>
            </p:cNvPr>
            <p:cNvSpPr/>
            <p:nvPr/>
          </p:nvSpPr>
          <p:spPr>
            <a:xfrm flipH="1">
              <a:off x="3716531" y="4058967"/>
              <a:ext cx="2789678" cy="1807922"/>
            </a:xfrm>
            <a:prstGeom prst="arc">
              <a:avLst>
                <a:gd name="adj1" fmla="val 12575687"/>
                <a:gd name="adj2" fmla="val 19681302"/>
              </a:avLst>
            </a:prstGeom>
            <a:ln w="1270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cxnSp>
        <p:nvCxnSpPr>
          <p:cNvPr id="86" name="Straight Arrow Connector 85">
            <a:extLst>
              <a:ext uri="{FF2B5EF4-FFF2-40B4-BE49-F238E27FC236}">
                <a16:creationId xmlns:a16="http://schemas.microsoft.com/office/drawing/2014/main" id="{4DD2C1A2-D67D-557D-903C-D003590A869E}"/>
              </a:ext>
            </a:extLst>
          </p:cNvPr>
          <p:cNvCxnSpPr/>
          <p:nvPr/>
        </p:nvCxnSpPr>
        <p:spPr>
          <a:xfrm>
            <a:off x="1020657" y="3429000"/>
            <a:ext cx="1953397" cy="0"/>
          </a:xfrm>
          <a:prstGeom prst="straightConnector1">
            <a:avLst/>
          </a:prstGeom>
          <a:ln w="1524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2B13503-D0F3-6786-6D55-07C9686C9A73}"/>
                  </a:ext>
                </a:extLst>
              </p:cNvPr>
              <p:cNvSpPr txBox="1"/>
              <p:nvPr/>
            </p:nvSpPr>
            <p:spPr>
              <a:xfrm>
                <a:off x="2931405" y="2649091"/>
                <a:ext cx="1000192"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8000" i="1">
                          <a:solidFill>
                            <a:srgbClr val="0070C0"/>
                          </a:solidFill>
                          <a:latin typeface="Cambria Math" panose="02040503050406030204" pitchFamily="18" charset="0"/>
                        </a:rPr>
                        <m:t>𝑟</m:t>
                      </m:r>
                    </m:oMath>
                  </m:oMathPara>
                </a14:m>
                <a:endParaRPr lang="en-CA" sz="8000" dirty="0"/>
              </a:p>
            </p:txBody>
          </p:sp>
        </mc:Choice>
        <mc:Fallback xmlns="">
          <p:sp>
            <p:nvSpPr>
              <p:cNvPr id="88" name="TextBox 87">
                <a:extLst>
                  <a:ext uri="{FF2B5EF4-FFF2-40B4-BE49-F238E27FC236}">
                    <a16:creationId xmlns:a16="http://schemas.microsoft.com/office/drawing/2014/main" id="{F2B13503-D0F3-6786-6D55-07C9686C9A73}"/>
                  </a:ext>
                </a:extLst>
              </p:cNvPr>
              <p:cNvSpPr txBox="1">
                <a:spLocks noRot="1" noChangeAspect="1" noMove="1" noResize="1" noEditPoints="1" noAdjustHandles="1" noChangeArrowheads="1" noChangeShapeType="1" noTextEdit="1"/>
              </p:cNvSpPr>
              <p:nvPr/>
            </p:nvSpPr>
            <p:spPr>
              <a:xfrm>
                <a:off x="2931405" y="2649091"/>
                <a:ext cx="1000192" cy="1323439"/>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93" name="Ink 92">
                <a:extLst>
                  <a:ext uri="{FF2B5EF4-FFF2-40B4-BE49-F238E27FC236}">
                    <a16:creationId xmlns:a16="http://schemas.microsoft.com/office/drawing/2014/main" id="{A584858C-FFBB-1088-DB0A-C659E1DFC2DC}"/>
                  </a:ext>
                </a:extLst>
              </p14:cNvPr>
              <p14:cNvContentPartPr/>
              <p14:nvPr>
                <p:extLst>
                  <p:ext uri="{42D2F446-02D8-4167-A562-619A0277C38B}">
                    <p15:isNarration xmlns:p15="http://schemas.microsoft.com/office/powerpoint/2012/main" val="1"/>
                  </p:ext>
                </p:extLst>
              </p14:nvPr>
            </p14:nvContentPartPr>
            <p14:xfrm>
              <a:off x="7065720" y="120600"/>
              <a:ext cx="4147920" cy="1442160"/>
            </p14:xfrm>
          </p:contentPart>
        </mc:Choice>
        <mc:Fallback xmlns="">
          <p:pic>
            <p:nvPicPr>
              <p:cNvPr id="93" name="Ink 92">
                <a:extLst>
                  <a:ext uri="{FF2B5EF4-FFF2-40B4-BE49-F238E27FC236}">
                    <a16:creationId xmlns:a16="http://schemas.microsoft.com/office/drawing/2014/main" id="{A584858C-FFBB-1088-DB0A-C659E1DFC2DC}"/>
                  </a:ext>
                </a:extLst>
              </p:cNvPr>
              <p:cNvPicPr>
                <a:picLocks noGrp="1" noRot="1" noChangeAspect="1" noMove="1" noResize="1" noEditPoints="1" noAdjustHandles="1" noChangeArrowheads="1" noChangeShapeType="1"/>
              </p:cNvPicPr>
              <p:nvPr/>
            </p:nvPicPr>
            <p:blipFill>
              <a:blip r:embed="rId11"/>
              <a:stretch>
                <a:fillRect/>
              </a:stretch>
            </p:blipFill>
            <p:spPr>
              <a:xfrm>
                <a:off x="7056360" y="111240"/>
                <a:ext cx="4166640" cy="1460880"/>
              </a:xfrm>
              <a:prstGeom prst="rect">
                <a:avLst/>
              </a:prstGeom>
            </p:spPr>
          </p:pic>
        </mc:Fallback>
      </mc:AlternateContent>
    </p:spTree>
    <p:custDataLst>
      <p:tags r:id="rId1"/>
    </p:custDataLst>
    <p:extLst>
      <p:ext uri="{BB962C8B-B14F-4D97-AF65-F5344CB8AC3E}">
        <p14:creationId xmlns:p14="http://schemas.microsoft.com/office/powerpoint/2010/main" val="484167327"/>
      </p:ext>
    </p:extLst>
  </p:cSld>
  <p:clrMapOvr>
    <a:masterClrMapping/>
  </p:clrMapOvr>
  <mc:AlternateContent xmlns:mc="http://schemas.openxmlformats.org/markup-compatibility/2006" xmlns:p14="http://schemas.microsoft.com/office/powerpoint/2010/main">
    <mc:Choice Requires="p14">
      <p:transition spd="slow" p14:dur="2000" advTm="39699"/>
    </mc:Choice>
    <mc:Fallback xmlns="">
      <p:transition spd="slow" advTm="39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3"/>
                                        </p:tgtEl>
                                        <p:attrNameLst>
                                          <p:attrName>style.visibility</p:attrName>
                                        </p:attrNameLst>
                                      </p:cBhvr>
                                      <p:to>
                                        <p:strVal val="visible"/>
                                      </p:to>
                                    </p:set>
                                    <p:cmd type="call" cmd="playFrom(0.0)">
                                      <p:cBhvr>
                                        <p:cTn id="7" dur="1" fill="hold"/>
                                        <p:tgtEl>
                                          <p:spTgt spid="9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left)">
                                      <p:cBhvr>
                                        <p:cTn id="18" dur="500"/>
                                        <p:tgtEl>
                                          <p:spTgt spid="8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wipe(left)">
                                      <p:cBhvr>
                                        <p:cTn id="23" dur="500"/>
                                        <p:tgtEl>
                                          <p:spTgt spid="9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wipe(left)">
                                      <p:cBhvr>
                                        <p:cTn id="28" dur="500"/>
                                        <p:tgtEl>
                                          <p:spTgt spid="9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E74E38-F262-5CCB-0ABB-C76B29FABB74}"/>
                  </a:ext>
                </a:extLst>
              </p:cNvPr>
              <p:cNvSpPr txBox="1"/>
              <p:nvPr/>
            </p:nvSpPr>
            <p:spPr>
              <a:xfrm>
                <a:off x="169797" y="-10839"/>
                <a:ext cx="11827623" cy="3462743"/>
              </a:xfrm>
              <a:prstGeom prst="rect">
                <a:avLst/>
              </a:prstGeom>
              <a:noFill/>
              <a:ln w="38100">
                <a:noFill/>
              </a:ln>
            </p:spPr>
            <p:txBody>
              <a:bodyPr wrap="square">
                <a:spAutoFit/>
              </a:bodyPr>
              <a:lstStyle/>
              <a:p>
                <a14:m>
                  <m:oMath xmlns:m="http://schemas.openxmlformats.org/officeDocument/2006/math">
                    <m:sSub>
                      <m:sSubPr>
                        <m:ctrlPr>
                          <a:rPr lang="en-CA" sz="4800" i="1" smtClean="0">
                            <a:solidFill>
                              <a:srgbClr val="FF7C80"/>
                            </a:solidFill>
                            <a:latin typeface="Cambria Math" panose="02040503050406030204" pitchFamily="18" charset="0"/>
                          </a:rPr>
                        </m:ctrlPr>
                      </m:sSubPr>
                      <m:e>
                        <m:r>
                          <a:rPr lang="en-CA" sz="4800" i="1">
                            <a:solidFill>
                              <a:srgbClr val="FF7C80"/>
                            </a:solidFill>
                            <a:latin typeface="Cambria Math" panose="02040503050406030204" pitchFamily="18" charset="0"/>
                          </a:rPr>
                          <m:t>𝐿</m:t>
                        </m:r>
                      </m:e>
                      <m:sub>
                        <m:r>
                          <a:rPr lang="en-CA" sz="4800" b="0" i="1" smtClean="0">
                            <a:solidFill>
                              <a:srgbClr val="FF7C80"/>
                            </a:solidFill>
                            <a:latin typeface="Cambria Math" panose="02040503050406030204" pitchFamily="18" charset="0"/>
                          </a:rPr>
                          <m:t>𝐻𝑢𝑏𝑏𝑙𝑒</m:t>
                        </m:r>
                        <m:r>
                          <a:rPr lang="en-CA" sz="4800" b="0" i="1" smtClean="0">
                            <a:solidFill>
                              <a:srgbClr val="FF7C80"/>
                            </a:solidFill>
                            <a:latin typeface="Cambria Math" panose="02040503050406030204" pitchFamily="18" charset="0"/>
                          </a:rPr>
                          <m:t> </m:t>
                        </m:r>
                        <m:r>
                          <a:rPr lang="en-CA" sz="4800" b="0" i="1" smtClean="0">
                            <a:solidFill>
                              <a:srgbClr val="FF7C80"/>
                            </a:solidFill>
                            <a:latin typeface="Cambria Math" panose="02040503050406030204" pitchFamily="18" charset="0"/>
                          </a:rPr>
                          <m:t>h𝑜𝑟𝑖𝑧𝑜𝑛</m:t>
                        </m:r>
                      </m:sub>
                    </m:sSub>
                    <m:r>
                      <a:rPr lang="en-CA" sz="4800" b="0" i="1" smtClean="0">
                        <a:solidFill>
                          <a:schemeClr val="tx1"/>
                        </a:solidFill>
                        <a:latin typeface="Cambria Math" panose="02040503050406030204" pitchFamily="18" charset="0"/>
                      </a:rPr>
                      <m:t>(</m:t>
                    </m:r>
                    <m:r>
                      <a:rPr lang="en-CA" sz="4800" b="0" i="1" smtClean="0">
                        <a:solidFill>
                          <a:schemeClr val="tx1"/>
                        </a:solidFill>
                        <a:latin typeface="Cambria Math" panose="02040503050406030204" pitchFamily="18" charset="0"/>
                      </a:rPr>
                      <m:t>𝑡</m:t>
                    </m:r>
                    <m:r>
                      <a:rPr lang="en-CA" sz="4800" b="0" i="1" smtClean="0">
                        <a:solidFill>
                          <a:schemeClr val="tx1"/>
                        </a:solidFill>
                        <a:latin typeface="Cambria Math" panose="02040503050406030204" pitchFamily="18" charset="0"/>
                      </a:rPr>
                      <m:t>)   =</m:t>
                    </m:r>
                    <m:f>
                      <m:fPr>
                        <m:ctrlPr>
                          <a:rPr lang="en-CA" sz="4800" b="0" i="1" smtClean="0">
                            <a:latin typeface="Cambria Math" panose="02040503050406030204" pitchFamily="18" charset="0"/>
                          </a:rPr>
                        </m:ctrlPr>
                      </m:fPr>
                      <m:num>
                        <m:r>
                          <a:rPr lang="en-CA" sz="4800" b="0" i="1" smtClean="0">
                            <a:latin typeface="Cambria Math" panose="02040503050406030204" pitchFamily="18" charset="0"/>
                          </a:rPr>
                          <m:t>𝑐</m:t>
                        </m:r>
                      </m:num>
                      <m:den>
                        <m:r>
                          <a:rPr lang="en-CA" sz="4800" i="1" smtClean="0">
                            <a:solidFill>
                              <a:srgbClr val="C00000"/>
                            </a:solidFill>
                            <a:latin typeface="Cambria Math" panose="02040503050406030204" pitchFamily="18" charset="0"/>
                          </a:rPr>
                          <m:t>𝐻</m:t>
                        </m:r>
                        <m:r>
                          <a:rPr lang="en-CA" sz="4800" i="1" smtClean="0">
                            <a:solidFill>
                              <a:srgbClr val="C00000"/>
                            </a:solidFill>
                            <a:latin typeface="Cambria Math" panose="02040503050406030204" pitchFamily="18" charset="0"/>
                          </a:rPr>
                          <m:t>(</m:t>
                        </m:r>
                        <m:r>
                          <a:rPr lang="en-CA" sz="4800" i="1" smtClean="0">
                            <a:solidFill>
                              <a:srgbClr val="C00000"/>
                            </a:solidFill>
                            <a:latin typeface="Cambria Math" panose="02040503050406030204" pitchFamily="18" charset="0"/>
                          </a:rPr>
                          <m:t>𝑡</m:t>
                        </m:r>
                        <m:r>
                          <a:rPr lang="en-CA" sz="4800" i="1" smtClean="0">
                            <a:solidFill>
                              <a:srgbClr val="C00000"/>
                            </a:solidFill>
                            <a:latin typeface="Cambria Math" panose="02040503050406030204" pitchFamily="18" charset="0"/>
                          </a:rPr>
                          <m:t>)</m:t>
                        </m:r>
                      </m:den>
                    </m:f>
                  </m:oMath>
                </a14:m>
                <a:r>
                  <a:rPr lang="en-CA" sz="4800" i="1" dirty="0">
                    <a:solidFill>
                      <a:srgbClr val="FFC000"/>
                    </a:solidFill>
                    <a:latin typeface="Cambria Math" panose="02040503050406030204" pitchFamily="18" charset="0"/>
                  </a:rPr>
                  <a:t> </a:t>
                </a:r>
              </a:p>
              <a:p>
                <a14:m>
                  <m:oMath xmlns:m="http://schemas.openxmlformats.org/officeDocument/2006/math">
                    <m:sSub>
                      <m:sSubPr>
                        <m:ctrlPr>
                          <a:rPr lang="en-CA" sz="4800" i="1" smtClean="0">
                            <a:solidFill>
                              <a:srgbClr val="B686DA"/>
                            </a:solidFill>
                            <a:latin typeface="Cambria Math" panose="02040503050406030204" pitchFamily="18" charset="0"/>
                          </a:rPr>
                        </m:ctrlPr>
                      </m:sSubPr>
                      <m:e>
                        <m:r>
                          <a:rPr lang="en-CA" sz="4800" i="1">
                            <a:solidFill>
                              <a:srgbClr val="B686DA"/>
                            </a:solidFill>
                            <a:latin typeface="Cambria Math" panose="02040503050406030204" pitchFamily="18" charset="0"/>
                          </a:rPr>
                          <m:t>𝐿</m:t>
                        </m:r>
                      </m:e>
                      <m:sub>
                        <m:r>
                          <a:rPr lang="en-CA" sz="4800" b="0" i="1" smtClean="0">
                            <a:solidFill>
                              <a:srgbClr val="B686DA"/>
                            </a:solidFill>
                            <a:latin typeface="Cambria Math" panose="02040503050406030204" pitchFamily="18" charset="0"/>
                          </a:rPr>
                          <m:t>𝑒𝑣𝑒𝑛𝑡</m:t>
                        </m:r>
                        <m:r>
                          <a:rPr lang="en-CA" sz="4800" b="0" i="1" smtClean="0">
                            <a:solidFill>
                              <a:srgbClr val="B686DA"/>
                            </a:solidFill>
                            <a:latin typeface="Cambria Math" panose="02040503050406030204" pitchFamily="18" charset="0"/>
                          </a:rPr>
                          <m:t> </m:t>
                        </m:r>
                        <m:r>
                          <a:rPr lang="en-CA" sz="4800" b="0" i="1" smtClean="0">
                            <a:solidFill>
                              <a:srgbClr val="B686DA"/>
                            </a:solidFill>
                            <a:latin typeface="Cambria Math" panose="02040503050406030204" pitchFamily="18" charset="0"/>
                          </a:rPr>
                          <m:t>h𝑜𝑟𝑖𝑧𝑜𝑛</m:t>
                        </m:r>
                      </m:sub>
                    </m:sSub>
                    <m:d>
                      <m:dPr>
                        <m:ctrlPr>
                          <a:rPr lang="en-CA" sz="4800" b="0" i="1" smtClean="0">
                            <a:solidFill>
                              <a:schemeClr val="tx1"/>
                            </a:solidFill>
                            <a:latin typeface="Cambria Math" panose="02040503050406030204" pitchFamily="18" charset="0"/>
                          </a:rPr>
                        </m:ctrlPr>
                      </m:dPr>
                      <m:e>
                        <m:r>
                          <a:rPr lang="en-CA" sz="4800" i="1">
                            <a:solidFill>
                              <a:schemeClr val="tx1"/>
                            </a:solidFill>
                            <a:latin typeface="Cambria Math" panose="02040503050406030204" pitchFamily="18" charset="0"/>
                          </a:rPr>
                          <m:t>𝑡</m:t>
                        </m:r>
                      </m:e>
                    </m:d>
                    <m:r>
                      <a:rPr lang="en-CA" sz="4800" b="0" i="1" smtClean="0">
                        <a:latin typeface="Cambria Math" panose="02040503050406030204" pitchFamily="18" charset="0"/>
                      </a:rPr>
                      <m:t>     </m:t>
                    </m:r>
                    <m:r>
                      <a:rPr lang="en-GB" sz="4800" i="1">
                        <a:latin typeface="Cambria Math" panose="02040503050406030204" pitchFamily="18" charset="0"/>
                      </a:rPr>
                      <m:t>=</m:t>
                    </m:r>
                    <m:r>
                      <a:rPr lang="en-GB" sz="4800" i="1">
                        <a:solidFill>
                          <a:srgbClr val="FF0000"/>
                        </a:solidFill>
                        <a:latin typeface="Cambria Math" panose="02040503050406030204" pitchFamily="18" charset="0"/>
                      </a:rPr>
                      <m:t>𝑎</m:t>
                    </m:r>
                    <m:d>
                      <m:dPr>
                        <m:ctrlPr>
                          <a:rPr lang="en-CA" sz="4800" i="1">
                            <a:solidFill>
                              <a:srgbClr val="FF0000"/>
                            </a:solidFill>
                            <a:latin typeface="Cambria Math" panose="02040503050406030204" pitchFamily="18" charset="0"/>
                          </a:rPr>
                        </m:ctrlPr>
                      </m:dPr>
                      <m:e>
                        <m:r>
                          <a:rPr lang="en-CA" sz="4800" i="1">
                            <a:solidFill>
                              <a:srgbClr val="FF0000"/>
                            </a:solidFill>
                            <a:latin typeface="Cambria Math" panose="02040503050406030204" pitchFamily="18" charset="0"/>
                          </a:rPr>
                          <m:t>𝑡</m:t>
                        </m:r>
                      </m:e>
                    </m:d>
                    <m:nary>
                      <m:naryPr>
                        <m:ctrlPr>
                          <a:rPr lang="en-CA" sz="4800" b="0" i="1" smtClean="0">
                            <a:solidFill>
                              <a:schemeClr val="tx1"/>
                            </a:solidFill>
                            <a:latin typeface="Cambria Math" panose="02040503050406030204" pitchFamily="18" charset="0"/>
                          </a:rPr>
                        </m:ctrlPr>
                      </m:naryPr>
                      <m:sub>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𝑡</m:t>
                            </m:r>
                          </m:e>
                          <m:sub>
                            <m:r>
                              <a:rPr lang="en-CA" sz="4800" b="0" i="1" smtClean="0">
                                <a:solidFill>
                                  <a:schemeClr val="tx1"/>
                                </a:solidFill>
                                <a:latin typeface="Cambria Math" panose="02040503050406030204" pitchFamily="18" charset="0"/>
                              </a:rPr>
                              <m:t>𝑛𝑜𝑤</m:t>
                            </m:r>
                          </m:sub>
                        </m:sSub>
                      </m:sub>
                      <m:sup>
                        <m:r>
                          <a:rPr lang="en-CA" sz="4800" b="0" i="1" smtClean="0">
                            <a:solidFill>
                              <a:schemeClr val="tx1"/>
                            </a:solidFill>
                            <a:latin typeface="Cambria Math" panose="02040503050406030204" pitchFamily="18" charset="0"/>
                          </a:rPr>
                          <m:t>∞</m:t>
                        </m:r>
                      </m:sup>
                      <m:e>
                        <m:f>
                          <m:fPr>
                            <m:ctrlPr>
                              <a:rPr lang="en-GB" sz="4800" i="1">
                                <a:latin typeface="Cambria Math" panose="02040503050406030204" pitchFamily="18" charset="0"/>
                              </a:rPr>
                            </m:ctrlPr>
                          </m:fPr>
                          <m:num>
                            <m:r>
                              <a:rPr lang="en-CA" sz="4800" i="1">
                                <a:latin typeface="Cambria Math" panose="02040503050406030204" pitchFamily="18" charset="0"/>
                              </a:rPr>
                              <m:t>1</m:t>
                            </m:r>
                          </m:num>
                          <m:den>
                            <m:r>
                              <a:rPr lang="en-GB" sz="4800" i="1">
                                <a:solidFill>
                                  <a:srgbClr val="FF0000"/>
                                </a:solidFill>
                                <a:latin typeface="Cambria Math" panose="02040503050406030204" pitchFamily="18" charset="0"/>
                              </a:rPr>
                              <m:t>𝑎</m:t>
                            </m:r>
                            <m:r>
                              <a:rPr lang="en-CA" sz="4800" i="1">
                                <a:solidFill>
                                  <a:srgbClr val="FF0000"/>
                                </a:solidFill>
                                <a:latin typeface="Cambria Math" panose="02040503050406030204" pitchFamily="18" charset="0"/>
                              </a:rPr>
                              <m:t>(</m:t>
                            </m:r>
                            <m:r>
                              <a:rPr lang="en-CA" sz="4800" i="1">
                                <a:solidFill>
                                  <a:srgbClr val="FF0000"/>
                                </a:solidFill>
                                <a:latin typeface="Cambria Math" panose="02040503050406030204" pitchFamily="18" charset="0"/>
                              </a:rPr>
                              <m:t>𝑡</m:t>
                            </m:r>
                            <m:r>
                              <a:rPr lang="en-CA" sz="4800" b="0" i="1" smtClean="0">
                                <a:solidFill>
                                  <a:srgbClr val="FF0000"/>
                                </a:solidFill>
                                <a:latin typeface="Cambria Math" panose="02040503050406030204" pitchFamily="18" charset="0"/>
                              </a:rPr>
                              <m:t>′</m:t>
                            </m:r>
                            <m:r>
                              <a:rPr lang="en-CA" sz="4800" i="1">
                                <a:solidFill>
                                  <a:srgbClr val="FF0000"/>
                                </a:solidFill>
                                <a:latin typeface="Cambria Math" panose="02040503050406030204" pitchFamily="18" charset="0"/>
                              </a:rPr>
                              <m:t>) </m:t>
                            </m:r>
                          </m:den>
                        </m:f>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CA" sz="4800" b="0" i="1" smtClean="0">
                            <a:solidFill>
                              <a:srgbClr val="0070C0"/>
                            </a:solidFill>
                            <a:latin typeface="Cambria Math" panose="02040503050406030204" pitchFamily="18" charset="0"/>
                          </a:rPr>
                          <m:t>′</m:t>
                        </m:r>
                      </m:e>
                    </m:nary>
                  </m:oMath>
                </a14:m>
                <a:r>
                  <a:rPr lang="en-CA" sz="4800" dirty="0"/>
                  <a:t> </a:t>
                </a:r>
              </a:p>
              <a:p>
                <a14:m>
                  <m:oMath xmlns:m="http://schemas.openxmlformats.org/officeDocument/2006/math">
                    <m:sSub>
                      <m:sSubPr>
                        <m:ctrlPr>
                          <a:rPr lang="en-CA" sz="4800" i="1" smtClean="0">
                            <a:solidFill>
                              <a:srgbClr val="00B0F0"/>
                            </a:solidFill>
                            <a:latin typeface="Cambria Math" panose="02040503050406030204" pitchFamily="18" charset="0"/>
                          </a:rPr>
                        </m:ctrlPr>
                      </m:sSubPr>
                      <m:e>
                        <m:r>
                          <a:rPr lang="en-CA" sz="4800" i="1">
                            <a:solidFill>
                              <a:srgbClr val="00B0F0"/>
                            </a:solidFill>
                            <a:latin typeface="Cambria Math" panose="02040503050406030204" pitchFamily="18" charset="0"/>
                          </a:rPr>
                          <m:t>𝐿</m:t>
                        </m:r>
                      </m:e>
                      <m:sub>
                        <m:r>
                          <a:rPr lang="en-CA" sz="4800" i="1">
                            <a:solidFill>
                              <a:srgbClr val="00B0F0"/>
                            </a:solidFill>
                            <a:latin typeface="Cambria Math" panose="02040503050406030204" pitchFamily="18" charset="0"/>
                          </a:rPr>
                          <m:t>𝑝𝑎𝑟𝑡𝑖𝑐𝑙𝑒</m:t>
                        </m:r>
                        <m:r>
                          <a:rPr lang="en-CA" sz="4800" i="1">
                            <a:solidFill>
                              <a:srgbClr val="00B0F0"/>
                            </a:solidFill>
                            <a:latin typeface="Cambria Math" panose="02040503050406030204" pitchFamily="18" charset="0"/>
                          </a:rPr>
                          <m:t> </m:t>
                        </m:r>
                        <m:r>
                          <a:rPr lang="en-CA" sz="4800" i="1">
                            <a:solidFill>
                              <a:srgbClr val="00B0F0"/>
                            </a:solidFill>
                            <a:latin typeface="Cambria Math" panose="02040503050406030204" pitchFamily="18" charset="0"/>
                          </a:rPr>
                          <m:t>h𝑜𝑟𝑖𝑧𝑜𝑛</m:t>
                        </m:r>
                      </m:sub>
                    </m:sSub>
                    <m:d>
                      <m:dPr>
                        <m:ctrlPr>
                          <a:rPr lang="en-CA" sz="4800" i="1" smtClean="0">
                            <a:solidFill>
                              <a:schemeClr val="tx1"/>
                            </a:solidFill>
                            <a:latin typeface="Cambria Math" panose="02040503050406030204" pitchFamily="18" charset="0"/>
                          </a:rPr>
                        </m:ctrlPr>
                      </m:dPr>
                      <m:e>
                        <m:r>
                          <a:rPr lang="en-CA" sz="4800" i="1">
                            <a:solidFill>
                              <a:schemeClr val="tx1"/>
                            </a:solidFill>
                            <a:latin typeface="Cambria Math" panose="02040503050406030204" pitchFamily="18" charset="0"/>
                          </a:rPr>
                          <m:t>𝑡</m:t>
                        </m:r>
                      </m:e>
                    </m:d>
                    <m:r>
                      <a:rPr lang="en-CA" sz="4800" b="0" i="1" smtClean="0">
                        <a:solidFill>
                          <a:schemeClr val="tx1"/>
                        </a:solidFill>
                        <a:latin typeface="Cambria Math" panose="02040503050406030204" pitchFamily="18" charset="0"/>
                      </a:rPr>
                      <m:t> </m:t>
                    </m:r>
                    <m:r>
                      <a:rPr lang="en-GB" sz="4800" i="1">
                        <a:latin typeface="Cambria Math" panose="02040503050406030204" pitchFamily="18" charset="0"/>
                      </a:rPr>
                      <m:t>=</m:t>
                    </m:r>
                    <m:r>
                      <a:rPr lang="en-GB" sz="4800" i="1">
                        <a:solidFill>
                          <a:srgbClr val="FF0000"/>
                        </a:solidFill>
                        <a:latin typeface="Cambria Math" panose="02040503050406030204" pitchFamily="18" charset="0"/>
                      </a:rPr>
                      <m:t>𝑎</m:t>
                    </m:r>
                    <m:d>
                      <m:dPr>
                        <m:ctrlPr>
                          <a:rPr lang="en-CA" sz="4800" i="1">
                            <a:solidFill>
                              <a:srgbClr val="FF0000"/>
                            </a:solidFill>
                            <a:latin typeface="Cambria Math" panose="02040503050406030204" pitchFamily="18" charset="0"/>
                          </a:rPr>
                        </m:ctrlPr>
                      </m:dPr>
                      <m:e>
                        <m:r>
                          <a:rPr lang="en-CA" sz="4800" i="1">
                            <a:solidFill>
                              <a:srgbClr val="FF0000"/>
                            </a:solidFill>
                            <a:latin typeface="Cambria Math" panose="02040503050406030204" pitchFamily="18" charset="0"/>
                          </a:rPr>
                          <m:t>𝑡</m:t>
                        </m:r>
                      </m:e>
                    </m:d>
                    <m:nary>
                      <m:naryPr>
                        <m:ctrlPr>
                          <a:rPr lang="en-CA" sz="4800" i="1">
                            <a:latin typeface="Cambria Math" panose="02040503050406030204" pitchFamily="18" charset="0"/>
                          </a:rPr>
                        </m:ctrlPr>
                      </m:naryPr>
                      <m:sub>
                        <m:r>
                          <a:rPr lang="en-CA" sz="4800" i="1">
                            <a:latin typeface="Cambria Math" panose="02040503050406030204" pitchFamily="18" charset="0"/>
                          </a:rPr>
                          <m:t>0</m:t>
                        </m:r>
                      </m:sub>
                      <m:sup>
                        <m:sSub>
                          <m:sSubPr>
                            <m:ctrlPr>
                              <a:rPr lang="en-CA" sz="4800" i="1">
                                <a:latin typeface="Cambria Math" panose="02040503050406030204" pitchFamily="18" charset="0"/>
                              </a:rPr>
                            </m:ctrlPr>
                          </m:sSubPr>
                          <m:e>
                            <m:r>
                              <a:rPr lang="en-CA" sz="4800" i="1">
                                <a:latin typeface="Cambria Math" panose="02040503050406030204" pitchFamily="18" charset="0"/>
                              </a:rPr>
                              <m:t>𝑡</m:t>
                            </m:r>
                          </m:e>
                          <m:sub>
                            <m:r>
                              <a:rPr lang="en-CA" sz="4800" i="1">
                                <a:latin typeface="Cambria Math" panose="02040503050406030204" pitchFamily="18" charset="0"/>
                              </a:rPr>
                              <m:t>𝑛𝑜𝑤</m:t>
                            </m:r>
                          </m:sub>
                        </m:sSub>
                      </m:sup>
                      <m:e>
                        <m:f>
                          <m:fPr>
                            <m:ctrlPr>
                              <a:rPr lang="en-GB" sz="4800" i="1">
                                <a:latin typeface="Cambria Math" panose="02040503050406030204" pitchFamily="18" charset="0"/>
                              </a:rPr>
                            </m:ctrlPr>
                          </m:fPr>
                          <m:num>
                            <m:r>
                              <a:rPr lang="en-CA" sz="4800" i="1">
                                <a:latin typeface="Cambria Math" panose="02040503050406030204" pitchFamily="18" charset="0"/>
                              </a:rPr>
                              <m:t>1</m:t>
                            </m:r>
                          </m:num>
                          <m:den>
                            <m:r>
                              <a:rPr lang="en-GB" sz="4800" i="1">
                                <a:solidFill>
                                  <a:srgbClr val="FF0000"/>
                                </a:solidFill>
                                <a:latin typeface="Cambria Math" panose="02040503050406030204" pitchFamily="18" charset="0"/>
                              </a:rPr>
                              <m:t>𝑎</m:t>
                            </m:r>
                            <m:r>
                              <a:rPr lang="en-CA" sz="4800" i="1">
                                <a:solidFill>
                                  <a:srgbClr val="FF0000"/>
                                </a:solidFill>
                                <a:latin typeface="Cambria Math" panose="02040503050406030204" pitchFamily="18" charset="0"/>
                              </a:rPr>
                              <m:t>(</m:t>
                            </m:r>
                            <m:r>
                              <a:rPr lang="en-CA" sz="4800" i="1">
                                <a:solidFill>
                                  <a:srgbClr val="FF0000"/>
                                </a:solidFill>
                                <a:latin typeface="Cambria Math" panose="02040503050406030204" pitchFamily="18" charset="0"/>
                              </a:rPr>
                              <m:t>𝑡</m:t>
                            </m:r>
                            <m:r>
                              <a:rPr lang="en-CA" sz="4800" i="1">
                                <a:solidFill>
                                  <a:srgbClr val="FF0000"/>
                                </a:solidFill>
                                <a:latin typeface="Cambria Math" panose="02040503050406030204" pitchFamily="18" charset="0"/>
                              </a:rPr>
                              <m:t>′) </m:t>
                            </m:r>
                          </m:den>
                        </m:f>
                        <m:r>
                          <a:rPr lang="en-GB" sz="4800" i="1">
                            <a:latin typeface="Cambria Math" panose="02040503050406030204" pitchFamily="18" charset="0"/>
                          </a:rPr>
                          <m:t>𝑑</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CA" sz="4800" i="1">
                            <a:solidFill>
                              <a:srgbClr val="0070C0"/>
                            </a:solidFill>
                            <a:latin typeface="Cambria Math" panose="02040503050406030204" pitchFamily="18" charset="0"/>
                          </a:rPr>
                          <m:t>′</m:t>
                        </m:r>
                      </m:e>
                    </m:nary>
                  </m:oMath>
                </a14:m>
                <a:r>
                  <a:rPr lang="en-CA" sz="4800" dirty="0"/>
                  <a:t> </a:t>
                </a:r>
              </a:p>
            </p:txBody>
          </p:sp>
        </mc:Choice>
        <mc:Fallback xmlns="">
          <p:sp>
            <p:nvSpPr>
              <p:cNvPr id="5" name="TextBox 4">
                <a:extLst>
                  <a:ext uri="{FF2B5EF4-FFF2-40B4-BE49-F238E27FC236}">
                    <a16:creationId xmlns:a16="http://schemas.microsoft.com/office/drawing/2014/main" id="{DEE74E38-F262-5CCB-0ABB-C76B29FABB74}"/>
                  </a:ext>
                </a:extLst>
              </p:cNvPr>
              <p:cNvSpPr txBox="1">
                <a:spLocks noRot="1" noChangeAspect="1" noMove="1" noResize="1" noEditPoints="1" noAdjustHandles="1" noChangeArrowheads="1" noChangeShapeType="1" noTextEdit="1"/>
              </p:cNvSpPr>
              <p:nvPr/>
            </p:nvSpPr>
            <p:spPr>
              <a:xfrm>
                <a:off x="169797" y="-10839"/>
                <a:ext cx="11827623" cy="3462743"/>
              </a:xfrm>
              <a:prstGeom prst="rect">
                <a:avLst/>
              </a:prstGeom>
              <a:blipFill>
                <a:blip r:embed="rId3"/>
                <a:stretch>
                  <a:fillRect/>
                </a:stretch>
              </a:blipFill>
              <a:ln w="38100">
                <a:noFill/>
              </a:ln>
            </p:spPr>
            <p:txBody>
              <a:bodyPr/>
              <a:lstStyle/>
              <a:p>
                <a:r>
                  <a:rPr lang="en-CA">
                    <a:noFill/>
                  </a:rPr>
                  <a:t> </a:t>
                </a:r>
              </a:p>
            </p:txBody>
          </p:sp>
        </mc:Fallback>
      </mc:AlternateContent>
      <p:grpSp>
        <p:nvGrpSpPr>
          <p:cNvPr id="33" name="Group 32">
            <a:extLst>
              <a:ext uri="{FF2B5EF4-FFF2-40B4-BE49-F238E27FC236}">
                <a16:creationId xmlns:a16="http://schemas.microsoft.com/office/drawing/2014/main" id="{9EE40EE6-A3F2-616A-77CE-28A3F53ADF52}"/>
              </a:ext>
            </a:extLst>
          </p:cNvPr>
          <p:cNvGrpSpPr/>
          <p:nvPr/>
        </p:nvGrpSpPr>
        <p:grpSpPr>
          <a:xfrm>
            <a:off x="28296" y="5174347"/>
            <a:ext cx="12163703" cy="1683653"/>
            <a:chOff x="28296" y="5174347"/>
            <a:chExt cx="12163703" cy="1683653"/>
          </a:xfrm>
        </p:grpSpPr>
        <p:pic>
          <p:nvPicPr>
            <p:cNvPr id="4" name="Picture 2" descr="Photograph of Earth, taken by the Apollo 17 mission. The Arabian peninsula, Africa and Madagascar lie in the lower half of the disc, whereas Antarctica is at the top.">
              <a:extLst>
                <a:ext uri="{FF2B5EF4-FFF2-40B4-BE49-F238E27FC236}">
                  <a16:creationId xmlns:a16="http://schemas.microsoft.com/office/drawing/2014/main" id="{59A026A5-1BE8-AB84-AFEE-3B3B1F43E6A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742" b="94507" l="7750" r="93125">
                          <a14:foregroundMark x1="30500" y1="10737" x2="73625" y2="21099"/>
                          <a14:foregroundMark x1="73625" y1="21099" x2="90875" y2="55680"/>
                          <a14:foregroundMark x1="90875" y1="55680" x2="64750" y2="88265"/>
                          <a14:foregroundMark x1="64750" y1="88265" x2="25000" y2="79900"/>
                          <a14:foregroundMark x1="25000" y1="79900" x2="7750" y2="45693"/>
                          <a14:foregroundMark x1="7750" y1="45693" x2="30000" y2="14107"/>
                          <a14:foregroundMark x1="30000" y1="14107" x2="30000" y2="14107"/>
                          <a14:foregroundMark x1="33125" y1="89014" x2="68125" y2="81773"/>
                          <a14:foregroundMark x1="46375" y1="6866" x2="54500" y2="7241"/>
                          <a14:foregroundMark x1="66375" y1="90762" x2="29750" y2="84769"/>
                          <a14:foregroundMark x1="92000" y1="41948" x2="93125" y2="59051"/>
                          <a14:foregroundMark x1="58125" y1="92385" x2="50375" y2="94507"/>
                        </a14:backgroundRemoval>
                      </a14:imgEffect>
                    </a14:imgLayer>
                  </a14:imgProps>
                </a:ext>
                <a:ext uri="{28A0092B-C50C-407E-A947-70E740481C1C}">
                  <a14:useLocalDpi xmlns:a14="http://schemas.microsoft.com/office/drawing/2010/main" val="0"/>
                </a:ext>
              </a:extLst>
            </a:blip>
            <a:srcRect/>
            <a:stretch>
              <a:fillRect/>
            </a:stretch>
          </p:blipFill>
          <p:spPr bwMode="auto">
            <a:xfrm>
              <a:off x="28296" y="5260458"/>
              <a:ext cx="1506602" cy="150834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B13A5172-42C9-3474-0429-99BCC119F8A3}"/>
                </a:ext>
              </a:extLst>
            </p:cNvPr>
            <p:cNvGrpSpPr/>
            <p:nvPr/>
          </p:nvGrpSpPr>
          <p:grpSpPr>
            <a:xfrm>
              <a:off x="1534898" y="5174347"/>
              <a:ext cx="10657101" cy="1683653"/>
              <a:chOff x="1534898" y="3823497"/>
              <a:chExt cx="10657101" cy="3034504"/>
            </a:xfrm>
          </p:grpSpPr>
          <p:sp>
            <p:nvSpPr>
              <p:cNvPr id="7" name="Rectangle 6">
                <a:extLst>
                  <a:ext uri="{FF2B5EF4-FFF2-40B4-BE49-F238E27FC236}">
                    <a16:creationId xmlns:a16="http://schemas.microsoft.com/office/drawing/2014/main" id="{64006A67-4E90-AFBF-4A71-C08C34ACBDC6}"/>
                  </a:ext>
                </a:extLst>
              </p:cNvPr>
              <p:cNvSpPr/>
              <p:nvPr/>
            </p:nvSpPr>
            <p:spPr>
              <a:xfrm>
                <a:off x="1534898" y="3829051"/>
                <a:ext cx="3589551" cy="3028950"/>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B050"/>
                  </a:solidFill>
                </a:endParaRPr>
              </a:p>
            </p:txBody>
          </p:sp>
          <p:sp>
            <p:nvSpPr>
              <p:cNvPr id="8" name="Rectangle 7">
                <a:extLst>
                  <a:ext uri="{FF2B5EF4-FFF2-40B4-BE49-F238E27FC236}">
                    <a16:creationId xmlns:a16="http://schemas.microsoft.com/office/drawing/2014/main" id="{E796C193-AF46-E16E-92DA-50C31B4912D4}"/>
                  </a:ext>
                </a:extLst>
              </p:cNvPr>
              <p:cNvSpPr/>
              <p:nvPr/>
            </p:nvSpPr>
            <p:spPr>
              <a:xfrm>
                <a:off x="5581651" y="3829050"/>
                <a:ext cx="5924548" cy="3028950"/>
              </a:xfrm>
              <a:prstGeom prst="rect">
                <a:avLst/>
              </a:prstGeom>
              <a:solidFill>
                <a:srgbClr val="00B0F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8A532307-E380-FE3A-9386-52FFDBB5FDCC}"/>
                  </a:ext>
                </a:extLst>
              </p:cNvPr>
              <p:cNvSpPr/>
              <p:nvPr/>
            </p:nvSpPr>
            <p:spPr>
              <a:xfrm>
                <a:off x="5124449" y="3829050"/>
                <a:ext cx="457201" cy="3028950"/>
              </a:xfrm>
              <a:prstGeom prst="rect">
                <a:avLst/>
              </a:prstGeom>
              <a:solidFill>
                <a:srgbClr val="8D42C6">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0" name="Straight Connector 9">
                <a:extLst>
                  <a:ext uri="{FF2B5EF4-FFF2-40B4-BE49-F238E27FC236}">
                    <a16:creationId xmlns:a16="http://schemas.microsoft.com/office/drawing/2014/main" id="{FB38D7F9-3FCC-6D1A-5674-D9B2608851EE}"/>
                  </a:ext>
                </a:extLst>
              </p:cNvPr>
              <p:cNvCxnSpPr>
                <a:cxnSpLocks/>
              </p:cNvCxnSpPr>
              <p:nvPr/>
            </p:nvCxnSpPr>
            <p:spPr>
              <a:xfrm>
                <a:off x="5124449" y="3829050"/>
                <a:ext cx="0" cy="3028950"/>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868AF7-3CDA-2239-069E-97872FEC9AF4}"/>
                  </a:ext>
                </a:extLst>
              </p:cNvPr>
              <p:cNvCxnSpPr>
                <a:cxnSpLocks/>
              </p:cNvCxnSpPr>
              <p:nvPr/>
            </p:nvCxnSpPr>
            <p:spPr>
              <a:xfrm>
                <a:off x="5581650" y="3829050"/>
                <a:ext cx="0" cy="3028950"/>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C07EFE4-FF65-1960-2C27-2E8F1374B75B}"/>
                  </a:ext>
                </a:extLst>
              </p:cNvPr>
              <p:cNvSpPr/>
              <p:nvPr/>
            </p:nvSpPr>
            <p:spPr>
              <a:xfrm>
                <a:off x="11506199" y="3823497"/>
                <a:ext cx="685800" cy="302895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 name="Straight Connector 14">
                <a:extLst>
                  <a:ext uri="{FF2B5EF4-FFF2-40B4-BE49-F238E27FC236}">
                    <a16:creationId xmlns:a16="http://schemas.microsoft.com/office/drawing/2014/main" id="{D38934E1-C864-FE99-95F4-7A29A88E5D73}"/>
                  </a:ext>
                </a:extLst>
              </p:cNvPr>
              <p:cNvCxnSpPr>
                <a:cxnSpLocks/>
              </p:cNvCxnSpPr>
              <p:nvPr/>
            </p:nvCxnSpPr>
            <p:spPr>
              <a:xfrm>
                <a:off x="11506199" y="3829050"/>
                <a:ext cx="0" cy="3028950"/>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A02D9C0D-6939-25BF-0B38-E48C2EDCE5D6}"/>
              </a:ext>
            </a:extLst>
          </p:cNvPr>
          <p:cNvGrpSpPr/>
          <p:nvPr/>
        </p:nvGrpSpPr>
        <p:grpSpPr>
          <a:xfrm>
            <a:off x="87093" y="3672797"/>
            <a:ext cx="5037356" cy="1501550"/>
            <a:chOff x="87093" y="3672797"/>
            <a:chExt cx="5037356" cy="150155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68C386B-38EE-2967-87B4-91372624C879}"/>
                    </a:ext>
                  </a:extLst>
                </p:cNvPr>
                <p:cNvSpPr txBox="1"/>
                <p:nvPr/>
              </p:nvSpPr>
              <p:spPr>
                <a:xfrm>
                  <a:off x="87093" y="3672797"/>
                  <a:ext cx="3771901" cy="830997"/>
                </a:xfrm>
                <a:prstGeom prst="rect">
                  <a:avLst/>
                </a:prstGeom>
                <a:noFill/>
                <a:ln w="38100">
                  <a:solidFill>
                    <a:srgbClr val="FF7C80"/>
                  </a:solidFill>
                </a:ln>
              </p:spPr>
              <p:txBody>
                <a:bodyPr wrap="square">
                  <a:spAutoFit/>
                </a:bodyPr>
                <a:lstStyle/>
                <a:p>
                  <a14:m>
                    <m:oMath xmlns:m="http://schemas.openxmlformats.org/officeDocument/2006/math">
                      <m:sSub>
                        <m:sSubPr>
                          <m:ctrlPr>
                            <a:rPr lang="en-CA" sz="4800" i="1" smtClean="0">
                              <a:solidFill>
                                <a:srgbClr val="FF7C80"/>
                              </a:solidFill>
                              <a:latin typeface="Cambria Math" panose="02040503050406030204" pitchFamily="18" charset="0"/>
                            </a:rPr>
                          </m:ctrlPr>
                        </m:sSubPr>
                        <m:e>
                          <m:r>
                            <a:rPr lang="en-CA" sz="4800" i="1">
                              <a:solidFill>
                                <a:srgbClr val="FF7C80"/>
                              </a:solidFill>
                              <a:latin typeface="Cambria Math" panose="02040503050406030204" pitchFamily="18" charset="0"/>
                            </a:rPr>
                            <m:t>𝐿</m:t>
                          </m:r>
                        </m:e>
                        <m:sub>
                          <m:r>
                            <a:rPr lang="en-CA" sz="4800" b="0" i="1" smtClean="0">
                              <a:solidFill>
                                <a:srgbClr val="FF7C80"/>
                              </a:solidFill>
                              <a:latin typeface="Cambria Math" panose="02040503050406030204" pitchFamily="18" charset="0"/>
                            </a:rPr>
                            <m:t>𝐻h</m:t>
                          </m:r>
                        </m:sub>
                      </m:sSub>
                      <m:r>
                        <a:rPr lang="en-CA" sz="4800" b="0" i="1" smtClean="0">
                          <a:latin typeface="Cambria Math" panose="02040503050406030204" pitchFamily="18" charset="0"/>
                        </a:rPr>
                        <m:t>≈14 </m:t>
                      </m:r>
                      <m:r>
                        <a:rPr lang="en-CA" sz="4800" b="0" i="1" smtClean="0">
                          <a:latin typeface="Cambria Math" panose="02040503050406030204" pitchFamily="18" charset="0"/>
                        </a:rPr>
                        <m:t>𝐺𝑙𝑦</m:t>
                      </m:r>
                    </m:oMath>
                  </a14:m>
                  <a:r>
                    <a:rPr lang="en-CA" sz="4800" i="1" dirty="0">
                      <a:solidFill>
                        <a:srgbClr val="FFC000"/>
                      </a:solidFill>
                      <a:latin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168C386B-38EE-2967-87B4-91372624C879}"/>
                    </a:ext>
                  </a:extLst>
                </p:cNvPr>
                <p:cNvSpPr txBox="1">
                  <a:spLocks noRot="1" noChangeAspect="1" noMove="1" noResize="1" noEditPoints="1" noAdjustHandles="1" noChangeArrowheads="1" noChangeShapeType="1" noTextEdit="1"/>
                </p:cNvSpPr>
                <p:nvPr/>
              </p:nvSpPr>
              <p:spPr>
                <a:xfrm>
                  <a:off x="87093" y="3672797"/>
                  <a:ext cx="3771901" cy="830997"/>
                </a:xfrm>
                <a:prstGeom prst="rect">
                  <a:avLst/>
                </a:prstGeom>
                <a:blipFill>
                  <a:blip r:embed="rId6"/>
                  <a:stretch>
                    <a:fillRect/>
                  </a:stretch>
                </a:blipFill>
                <a:ln w="38100">
                  <a:solidFill>
                    <a:srgbClr val="FF7C80"/>
                  </a:solidFill>
                </a:ln>
              </p:spPr>
              <p:txBody>
                <a:bodyPr/>
                <a:lstStyle/>
                <a:p>
                  <a:r>
                    <a:rPr lang="en-CA">
                      <a:noFill/>
                    </a:rPr>
                    <a:t> </a:t>
                  </a:r>
                </a:p>
              </p:txBody>
            </p:sp>
          </mc:Fallback>
        </mc:AlternateContent>
        <p:cxnSp>
          <p:nvCxnSpPr>
            <p:cNvPr id="20" name="Straight Connector 19">
              <a:extLst>
                <a:ext uri="{FF2B5EF4-FFF2-40B4-BE49-F238E27FC236}">
                  <a16:creationId xmlns:a16="http://schemas.microsoft.com/office/drawing/2014/main" id="{4B9B941A-CF8C-06C9-79CE-329B1457E4D6}"/>
                </a:ext>
              </a:extLst>
            </p:cNvPr>
            <p:cNvCxnSpPr>
              <a:stCxn id="6" idx="2"/>
            </p:cNvCxnSpPr>
            <p:nvPr/>
          </p:nvCxnSpPr>
          <p:spPr>
            <a:xfrm>
              <a:off x="1973044" y="4503794"/>
              <a:ext cx="3151405" cy="670553"/>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37824E88-B21B-7B9B-13A4-D4B6B9DEF79D}"/>
              </a:ext>
            </a:extLst>
          </p:cNvPr>
          <p:cNvGrpSpPr/>
          <p:nvPr/>
        </p:nvGrpSpPr>
        <p:grpSpPr>
          <a:xfrm>
            <a:off x="4248149" y="3672797"/>
            <a:ext cx="3695701" cy="1501550"/>
            <a:chOff x="4248149" y="3672797"/>
            <a:chExt cx="3695701" cy="150155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7D67856-A724-535C-4E43-A1D359E547AA}"/>
                    </a:ext>
                  </a:extLst>
                </p:cNvPr>
                <p:cNvSpPr txBox="1"/>
                <p:nvPr/>
              </p:nvSpPr>
              <p:spPr>
                <a:xfrm>
                  <a:off x="4248149" y="3672797"/>
                  <a:ext cx="3695701" cy="830997"/>
                </a:xfrm>
                <a:prstGeom prst="rect">
                  <a:avLst/>
                </a:prstGeom>
                <a:noFill/>
                <a:ln w="38100">
                  <a:solidFill>
                    <a:srgbClr val="B686DA"/>
                  </a:solidFill>
                </a:ln>
              </p:spPr>
              <p:txBody>
                <a:bodyPr wrap="square">
                  <a:spAutoFit/>
                </a:bodyPr>
                <a:lstStyle/>
                <a:p>
                  <a14:m>
                    <m:oMath xmlns:m="http://schemas.openxmlformats.org/officeDocument/2006/math">
                      <m:sSub>
                        <m:sSubPr>
                          <m:ctrlPr>
                            <a:rPr lang="en-CA" sz="4800" i="1" smtClean="0">
                              <a:solidFill>
                                <a:srgbClr val="B686DA"/>
                              </a:solidFill>
                              <a:latin typeface="Cambria Math" panose="02040503050406030204" pitchFamily="18" charset="0"/>
                            </a:rPr>
                          </m:ctrlPr>
                        </m:sSubPr>
                        <m:e>
                          <m:r>
                            <a:rPr lang="en-CA" sz="4800" i="1">
                              <a:solidFill>
                                <a:srgbClr val="B686DA"/>
                              </a:solidFill>
                              <a:latin typeface="Cambria Math" panose="02040503050406030204" pitchFamily="18" charset="0"/>
                            </a:rPr>
                            <m:t>𝐿</m:t>
                          </m:r>
                        </m:e>
                        <m:sub>
                          <m:r>
                            <a:rPr lang="en-CA" sz="4800" b="0" i="1" smtClean="0">
                              <a:solidFill>
                                <a:srgbClr val="B686DA"/>
                              </a:solidFill>
                              <a:latin typeface="Cambria Math" panose="02040503050406030204" pitchFamily="18" charset="0"/>
                            </a:rPr>
                            <m:t>𝑒h</m:t>
                          </m:r>
                        </m:sub>
                      </m:sSub>
                      <m:r>
                        <a:rPr lang="en-CA" sz="4800" b="0" i="1" smtClean="0">
                          <a:latin typeface="Cambria Math" panose="02040503050406030204" pitchFamily="18" charset="0"/>
                        </a:rPr>
                        <m:t>≈16 </m:t>
                      </m:r>
                      <m:r>
                        <a:rPr lang="en-CA" sz="4800" b="0" i="1" smtClean="0">
                          <a:latin typeface="Cambria Math" panose="02040503050406030204" pitchFamily="18" charset="0"/>
                        </a:rPr>
                        <m:t>𝐺𝑙𝑦</m:t>
                      </m:r>
                    </m:oMath>
                  </a14:m>
                  <a:r>
                    <a:rPr lang="en-CA" sz="4800" b="0" i="1" dirty="0">
                      <a:latin typeface="Cambria Math" panose="02040503050406030204" pitchFamily="18" charset="0"/>
                    </a:rPr>
                    <a:t> </a:t>
                  </a:r>
                </a:p>
              </p:txBody>
            </p:sp>
          </mc:Choice>
          <mc:Fallback xmlns="">
            <p:sp>
              <p:nvSpPr>
                <p:cNvPr id="17" name="TextBox 16">
                  <a:extLst>
                    <a:ext uri="{FF2B5EF4-FFF2-40B4-BE49-F238E27FC236}">
                      <a16:creationId xmlns:a16="http://schemas.microsoft.com/office/drawing/2014/main" id="{57D67856-A724-535C-4E43-A1D359E547AA}"/>
                    </a:ext>
                  </a:extLst>
                </p:cNvPr>
                <p:cNvSpPr txBox="1">
                  <a:spLocks noRot="1" noChangeAspect="1" noMove="1" noResize="1" noEditPoints="1" noAdjustHandles="1" noChangeArrowheads="1" noChangeShapeType="1" noTextEdit="1"/>
                </p:cNvSpPr>
                <p:nvPr/>
              </p:nvSpPr>
              <p:spPr>
                <a:xfrm>
                  <a:off x="4248149" y="3672797"/>
                  <a:ext cx="3695701" cy="830997"/>
                </a:xfrm>
                <a:prstGeom prst="rect">
                  <a:avLst/>
                </a:prstGeom>
                <a:blipFill>
                  <a:blip r:embed="rId7"/>
                  <a:stretch>
                    <a:fillRect/>
                  </a:stretch>
                </a:blipFill>
                <a:ln w="38100">
                  <a:solidFill>
                    <a:srgbClr val="B686DA"/>
                  </a:solidFill>
                </a:ln>
              </p:spPr>
              <p:txBody>
                <a:bodyPr/>
                <a:lstStyle/>
                <a:p>
                  <a:r>
                    <a:rPr lang="en-CA">
                      <a:noFill/>
                    </a:rPr>
                    <a:t> </a:t>
                  </a:r>
                </a:p>
              </p:txBody>
            </p:sp>
          </mc:Fallback>
        </mc:AlternateContent>
        <p:cxnSp>
          <p:nvCxnSpPr>
            <p:cNvPr id="21" name="Straight Connector 20">
              <a:extLst>
                <a:ext uri="{FF2B5EF4-FFF2-40B4-BE49-F238E27FC236}">
                  <a16:creationId xmlns:a16="http://schemas.microsoft.com/office/drawing/2014/main" id="{57336743-9B92-9799-9204-BAC4DB49A3DC}"/>
                </a:ext>
              </a:extLst>
            </p:cNvPr>
            <p:cNvCxnSpPr>
              <a:cxnSpLocks/>
            </p:cNvCxnSpPr>
            <p:nvPr/>
          </p:nvCxnSpPr>
          <p:spPr>
            <a:xfrm flipH="1">
              <a:off x="5581649" y="4503794"/>
              <a:ext cx="457201" cy="670553"/>
            </a:xfrm>
            <a:prstGeom prst="line">
              <a:avLst/>
            </a:prstGeom>
            <a:ln w="38100">
              <a:solidFill>
                <a:srgbClr val="B686DA"/>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5297A678-F888-1738-FB7F-399CFC98F02C}"/>
              </a:ext>
            </a:extLst>
          </p:cNvPr>
          <p:cNvGrpSpPr/>
          <p:nvPr/>
        </p:nvGrpSpPr>
        <p:grpSpPr>
          <a:xfrm>
            <a:off x="8301719" y="3644327"/>
            <a:ext cx="3695701" cy="1561813"/>
            <a:chOff x="8301719" y="3644327"/>
            <a:chExt cx="3695701" cy="1561813"/>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46982A-A373-EDC0-1FF3-E60DB04385AE}"/>
                    </a:ext>
                  </a:extLst>
                </p:cNvPr>
                <p:cNvSpPr txBox="1"/>
                <p:nvPr/>
              </p:nvSpPr>
              <p:spPr>
                <a:xfrm>
                  <a:off x="8301719" y="3644327"/>
                  <a:ext cx="3695701" cy="887935"/>
                </a:xfrm>
                <a:prstGeom prst="rect">
                  <a:avLst/>
                </a:prstGeom>
                <a:noFill/>
                <a:ln w="38100">
                  <a:solidFill>
                    <a:srgbClr val="00B0F0"/>
                  </a:solidFill>
                </a:ln>
              </p:spPr>
              <p:txBody>
                <a:bodyPr wrap="square">
                  <a:spAutoFit/>
                </a:bodyPr>
                <a:lstStyle/>
                <a:p>
                  <a14:m>
                    <m:oMath xmlns:m="http://schemas.openxmlformats.org/officeDocument/2006/math">
                      <m:sSub>
                        <m:sSubPr>
                          <m:ctrlPr>
                            <a:rPr lang="en-CA" sz="4800" i="1" smtClean="0">
                              <a:solidFill>
                                <a:srgbClr val="00B0F0"/>
                              </a:solidFill>
                              <a:latin typeface="Cambria Math" panose="02040503050406030204" pitchFamily="18" charset="0"/>
                            </a:rPr>
                          </m:ctrlPr>
                        </m:sSubPr>
                        <m:e>
                          <m:r>
                            <a:rPr lang="en-CA" sz="4800" i="1">
                              <a:solidFill>
                                <a:srgbClr val="00B0F0"/>
                              </a:solidFill>
                              <a:latin typeface="Cambria Math" panose="02040503050406030204" pitchFamily="18" charset="0"/>
                            </a:rPr>
                            <m:t>𝐿</m:t>
                          </m:r>
                        </m:e>
                        <m:sub>
                          <m:r>
                            <a:rPr lang="en-CA" sz="4800" i="1">
                              <a:solidFill>
                                <a:srgbClr val="00B0F0"/>
                              </a:solidFill>
                              <a:latin typeface="Cambria Math" panose="02040503050406030204" pitchFamily="18" charset="0"/>
                            </a:rPr>
                            <m:t>𝑝h</m:t>
                          </m:r>
                        </m:sub>
                      </m:sSub>
                      <m:r>
                        <a:rPr lang="en-CA" sz="4800" b="0" i="1" smtClean="0">
                          <a:latin typeface="Cambria Math" panose="02040503050406030204" pitchFamily="18" charset="0"/>
                        </a:rPr>
                        <m:t>≈45 </m:t>
                      </m:r>
                      <m:r>
                        <a:rPr lang="en-CA" sz="4800" b="0" i="1" smtClean="0">
                          <a:latin typeface="Cambria Math" panose="02040503050406030204" pitchFamily="18" charset="0"/>
                        </a:rPr>
                        <m:t>𝐺𝑙𝑦</m:t>
                      </m:r>
                    </m:oMath>
                  </a14:m>
                  <a:r>
                    <a:rPr lang="en-CA" sz="4800" dirty="0"/>
                    <a:t> </a:t>
                  </a:r>
                </a:p>
              </p:txBody>
            </p:sp>
          </mc:Choice>
          <mc:Fallback xmlns="">
            <p:sp>
              <p:nvSpPr>
                <p:cNvPr id="18" name="TextBox 17">
                  <a:extLst>
                    <a:ext uri="{FF2B5EF4-FFF2-40B4-BE49-F238E27FC236}">
                      <a16:creationId xmlns:a16="http://schemas.microsoft.com/office/drawing/2014/main" id="{E746982A-A373-EDC0-1FF3-E60DB04385AE}"/>
                    </a:ext>
                  </a:extLst>
                </p:cNvPr>
                <p:cNvSpPr txBox="1">
                  <a:spLocks noRot="1" noChangeAspect="1" noMove="1" noResize="1" noEditPoints="1" noAdjustHandles="1" noChangeArrowheads="1" noChangeShapeType="1" noTextEdit="1"/>
                </p:cNvSpPr>
                <p:nvPr/>
              </p:nvSpPr>
              <p:spPr>
                <a:xfrm>
                  <a:off x="8301719" y="3644327"/>
                  <a:ext cx="3695701" cy="887935"/>
                </a:xfrm>
                <a:prstGeom prst="rect">
                  <a:avLst/>
                </a:prstGeom>
                <a:blipFill>
                  <a:blip r:embed="rId8"/>
                  <a:stretch>
                    <a:fillRect/>
                  </a:stretch>
                </a:blipFill>
                <a:ln w="38100">
                  <a:solidFill>
                    <a:srgbClr val="00B0F0"/>
                  </a:solidFill>
                </a:ln>
              </p:spPr>
              <p:txBody>
                <a:bodyPr/>
                <a:lstStyle/>
                <a:p>
                  <a:r>
                    <a:rPr lang="en-CA">
                      <a:noFill/>
                    </a:rPr>
                    <a:t> </a:t>
                  </a:r>
                </a:p>
              </p:txBody>
            </p:sp>
          </mc:Fallback>
        </mc:AlternateContent>
        <p:cxnSp>
          <p:nvCxnSpPr>
            <p:cNvPr id="24" name="Straight Connector 23">
              <a:extLst>
                <a:ext uri="{FF2B5EF4-FFF2-40B4-BE49-F238E27FC236}">
                  <a16:creationId xmlns:a16="http://schemas.microsoft.com/office/drawing/2014/main" id="{53A8C89E-21DE-DA2B-DC9E-27C4A1765E9D}"/>
                </a:ext>
              </a:extLst>
            </p:cNvPr>
            <p:cNvCxnSpPr>
              <a:cxnSpLocks/>
            </p:cNvCxnSpPr>
            <p:nvPr/>
          </p:nvCxnSpPr>
          <p:spPr>
            <a:xfrm>
              <a:off x="10218956" y="4532262"/>
              <a:ext cx="1287242" cy="67387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106DCF66-646E-0951-9B2A-FE0CC8EA7720}"/>
              </a:ext>
            </a:extLst>
          </p:cNvPr>
          <p:cNvCxnSpPr>
            <a:cxnSpLocks/>
          </p:cNvCxnSpPr>
          <p:nvPr/>
        </p:nvCxnSpPr>
        <p:spPr>
          <a:xfrm>
            <a:off x="0" y="3486150"/>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FB09BFE-7877-6B93-79B6-7BD3A00DEB71}"/>
                  </a:ext>
                </a:extLst>
              </p:cNvPr>
              <p:cNvSpPr txBox="1"/>
              <p:nvPr/>
            </p:nvSpPr>
            <p:spPr>
              <a:xfrm>
                <a:off x="7139255" y="215900"/>
                <a:ext cx="2324927" cy="757323"/>
              </a:xfrm>
              <a:prstGeom prst="rect">
                <a:avLst/>
              </a:prstGeom>
              <a:noFill/>
              <a:ln w="38100">
                <a:solidFill>
                  <a:srgbClr val="C00000"/>
                </a:solidFill>
              </a:ln>
            </p:spPr>
            <p:txBody>
              <a:bodyPr wrap="square">
                <a:spAutoFit/>
              </a:bodyPr>
              <a:lstStyle/>
              <a:p>
                <a14:m>
                  <m:oMath xmlns:m="http://schemas.openxmlformats.org/officeDocument/2006/math">
                    <m:r>
                      <a:rPr lang="en-CA" sz="2800" i="1" smtClean="0">
                        <a:solidFill>
                          <a:srgbClr val="C00000"/>
                        </a:solidFill>
                        <a:latin typeface="Cambria Math" panose="02040503050406030204" pitchFamily="18" charset="0"/>
                      </a:rPr>
                      <m:t>𝐻</m:t>
                    </m:r>
                    <m:d>
                      <m:dPr>
                        <m:ctrlPr>
                          <a:rPr lang="en-CA" sz="2800" i="1" smtClean="0">
                            <a:solidFill>
                              <a:srgbClr val="C00000"/>
                            </a:solidFill>
                            <a:latin typeface="Cambria Math" panose="02040503050406030204" pitchFamily="18" charset="0"/>
                          </a:rPr>
                        </m:ctrlPr>
                      </m:dPr>
                      <m:e>
                        <m:r>
                          <a:rPr lang="en-CA" sz="2800" i="1" smtClean="0">
                            <a:solidFill>
                              <a:srgbClr val="C00000"/>
                            </a:solidFill>
                            <a:latin typeface="Cambria Math" panose="02040503050406030204" pitchFamily="18" charset="0"/>
                          </a:rPr>
                          <m:t>𝑡</m:t>
                        </m:r>
                      </m:e>
                    </m:d>
                    <m:r>
                      <a:rPr lang="en-CA" sz="2800" i="1">
                        <a:latin typeface="Cambria Math" panose="02040503050406030204" pitchFamily="18" charset="0"/>
                      </a:rPr>
                      <m:t>≡</m:t>
                    </m:r>
                    <m:f>
                      <m:fPr>
                        <m:ctrlPr>
                          <a:rPr lang="en-CA" sz="2800" i="1">
                            <a:latin typeface="Cambria Math" panose="02040503050406030204" pitchFamily="18" charset="0"/>
                          </a:rPr>
                        </m:ctrlPr>
                      </m:fPr>
                      <m:num>
                        <m:r>
                          <a:rPr lang="en-CA" sz="2800" i="1">
                            <a:latin typeface="Cambria Math" panose="02040503050406030204" pitchFamily="18" charset="0"/>
                          </a:rPr>
                          <m:t>𝑑</m:t>
                        </m:r>
                        <m:r>
                          <a:rPr lang="en-CA" sz="2800" i="1">
                            <a:solidFill>
                              <a:srgbClr val="FF0000"/>
                            </a:solidFill>
                            <a:latin typeface="Cambria Math" panose="02040503050406030204" pitchFamily="18" charset="0"/>
                          </a:rPr>
                          <m:t>𝑎</m:t>
                        </m:r>
                      </m:num>
                      <m:den>
                        <m:r>
                          <a:rPr lang="en-CA" sz="2800" i="1">
                            <a:latin typeface="Cambria Math" panose="02040503050406030204" pitchFamily="18" charset="0"/>
                          </a:rPr>
                          <m:t>𝑑</m:t>
                        </m:r>
                        <m:r>
                          <a:rPr lang="en-CA" sz="2800" i="1" smtClean="0">
                            <a:solidFill>
                              <a:srgbClr val="0070C0"/>
                            </a:solidFill>
                            <a:latin typeface="Cambria Math" panose="02040503050406030204" pitchFamily="18" charset="0"/>
                          </a:rPr>
                          <m:t>𝑡</m:t>
                        </m:r>
                      </m:den>
                    </m:f>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r>
                          <a:rPr lang="en-GB" sz="2800" i="1">
                            <a:solidFill>
                              <a:srgbClr val="FF0000"/>
                            </a:solidFill>
                            <a:latin typeface="Cambria Math" panose="02040503050406030204" pitchFamily="18" charset="0"/>
                          </a:rPr>
                          <m:t>𝑎</m:t>
                        </m:r>
                        <m:d>
                          <m:dPr>
                            <m:ctrlPr>
                              <a:rPr lang="en-CA" sz="2800" i="1">
                                <a:solidFill>
                                  <a:srgbClr val="FF0000"/>
                                </a:solidFill>
                                <a:latin typeface="Cambria Math" panose="02040503050406030204" pitchFamily="18" charset="0"/>
                              </a:rPr>
                            </m:ctrlPr>
                          </m:dPr>
                          <m:e>
                            <m:r>
                              <a:rPr lang="en-CA" sz="2800" i="1">
                                <a:solidFill>
                                  <a:srgbClr val="FF0000"/>
                                </a:solidFill>
                                <a:latin typeface="Cambria Math" panose="02040503050406030204" pitchFamily="18" charset="0"/>
                              </a:rPr>
                              <m:t>𝑡</m:t>
                            </m:r>
                          </m:e>
                        </m:d>
                      </m:den>
                    </m:f>
                  </m:oMath>
                </a14:m>
                <a:r>
                  <a:rPr lang="en-CA" sz="2800" i="1" dirty="0">
                    <a:solidFill>
                      <a:srgbClr val="FFC000"/>
                    </a:solidFill>
                    <a:latin typeface="Cambria Math" panose="02040503050406030204" pitchFamily="18" charset="0"/>
                  </a:rPr>
                  <a:t> </a:t>
                </a:r>
              </a:p>
            </p:txBody>
          </p:sp>
        </mc:Choice>
        <mc:Fallback xmlns="">
          <p:sp>
            <p:nvSpPr>
              <p:cNvPr id="32" name="TextBox 31">
                <a:extLst>
                  <a:ext uri="{FF2B5EF4-FFF2-40B4-BE49-F238E27FC236}">
                    <a16:creationId xmlns:a16="http://schemas.microsoft.com/office/drawing/2014/main" id="{5FB09BFE-7877-6B93-79B6-7BD3A00DEB71}"/>
                  </a:ext>
                </a:extLst>
              </p:cNvPr>
              <p:cNvSpPr txBox="1">
                <a:spLocks noRot="1" noChangeAspect="1" noMove="1" noResize="1" noEditPoints="1" noAdjustHandles="1" noChangeArrowheads="1" noChangeShapeType="1" noTextEdit="1"/>
              </p:cNvSpPr>
              <p:nvPr/>
            </p:nvSpPr>
            <p:spPr>
              <a:xfrm>
                <a:off x="7139255" y="215900"/>
                <a:ext cx="2324927" cy="757323"/>
              </a:xfrm>
              <a:prstGeom prst="rect">
                <a:avLst/>
              </a:prstGeom>
              <a:blipFill>
                <a:blip r:embed="rId9"/>
                <a:stretch>
                  <a:fillRect/>
                </a:stretch>
              </a:blipFill>
              <a:ln w="38100">
                <a:solidFill>
                  <a:srgbClr val="C00000"/>
                </a:solidFill>
              </a:ln>
            </p:spPr>
            <p:txBody>
              <a:bodyPr/>
              <a:lstStyle/>
              <a:p>
                <a:r>
                  <a:rPr lang="en-CA">
                    <a:noFill/>
                  </a:rPr>
                  <a:t> </a:t>
                </a:r>
              </a:p>
            </p:txBody>
          </p:sp>
        </mc:Fallback>
      </mc:AlternateContent>
      <p:sp>
        <p:nvSpPr>
          <p:cNvPr id="37" name="TextBox 36">
            <a:extLst>
              <a:ext uri="{FF2B5EF4-FFF2-40B4-BE49-F238E27FC236}">
                <a16:creationId xmlns:a16="http://schemas.microsoft.com/office/drawing/2014/main" id="{F6625C54-37E1-A3A5-A99E-04FDC17522B9}"/>
              </a:ext>
            </a:extLst>
          </p:cNvPr>
          <p:cNvSpPr txBox="1"/>
          <p:nvPr/>
        </p:nvSpPr>
        <p:spPr>
          <a:xfrm>
            <a:off x="-37424" y="4766583"/>
            <a:ext cx="3477234" cy="400110"/>
          </a:xfrm>
          <a:prstGeom prst="rect">
            <a:avLst/>
          </a:prstGeom>
          <a:noFill/>
        </p:spPr>
        <p:txBody>
          <a:bodyPr wrap="none" rtlCol="0">
            <a:spAutoFit/>
          </a:bodyPr>
          <a:lstStyle/>
          <a:p>
            <a:r>
              <a:rPr lang="en-CA" sz="2000" dirty="0"/>
              <a:t>(calculation links in description)</a:t>
            </a:r>
          </a:p>
        </p:txBody>
      </p:sp>
    </p:spTree>
    <p:custDataLst>
      <p:tags r:id="rId1"/>
    </p:custDataLst>
    <p:extLst>
      <p:ext uri="{BB962C8B-B14F-4D97-AF65-F5344CB8AC3E}">
        <p14:creationId xmlns:p14="http://schemas.microsoft.com/office/powerpoint/2010/main" val="3671963233"/>
      </p:ext>
    </p:extLst>
  </p:cSld>
  <p:clrMapOvr>
    <a:masterClrMapping/>
  </p:clrMapOvr>
  <mc:AlternateContent xmlns:mc="http://schemas.openxmlformats.org/markup-compatibility/2006" xmlns:p14="http://schemas.microsoft.com/office/powerpoint/2010/main">
    <mc:Choice Requires="p14">
      <p:transition spd="slow" p14:dur="2000" advTm="25991"/>
    </mc:Choice>
    <mc:Fallback xmlns="">
      <p:transition spd="slow" advTm="259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2" grpId="0" animBg="1"/>
      <p:bldP spid="3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781DEB-2D23-0017-AF5D-9FFC3FC27AC1}"/>
              </a:ext>
            </a:extLst>
          </p:cNvPr>
          <p:cNvSpPr txBox="1"/>
          <p:nvPr/>
        </p:nvSpPr>
        <p:spPr>
          <a:xfrm>
            <a:off x="963377" y="1905506"/>
            <a:ext cx="10265246" cy="3046988"/>
          </a:xfrm>
          <a:prstGeom prst="rect">
            <a:avLst/>
          </a:prstGeom>
          <a:noFill/>
        </p:spPr>
        <p:txBody>
          <a:bodyPr wrap="square" rtlCol="0">
            <a:spAutoFit/>
          </a:bodyPr>
          <a:lstStyle/>
          <a:p>
            <a:pPr algn="ctr"/>
            <a:r>
              <a:rPr lang="en-CA" sz="9600" dirty="0"/>
              <a:t>Do we expand along with the universe?</a:t>
            </a:r>
          </a:p>
        </p:txBody>
      </p:sp>
    </p:spTree>
    <p:extLst>
      <p:ext uri="{BB962C8B-B14F-4D97-AF65-F5344CB8AC3E}">
        <p14:creationId xmlns:p14="http://schemas.microsoft.com/office/powerpoint/2010/main" val="1655772906"/>
      </p:ext>
    </p:extLst>
  </p:cSld>
  <p:clrMapOvr>
    <a:masterClrMapping/>
  </p:clrMapOvr>
  <mc:AlternateContent xmlns:mc="http://schemas.openxmlformats.org/markup-compatibility/2006" xmlns:p14="http://schemas.microsoft.com/office/powerpoint/2010/main">
    <mc:Choice Requires="p14">
      <p:transition spd="slow" p14:dur="2000" advTm="8616"/>
    </mc:Choice>
    <mc:Fallback xmlns="">
      <p:transition spd="slow" advTm="8616"/>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CFB6149-2CB0-FD91-0FF2-1FDE1F73BF20}"/>
              </a:ext>
            </a:extLst>
          </p:cNvPr>
          <p:cNvGrpSpPr/>
          <p:nvPr/>
        </p:nvGrpSpPr>
        <p:grpSpPr>
          <a:xfrm>
            <a:off x="108340" y="247431"/>
            <a:ext cx="7247339" cy="6479250"/>
            <a:chOff x="0" y="340650"/>
            <a:chExt cx="8688223" cy="6479250"/>
          </a:xfrm>
        </p:grpSpPr>
        <p:grpSp>
          <p:nvGrpSpPr>
            <p:cNvPr id="5" name="Group 4">
              <a:extLst>
                <a:ext uri="{FF2B5EF4-FFF2-40B4-BE49-F238E27FC236}">
                  <a16:creationId xmlns:a16="http://schemas.microsoft.com/office/drawing/2014/main" id="{A1A11497-528F-510B-C3FA-E5205FB6BCA0}"/>
                </a:ext>
              </a:extLst>
            </p:cNvPr>
            <p:cNvGrpSpPr/>
            <p:nvPr/>
          </p:nvGrpSpPr>
          <p:grpSpPr>
            <a:xfrm>
              <a:off x="0" y="342900"/>
              <a:ext cx="8688223" cy="6477000"/>
              <a:chOff x="3095624" y="342900"/>
              <a:chExt cx="6278563" cy="6477000"/>
            </a:xfrm>
          </p:grpSpPr>
          <p:grpSp>
            <p:nvGrpSpPr>
              <p:cNvPr id="60" name="Group 59">
                <a:extLst>
                  <a:ext uri="{FF2B5EF4-FFF2-40B4-BE49-F238E27FC236}">
                    <a16:creationId xmlns:a16="http://schemas.microsoft.com/office/drawing/2014/main" id="{8572B4F6-22C2-D704-7D08-278EC6FB20A0}"/>
                  </a:ext>
                </a:extLst>
              </p:cNvPr>
              <p:cNvGrpSpPr/>
              <p:nvPr/>
            </p:nvGrpSpPr>
            <p:grpSpPr>
              <a:xfrm>
                <a:off x="3095624" y="342900"/>
                <a:ext cx="6278563" cy="6477000"/>
                <a:chOff x="3105150" y="342900"/>
                <a:chExt cx="6278563" cy="6477000"/>
              </a:xfrm>
            </p:grpSpPr>
            <p:sp>
              <p:nvSpPr>
                <p:cNvPr id="74" name="Freeform: Shape 73">
                  <a:extLst>
                    <a:ext uri="{FF2B5EF4-FFF2-40B4-BE49-F238E27FC236}">
                      <a16:creationId xmlns:a16="http://schemas.microsoft.com/office/drawing/2014/main" id="{78E0340F-7578-2F4E-9AEE-6E2E9DDD93AE}"/>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FF7C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5" name="Freeform: Shape 74">
                  <a:extLst>
                    <a:ext uri="{FF2B5EF4-FFF2-40B4-BE49-F238E27FC236}">
                      <a16:creationId xmlns:a16="http://schemas.microsoft.com/office/drawing/2014/main" id="{ED498B5A-348D-FEB3-51F4-8C09DCDE8AE0}"/>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1" name="Group 60">
                <a:extLst>
                  <a:ext uri="{FF2B5EF4-FFF2-40B4-BE49-F238E27FC236}">
                    <a16:creationId xmlns:a16="http://schemas.microsoft.com/office/drawing/2014/main" id="{A329AC80-BAA9-40E7-267A-7FA9EB7E1CFB}"/>
                  </a:ext>
                </a:extLst>
              </p:cNvPr>
              <p:cNvGrpSpPr/>
              <p:nvPr/>
            </p:nvGrpSpPr>
            <p:grpSpPr>
              <a:xfrm>
                <a:off x="4007403" y="342900"/>
                <a:ext cx="4438650" cy="6477000"/>
                <a:chOff x="3105150" y="342900"/>
                <a:chExt cx="6278563" cy="6477000"/>
              </a:xfrm>
            </p:grpSpPr>
            <p:sp>
              <p:nvSpPr>
                <p:cNvPr id="72" name="Freeform: Shape 71">
                  <a:extLst>
                    <a:ext uri="{FF2B5EF4-FFF2-40B4-BE49-F238E27FC236}">
                      <a16:creationId xmlns:a16="http://schemas.microsoft.com/office/drawing/2014/main" id="{116079F3-E14C-9D3D-BBAD-633721B9F38B}"/>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reeform: Shape 72">
                  <a:extLst>
                    <a:ext uri="{FF2B5EF4-FFF2-40B4-BE49-F238E27FC236}">
                      <a16:creationId xmlns:a16="http://schemas.microsoft.com/office/drawing/2014/main" id="{7CD24D5A-4F32-5733-E37A-34F0CA3F53C6}"/>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571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62" name="Group 61">
                <a:extLst>
                  <a:ext uri="{FF2B5EF4-FFF2-40B4-BE49-F238E27FC236}">
                    <a16:creationId xmlns:a16="http://schemas.microsoft.com/office/drawing/2014/main" id="{987DB613-61BE-7499-F30C-05B0D2FAF70D}"/>
                  </a:ext>
                </a:extLst>
              </p:cNvPr>
              <p:cNvGrpSpPr/>
              <p:nvPr/>
            </p:nvGrpSpPr>
            <p:grpSpPr>
              <a:xfrm>
                <a:off x="5019674" y="342900"/>
                <a:ext cx="2438400" cy="6477000"/>
                <a:chOff x="3105150" y="342900"/>
                <a:chExt cx="6278563" cy="6477000"/>
              </a:xfrm>
            </p:grpSpPr>
            <p:sp>
              <p:nvSpPr>
                <p:cNvPr id="70" name="Freeform: Shape 69">
                  <a:extLst>
                    <a:ext uri="{FF2B5EF4-FFF2-40B4-BE49-F238E27FC236}">
                      <a16:creationId xmlns:a16="http://schemas.microsoft.com/office/drawing/2014/main" id="{A6E26E2F-82E2-961C-C5A1-61E4F504E2C5}"/>
                    </a:ext>
                  </a:extLst>
                </p:cNvPr>
                <p:cNvSpPr/>
                <p:nvPr/>
              </p:nvSpPr>
              <p:spPr>
                <a:xfrm flipH="1">
                  <a:off x="6240463"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1" name="Freeform: Shape 70">
                  <a:extLst>
                    <a:ext uri="{FF2B5EF4-FFF2-40B4-BE49-F238E27FC236}">
                      <a16:creationId xmlns:a16="http://schemas.microsoft.com/office/drawing/2014/main" id="{A1E4C58F-10BA-35E5-AC26-E6708486D8C4}"/>
                    </a:ext>
                  </a:extLst>
                </p:cNvPr>
                <p:cNvSpPr/>
                <p:nvPr/>
              </p:nvSpPr>
              <p:spPr>
                <a:xfrm>
                  <a:off x="3105150" y="342900"/>
                  <a:ext cx="3143250" cy="6477000"/>
                </a:xfrm>
                <a:custGeom>
                  <a:avLst/>
                  <a:gdLst>
                    <a:gd name="connsiteX0" fmla="*/ 3143250 w 3143250"/>
                    <a:gd name="connsiteY0" fmla="*/ 6477000 h 6477000"/>
                    <a:gd name="connsiteX1" fmla="*/ 2590800 w 3143250"/>
                    <a:gd name="connsiteY1" fmla="*/ 6153150 h 6477000"/>
                    <a:gd name="connsiteX2" fmla="*/ 1962150 w 3143250"/>
                    <a:gd name="connsiteY2" fmla="*/ 5010150 h 6477000"/>
                    <a:gd name="connsiteX3" fmla="*/ 1524000 w 3143250"/>
                    <a:gd name="connsiteY3" fmla="*/ 2971800 h 6477000"/>
                    <a:gd name="connsiteX4" fmla="*/ 952500 w 3143250"/>
                    <a:gd name="connsiteY4" fmla="*/ 1162050 h 6477000"/>
                    <a:gd name="connsiteX5" fmla="*/ 0 w 3143250"/>
                    <a:gd name="connsiteY5"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0" h="6477000">
                      <a:moveTo>
                        <a:pt x="3143250" y="6477000"/>
                      </a:moveTo>
                      <a:cubicBezTo>
                        <a:pt x="2965450" y="6437312"/>
                        <a:pt x="2787650" y="6397625"/>
                        <a:pt x="2590800" y="6153150"/>
                      </a:cubicBezTo>
                      <a:cubicBezTo>
                        <a:pt x="2393950" y="5908675"/>
                        <a:pt x="2139950" y="5540375"/>
                        <a:pt x="1962150" y="5010150"/>
                      </a:cubicBezTo>
                      <a:cubicBezTo>
                        <a:pt x="1784350" y="4479925"/>
                        <a:pt x="1692275" y="3613150"/>
                        <a:pt x="1524000" y="2971800"/>
                      </a:cubicBezTo>
                      <a:cubicBezTo>
                        <a:pt x="1355725" y="2330450"/>
                        <a:pt x="1206500" y="1657350"/>
                        <a:pt x="952500" y="1162050"/>
                      </a:cubicBezTo>
                      <a:cubicBezTo>
                        <a:pt x="698500" y="666750"/>
                        <a:pt x="349250" y="333375"/>
                        <a:pt x="0" y="0"/>
                      </a:cubicBez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63" name="Straight Connector 62">
                <a:extLst>
                  <a:ext uri="{FF2B5EF4-FFF2-40B4-BE49-F238E27FC236}">
                    <a16:creationId xmlns:a16="http://schemas.microsoft.com/office/drawing/2014/main" id="{CFCAA17B-B69F-E0DC-DFAC-BB27A817AC99}"/>
                  </a:ext>
                </a:extLst>
              </p:cNvPr>
              <p:cNvCxnSpPr>
                <a:stCxn id="71" idx="0"/>
              </p:cNvCxnSpPr>
              <p:nvPr/>
            </p:nvCxnSpPr>
            <p:spPr>
              <a:xfrm flipH="1" flipV="1">
                <a:off x="6237333" y="342900"/>
                <a:ext cx="3082" cy="647700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C88D933-B41D-4015-42AB-FE5C801F345F}"/>
                  </a:ext>
                </a:extLst>
              </p:cNvPr>
              <p:cNvCxnSpPr>
                <a:cxnSpLocks/>
              </p:cNvCxnSpPr>
              <p:nvPr/>
            </p:nvCxnSpPr>
            <p:spPr>
              <a:xfrm>
                <a:off x="4899660" y="4762500"/>
                <a:ext cx="265842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FF1844-B2BA-00A6-4AA9-A80F006C3CF5}"/>
                  </a:ext>
                </a:extLst>
              </p:cNvPr>
              <p:cNvCxnSpPr>
                <a:cxnSpLocks/>
              </p:cNvCxnSpPr>
              <p:nvPr/>
            </p:nvCxnSpPr>
            <p:spPr>
              <a:xfrm>
                <a:off x="5229225" y="5791200"/>
                <a:ext cx="1995488"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CA29BA5-2BEA-B852-643D-D4FA99F7BD9B}"/>
                  </a:ext>
                </a:extLst>
              </p:cNvPr>
              <p:cNvCxnSpPr>
                <a:cxnSpLocks/>
              </p:cNvCxnSpPr>
              <p:nvPr/>
            </p:nvCxnSpPr>
            <p:spPr>
              <a:xfrm>
                <a:off x="4460875" y="2705100"/>
                <a:ext cx="354330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A7C13D-23D3-881B-4049-A25E5A8F1D6F}"/>
                  </a:ext>
                </a:extLst>
              </p:cNvPr>
              <p:cNvCxnSpPr>
                <a:cxnSpLocks/>
              </p:cNvCxnSpPr>
              <p:nvPr/>
            </p:nvCxnSpPr>
            <p:spPr>
              <a:xfrm>
                <a:off x="4724461" y="3733800"/>
                <a:ext cx="3025144"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E1E62F5-323D-BC28-AF68-A144CEAED5AD}"/>
                  </a:ext>
                </a:extLst>
              </p:cNvPr>
              <p:cNvCxnSpPr>
                <a:cxnSpLocks/>
              </p:cNvCxnSpPr>
              <p:nvPr/>
            </p:nvCxnSpPr>
            <p:spPr>
              <a:xfrm>
                <a:off x="3400425" y="647700"/>
                <a:ext cx="565785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9078BC4-D2D7-8460-8F92-02DB224C1C5E}"/>
                  </a:ext>
                </a:extLst>
              </p:cNvPr>
              <p:cNvCxnSpPr>
                <a:cxnSpLocks/>
              </p:cNvCxnSpPr>
              <p:nvPr/>
            </p:nvCxnSpPr>
            <p:spPr>
              <a:xfrm>
                <a:off x="4122420" y="1676402"/>
                <a:ext cx="4213860" cy="0"/>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5FAEF67B-F13C-AFB3-8BD8-C8C6258489A8}"/>
                </a:ext>
              </a:extLst>
            </p:cNvPr>
            <p:cNvGrpSpPr/>
            <p:nvPr/>
          </p:nvGrpSpPr>
          <p:grpSpPr>
            <a:xfrm>
              <a:off x="5359129" y="5484149"/>
              <a:ext cx="706652" cy="639976"/>
              <a:chOff x="4047308" y="2710906"/>
              <a:chExt cx="899886" cy="814977"/>
            </a:xfrm>
            <a:solidFill>
              <a:srgbClr val="FF0000"/>
            </a:solidFill>
          </p:grpSpPr>
          <p:sp>
            <p:nvSpPr>
              <p:cNvPr id="57" name="Oval 56">
                <a:extLst>
                  <a:ext uri="{FF2B5EF4-FFF2-40B4-BE49-F238E27FC236}">
                    <a16:creationId xmlns:a16="http://schemas.microsoft.com/office/drawing/2014/main" id="{568350A6-750D-C792-2727-98DC3274338B}"/>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Moon 57">
                <a:extLst>
                  <a:ext uri="{FF2B5EF4-FFF2-40B4-BE49-F238E27FC236}">
                    <a16:creationId xmlns:a16="http://schemas.microsoft.com/office/drawing/2014/main" id="{FDC7B267-9D03-2C9D-CDCF-AB8536EE72D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Moon 58">
                <a:extLst>
                  <a:ext uri="{FF2B5EF4-FFF2-40B4-BE49-F238E27FC236}">
                    <a16:creationId xmlns:a16="http://schemas.microsoft.com/office/drawing/2014/main" id="{F6E919BF-375C-2FDF-54D5-A0E92D8A35CB}"/>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 name="Group 6">
              <a:extLst>
                <a:ext uri="{FF2B5EF4-FFF2-40B4-BE49-F238E27FC236}">
                  <a16:creationId xmlns:a16="http://schemas.microsoft.com/office/drawing/2014/main" id="{DF792D06-6F3D-96F5-0DD0-4A1AE3FA07A9}"/>
                </a:ext>
              </a:extLst>
            </p:cNvPr>
            <p:cNvGrpSpPr/>
            <p:nvPr/>
          </p:nvGrpSpPr>
          <p:grpSpPr>
            <a:xfrm>
              <a:off x="3044569" y="5484149"/>
              <a:ext cx="706652" cy="639976"/>
              <a:chOff x="4047308" y="2710906"/>
              <a:chExt cx="899886" cy="814977"/>
            </a:xfrm>
            <a:solidFill>
              <a:srgbClr val="0070C0"/>
            </a:solidFill>
          </p:grpSpPr>
          <p:sp>
            <p:nvSpPr>
              <p:cNvPr id="54" name="Oval 53">
                <a:extLst>
                  <a:ext uri="{FF2B5EF4-FFF2-40B4-BE49-F238E27FC236}">
                    <a16:creationId xmlns:a16="http://schemas.microsoft.com/office/drawing/2014/main" id="{1F0417D1-AF56-FA52-087F-FE195D7534E2}"/>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Moon 54">
                <a:extLst>
                  <a:ext uri="{FF2B5EF4-FFF2-40B4-BE49-F238E27FC236}">
                    <a16:creationId xmlns:a16="http://schemas.microsoft.com/office/drawing/2014/main" id="{56655F7F-7B6C-DF55-D2DE-9833F99F51B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Moon 55">
                <a:extLst>
                  <a:ext uri="{FF2B5EF4-FFF2-40B4-BE49-F238E27FC236}">
                    <a16:creationId xmlns:a16="http://schemas.microsoft.com/office/drawing/2014/main" id="{CD6AD6AA-6E57-4FB2-9D20-B4BEC17A323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 name="Group 7">
              <a:extLst>
                <a:ext uri="{FF2B5EF4-FFF2-40B4-BE49-F238E27FC236}">
                  <a16:creationId xmlns:a16="http://schemas.microsoft.com/office/drawing/2014/main" id="{D4DCF7AC-0A0B-DBBF-D227-9FE69163B6C1}"/>
                </a:ext>
              </a:extLst>
            </p:cNvPr>
            <p:cNvGrpSpPr/>
            <p:nvPr/>
          </p:nvGrpSpPr>
          <p:grpSpPr>
            <a:xfrm>
              <a:off x="5788083" y="4474499"/>
              <a:ext cx="706652" cy="639976"/>
              <a:chOff x="4047308" y="2710906"/>
              <a:chExt cx="899886" cy="814977"/>
            </a:xfrm>
            <a:solidFill>
              <a:srgbClr val="FF0000"/>
            </a:solidFill>
          </p:grpSpPr>
          <p:sp>
            <p:nvSpPr>
              <p:cNvPr id="51" name="Oval 50">
                <a:extLst>
                  <a:ext uri="{FF2B5EF4-FFF2-40B4-BE49-F238E27FC236}">
                    <a16:creationId xmlns:a16="http://schemas.microsoft.com/office/drawing/2014/main" id="{C49FF614-49A0-EEDB-F69A-44C560764A0B}"/>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Moon 51">
                <a:extLst>
                  <a:ext uri="{FF2B5EF4-FFF2-40B4-BE49-F238E27FC236}">
                    <a16:creationId xmlns:a16="http://schemas.microsoft.com/office/drawing/2014/main" id="{D125564D-77DB-5FCC-B88D-0B232C751B6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Moon 52">
                <a:extLst>
                  <a:ext uri="{FF2B5EF4-FFF2-40B4-BE49-F238E27FC236}">
                    <a16:creationId xmlns:a16="http://schemas.microsoft.com/office/drawing/2014/main" id="{A78FDC98-A72B-396F-57AD-D2B3E16D01DA}"/>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 name="Group 8">
              <a:extLst>
                <a:ext uri="{FF2B5EF4-FFF2-40B4-BE49-F238E27FC236}">
                  <a16:creationId xmlns:a16="http://schemas.microsoft.com/office/drawing/2014/main" id="{F331E207-1CC3-D758-6DC8-381A2F4D8EDC}"/>
                </a:ext>
              </a:extLst>
            </p:cNvPr>
            <p:cNvGrpSpPr/>
            <p:nvPr/>
          </p:nvGrpSpPr>
          <p:grpSpPr>
            <a:xfrm>
              <a:off x="2713117" y="4474499"/>
              <a:ext cx="706652" cy="639976"/>
              <a:chOff x="4047308" y="2710906"/>
              <a:chExt cx="899886" cy="814977"/>
            </a:xfrm>
            <a:solidFill>
              <a:srgbClr val="0070C0"/>
            </a:solidFill>
          </p:grpSpPr>
          <p:sp>
            <p:nvSpPr>
              <p:cNvPr id="48" name="Oval 47">
                <a:extLst>
                  <a:ext uri="{FF2B5EF4-FFF2-40B4-BE49-F238E27FC236}">
                    <a16:creationId xmlns:a16="http://schemas.microsoft.com/office/drawing/2014/main" id="{F40C0ED7-F847-9CE4-80ED-8AFD6E667095}"/>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Moon 48">
                <a:extLst>
                  <a:ext uri="{FF2B5EF4-FFF2-40B4-BE49-F238E27FC236}">
                    <a16:creationId xmlns:a16="http://schemas.microsoft.com/office/drawing/2014/main" id="{21E8C31A-F526-0087-DF04-DB8705FEAC8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Moon 49">
                <a:extLst>
                  <a:ext uri="{FF2B5EF4-FFF2-40B4-BE49-F238E27FC236}">
                    <a16:creationId xmlns:a16="http://schemas.microsoft.com/office/drawing/2014/main" id="{C818CF79-62B0-04A3-4E26-90C7CF55C02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 name="Group 9">
              <a:extLst>
                <a:ext uri="{FF2B5EF4-FFF2-40B4-BE49-F238E27FC236}">
                  <a16:creationId xmlns:a16="http://schemas.microsoft.com/office/drawing/2014/main" id="{B6677E9A-7C32-C7C0-67D0-B84BF3A0EB8D}"/>
                </a:ext>
              </a:extLst>
            </p:cNvPr>
            <p:cNvGrpSpPr/>
            <p:nvPr/>
          </p:nvGrpSpPr>
          <p:grpSpPr>
            <a:xfrm>
              <a:off x="6096000" y="3445799"/>
              <a:ext cx="706652" cy="639976"/>
              <a:chOff x="4047308" y="2710906"/>
              <a:chExt cx="899886" cy="814977"/>
            </a:xfrm>
            <a:solidFill>
              <a:srgbClr val="FF0000"/>
            </a:solidFill>
          </p:grpSpPr>
          <p:sp>
            <p:nvSpPr>
              <p:cNvPr id="45" name="Oval 44">
                <a:extLst>
                  <a:ext uri="{FF2B5EF4-FFF2-40B4-BE49-F238E27FC236}">
                    <a16:creationId xmlns:a16="http://schemas.microsoft.com/office/drawing/2014/main" id="{4D32A857-530E-3FA3-096D-F7556B7C3157}"/>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Moon 45">
                <a:extLst>
                  <a:ext uri="{FF2B5EF4-FFF2-40B4-BE49-F238E27FC236}">
                    <a16:creationId xmlns:a16="http://schemas.microsoft.com/office/drawing/2014/main" id="{5B26E4DD-9AB3-E380-4EE9-0AD896CD9D4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Moon 46">
                <a:extLst>
                  <a:ext uri="{FF2B5EF4-FFF2-40B4-BE49-F238E27FC236}">
                    <a16:creationId xmlns:a16="http://schemas.microsoft.com/office/drawing/2014/main" id="{099BF30D-4DDD-F968-94D5-7FC103109CA4}"/>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C760E706-E323-8D22-D9AD-BC5543AE33D9}"/>
                </a:ext>
              </a:extLst>
            </p:cNvPr>
            <p:cNvGrpSpPr/>
            <p:nvPr/>
          </p:nvGrpSpPr>
          <p:grpSpPr>
            <a:xfrm>
              <a:off x="2512296" y="3445799"/>
              <a:ext cx="706652" cy="639976"/>
              <a:chOff x="4047308" y="2710906"/>
              <a:chExt cx="899886" cy="814977"/>
            </a:xfrm>
            <a:solidFill>
              <a:srgbClr val="0070C0"/>
            </a:solidFill>
          </p:grpSpPr>
          <p:sp>
            <p:nvSpPr>
              <p:cNvPr id="42" name="Oval 41">
                <a:extLst>
                  <a:ext uri="{FF2B5EF4-FFF2-40B4-BE49-F238E27FC236}">
                    <a16:creationId xmlns:a16="http://schemas.microsoft.com/office/drawing/2014/main" id="{5CFEC625-6508-6CE7-9393-0A431E33B9C7}"/>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Moon 42">
                <a:extLst>
                  <a:ext uri="{FF2B5EF4-FFF2-40B4-BE49-F238E27FC236}">
                    <a16:creationId xmlns:a16="http://schemas.microsoft.com/office/drawing/2014/main" id="{99B15997-2E28-0B31-18CB-03297881AC5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Moon 43">
                <a:extLst>
                  <a:ext uri="{FF2B5EF4-FFF2-40B4-BE49-F238E27FC236}">
                    <a16:creationId xmlns:a16="http://schemas.microsoft.com/office/drawing/2014/main" id="{F1D47C4E-61A6-DDA6-4090-DD8404848EC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8D52B5B4-7202-C725-4B38-1513FAF2CF80}"/>
                </a:ext>
              </a:extLst>
            </p:cNvPr>
            <p:cNvGrpSpPr/>
            <p:nvPr/>
          </p:nvGrpSpPr>
          <p:grpSpPr>
            <a:xfrm>
              <a:off x="6439086" y="2417097"/>
              <a:ext cx="706652" cy="639976"/>
              <a:chOff x="4047308" y="2710906"/>
              <a:chExt cx="899886" cy="814977"/>
            </a:xfrm>
            <a:solidFill>
              <a:srgbClr val="FF0000"/>
            </a:solidFill>
          </p:grpSpPr>
          <p:sp>
            <p:nvSpPr>
              <p:cNvPr id="39" name="Oval 38">
                <a:extLst>
                  <a:ext uri="{FF2B5EF4-FFF2-40B4-BE49-F238E27FC236}">
                    <a16:creationId xmlns:a16="http://schemas.microsoft.com/office/drawing/2014/main" id="{CA31D8F4-40E9-E773-3EAB-2AF46CEDC56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Moon 39">
                <a:extLst>
                  <a:ext uri="{FF2B5EF4-FFF2-40B4-BE49-F238E27FC236}">
                    <a16:creationId xmlns:a16="http://schemas.microsoft.com/office/drawing/2014/main" id="{2BD54D7D-1AF0-269C-645E-D5270CF3C90C}"/>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Moon 40">
                <a:extLst>
                  <a:ext uri="{FF2B5EF4-FFF2-40B4-BE49-F238E27FC236}">
                    <a16:creationId xmlns:a16="http://schemas.microsoft.com/office/drawing/2014/main" id="{C1E0A1DC-F543-FF2E-019F-A7A770DC218B}"/>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3" name="Group 12">
              <a:extLst>
                <a:ext uri="{FF2B5EF4-FFF2-40B4-BE49-F238E27FC236}">
                  <a16:creationId xmlns:a16="http://schemas.microsoft.com/office/drawing/2014/main" id="{FA379732-89E3-FB0C-9DBF-29E1CC1F3883}"/>
                </a:ext>
              </a:extLst>
            </p:cNvPr>
            <p:cNvGrpSpPr/>
            <p:nvPr/>
          </p:nvGrpSpPr>
          <p:grpSpPr>
            <a:xfrm>
              <a:off x="2236140" y="2417097"/>
              <a:ext cx="706652" cy="639976"/>
              <a:chOff x="4047308" y="2710906"/>
              <a:chExt cx="899886" cy="814977"/>
            </a:xfrm>
            <a:solidFill>
              <a:srgbClr val="0070C0"/>
            </a:solidFill>
          </p:grpSpPr>
          <p:sp>
            <p:nvSpPr>
              <p:cNvPr id="36" name="Oval 35">
                <a:extLst>
                  <a:ext uri="{FF2B5EF4-FFF2-40B4-BE49-F238E27FC236}">
                    <a16:creationId xmlns:a16="http://schemas.microsoft.com/office/drawing/2014/main" id="{93CD5EA3-ABBE-5C08-5DA8-923647449F73}"/>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Moon 36">
                <a:extLst>
                  <a:ext uri="{FF2B5EF4-FFF2-40B4-BE49-F238E27FC236}">
                    <a16:creationId xmlns:a16="http://schemas.microsoft.com/office/drawing/2014/main" id="{6EF2F6C9-2CF9-39F7-5C7C-41078DB22DE8}"/>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Moon 37">
                <a:extLst>
                  <a:ext uri="{FF2B5EF4-FFF2-40B4-BE49-F238E27FC236}">
                    <a16:creationId xmlns:a16="http://schemas.microsoft.com/office/drawing/2014/main" id="{19F94B2A-CF79-8F2A-D5B0-6807CCD3B07F}"/>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4" name="Group 13">
              <a:extLst>
                <a:ext uri="{FF2B5EF4-FFF2-40B4-BE49-F238E27FC236}">
                  <a16:creationId xmlns:a16="http://schemas.microsoft.com/office/drawing/2014/main" id="{AFE42CEA-9674-AFA1-578F-A331754F0326}"/>
                </a:ext>
              </a:extLst>
            </p:cNvPr>
            <p:cNvGrpSpPr/>
            <p:nvPr/>
          </p:nvGrpSpPr>
          <p:grpSpPr>
            <a:xfrm>
              <a:off x="6861979" y="1369349"/>
              <a:ext cx="706652" cy="639976"/>
              <a:chOff x="4047308" y="2710906"/>
              <a:chExt cx="899886" cy="814977"/>
            </a:xfrm>
            <a:solidFill>
              <a:srgbClr val="FF0000"/>
            </a:solidFill>
          </p:grpSpPr>
          <p:sp>
            <p:nvSpPr>
              <p:cNvPr id="33" name="Oval 32">
                <a:extLst>
                  <a:ext uri="{FF2B5EF4-FFF2-40B4-BE49-F238E27FC236}">
                    <a16:creationId xmlns:a16="http://schemas.microsoft.com/office/drawing/2014/main" id="{F13883B0-0530-CF3F-CB8F-389B350D2AA5}"/>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Moon 33">
                <a:extLst>
                  <a:ext uri="{FF2B5EF4-FFF2-40B4-BE49-F238E27FC236}">
                    <a16:creationId xmlns:a16="http://schemas.microsoft.com/office/drawing/2014/main" id="{D1E70AD6-7B74-A6C4-47B2-FCD9DC307BE7}"/>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Moon 34">
                <a:extLst>
                  <a:ext uri="{FF2B5EF4-FFF2-40B4-BE49-F238E27FC236}">
                    <a16:creationId xmlns:a16="http://schemas.microsoft.com/office/drawing/2014/main" id="{0A7B9114-D31F-4188-64C7-97042228307F}"/>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a:extLst>
                <a:ext uri="{FF2B5EF4-FFF2-40B4-BE49-F238E27FC236}">
                  <a16:creationId xmlns:a16="http://schemas.microsoft.com/office/drawing/2014/main" id="{E77DBFC1-8548-84A2-B6ED-1349B0F8F2FE}"/>
                </a:ext>
              </a:extLst>
            </p:cNvPr>
            <p:cNvGrpSpPr/>
            <p:nvPr/>
          </p:nvGrpSpPr>
          <p:grpSpPr>
            <a:xfrm>
              <a:off x="1937275" y="1369349"/>
              <a:ext cx="706652" cy="639976"/>
              <a:chOff x="4047308" y="2710906"/>
              <a:chExt cx="899886" cy="814977"/>
            </a:xfrm>
            <a:solidFill>
              <a:srgbClr val="0070C0"/>
            </a:solidFill>
          </p:grpSpPr>
          <p:sp>
            <p:nvSpPr>
              <p:cNvPr id="30" name="Oval 29">
                <a:extLst>
                  <a:ext uri="{FF2B5EF4-FFF2-40B4-BE49-F238E27FC236}">
                    <a16:creationId xmlns:a16="http://schemas.microsoft.com/office/drawing/2014/main" id="{BB0922B2-F982-AA0F-17F5-21A9411BE643}"/>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Moon 30">
                <a:extLst>
                  <a:ext uri="{FF2B5EF4-FFF2-40B4-BE49-F238E27FC236}">
                    <a16:creationId xmlns:a16="http://schemas.microsoft.com/office/drawing/2014/main" id="{68445009-62E2-A3F1-F681-9E183B1D1465}"/>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Moon 31">
                <a:extLst>
                  <a:ext uri="{FF2B5EF4-FFF2-40B4-BE49-F238E27FC236}">
                    <a16:creationId xmlns:a16="http://schemas.microsoft.com/office/drawing/2014/main" id="{18459285-886B-0FE2-8834-494B3B8A5AA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6" name="Group 15">
              <a:extLst>
                <a:ext uri="{FF2B5EF4-FFF2-40B4-BE49-F238E27FC236}">
                  <a16:creationId xmlns:a16="http://schemas.microsoft.com/office/drawing/2014/main" id="{E6E81178-E83F-229D-6B16-D15A04C5117A}"/>
                </a:ext>
              </a:extLst>
            </p:cNvPr>
            <p:cNvGrpSpPr/>
            <p:nvPr/>
          </p:nvGrpSpPr>
          <p:grpSpPr>
            <a:xfrm>
              <a:off x="7869816" y="340650"/>
              <a:ext cx="706652" cy="639976"/>
              <a:chOff x="4047308" y="2710906"/>
              <a:chExt cx="899886" cy="814977"/>
            </a:xfrm>
            <a:solidFill>
              <a:srgbClr val="FF0000"/>
            </a:solidFill>
          </p:grpSpPr>
          <p:sp>
            <p:nvSpPr>
              <p:cNvPr id="27" name="Oval 26">
                <a:extLst>
                  <a:ext uri="{FF2B5EF4-FFF2-40B4-BE49-F238E27FC236}">
                    <a16:creationId xmlns:a16="http://schemas.microsoft.com/office/drawing/2014/main" id="{FB259DAF-C69D-5147-D21E-698CF248345F}"/>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Moon 27">
                <a:extLst>
                  <a:ext uri="{FF2B5EF4-FFF2-40B4-BE49-F238E27FC236}">
                    <a16:creationId xmlns:a16="http://schemas.microsoft.com/office/drawing/2014/main" id="{3D0FCCFA-91FD-B4D6-3637-748979EB14E0}"/>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Moon 28">
                <a:extLst>
                  <a:ext uri="{FF2B5EF4-FFF2-40B4-BE49-F238E27FC236}">
                    <a16:creationId xmlns:a16="http://schemas.microsoft.com/office/drawing/2014/main" id="{4F182504-3628-212E-2EE8-E15F5D0CE5E6}"/>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a:extLst>
                <a:ext uri="{FF2B5EF4-FFF2-40B4-BE49-F238E27FC236}">
                  <a16:creationId xmlns:a16="http://schemas.microsoft.com/office/drawing/2014/main" id="{DA6E76E8-1FEA-4B87-6639-588CD025651C}"/>
                </a:ext>
              </a:extLst>
            </p:cNvPr>
            <p:cNvGrpSpPr/>
            <p:nvPr/>
          </p:nvGrpSpPr>
          <p:grpSpPr>
            <a:xfrm>
              <a:off x="1215948" y="340650"/>
              <a:ext cx="706652" cy="639976"/>
              <a:chOff x="4047308" y="2710906"/>
              <a:chExt cx="899886" cy="814977"/>
            </a:xfrm>
            <a:solidFill>
              <a:srgbClr val="0070C0"/>
            </a:solidFill>
          </p:grpSpPr>
          <p:sp>
            <p:nvSpPr>
              <p:cNvPr id="24" name="Oval 23">
                <a:extLst>
                  <a:ext uri="{FF2B5EF4-FFF2-40B4-BE49-F238E27FC236}">
                    <a16:creationId xmlns:a16="http://schemas.microsoft.com/office/drawing/2014/main" id="{23929386-D57E-6854-D339-A09A733B4E5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Moon 24">
                <a:extLst>
                  <a:ext uri="{FF2B5EF4-FFF2-40B4-BE49-F238E27FC236}">
                    <a16:creationId xmlns:a16="http://schemas.microsoft.com/office/drawing/2014/main" id="{6D6752DF-C0AB-D75D-6090-92EF0A0850F7}"/>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Moon 25">
                <a:extLst>
                  <a:ext uri="{FF2B5EF4-FFF2-40B4-BE49-F238E27FC236}">
                    <a16:creationId xmlns:a16="http://schemas.microsoft.com/office/drawing/2014/main" id="{82AFCBEF-AAEC-C294-F0C5-EB41A78A967F}"/>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56" name="Group 155">
            <a:extLst>
              <a:ext uri="{FF2B5EF4-FFF2-40B4-BE49-F238E27FC236}">
                <a16:creationId xmlns:a16="http://schemas.microsoft.com/office/drawing/2014/main" id="{059FDC10-B4B9-B94E-9058-48A320F58A1D}"/>
              </a:ext>
            </a:extLst>
          </p:cNvPr>
          <p:cNvGrpSpPr/>
          <p:nvPr/>
        </p:nvGrpSpPr>
        <p:grpSpPr>
          <a:xfrm>
            <a:off x="6258286" y="1916106"/>
            <a:ext cx="5853889" cy="4517246"/>
            <a:chOff x="6390696" y="1649787"/>
            <a:chExt cx="5853889" cy="4517246"/>
          </a:xfrm>
        </p:grpSpPr>
        <p:grpSp>
          <p:nvGrpSpPr>
            <p:cNvPr id="76" name="Group 75">
              <a:extLst>
                <a:ext uri="{FF2B5EF4-FFF2-40B4-BE49-F238E27FC236}">
                  <a16:creationId xmlns:a16="http://schemas.microsoft.com/office/drawing/2014/main" id="{BDA40153-FB4B-6FC4-1EBB-F736E77A7359}"/>
                </a:ext>
              </a:extLst>
            </p:cNvPr>
            <p:cNvGrpSpPr/>
            <p:nvPr/>
          </p:nvGrpSpPr>
          <p:grpSpPr>
            <a:xfrm>
              <a:off x="6390696" y="1649787"/>
              <a:ext cx="5598342" cy="4517246"/>
              <a:chOff x="548467" y="315550"/>
              <a:chExt cx="7852582" cy="6336169"/>
            </a:xfrm>
          </p:grpSpPr>
          <p:grpSp>
            <p:nvGrpSpPr>
              <p:cNvPr id="77" name="Group 76">
                <a:extLst>
                  <a:ext uri="{FF2B5EF4-FFF2-40B4-BE49-F238E27FC236}">
                    <a16:creationId xmlns:a16="http://schemas.microsoft.com/office/drawing/2014/main" id="{9A1E3FBF-12AA-049B-B3A1-F9EDF74259F5}"/>
                  </a:ext>
                </a:extLst>
              </p:cNvPr>
              <p:cNvGrpSpPr/>
              <p:nvPr/>
            </p:nvGrpSpPr>
            <p:grpSpPr>
              <a:xfrm>
                <a:off x="548467" y="315550"/>
                <a:ext cx="7852582" cy="6236161"/>
                <a:chOff x="1868683" y="3505200"/>
                <a:chExt cx="4036140" cy="3205315"/>
              </a:xfrm>
            </p:grpSpPr>
            <p:sp>
              <p:nvSpPr>
                <p:cNvPr id="127" name="Freeform: Shape 126">
                  <a:extLst>
                    <a:ext uri="{FF2B5EF4-FFF2-40B4-BE49-F238E27FC236}">
                      <a16:creationId xmlns:a16="http://schemas.microsoft.com/office/drawing/2014/main" id="{0A21FC1C-8E24-76D1-27B9-BF9F71F03CB9}"/>
                    </a:ext>
                  </a:extLst>
                </p:cNvPr>
                <p:cNvSpPr/>
                <p:nvPr/>
              </p:nvSpPr>
              <p:spPr>
                <a:xfrm>
                  <a:off x="4411957" y="3530600"/>
                  <a:ext cx="1473200" cy="2806700"/>
                </a:xfrm>
                <a:custGeom>
                  <a:avLst/>
                  <a:gdLst>
                    <a:gd name="connsiteX0" fmla="*/ 0 w 1473200"/>
                    <a:gd name="connsiteY0" fmla="*/ 2806700 h 2806700"/>
                    <a:gd name="connsiteX1" fmla="*/ 635000 w 1473200"/>
                    <a:gd name="connsiteY1" fmla="*/ 1892300 h 2806700"/>
                    <a:gd name="connsiteX2" fmla="*/ 1473200 w 1473200"/>
                    <a:gd name="connsiteY2" fmla="*/ 0 h 2806700"/>
                  </a:gdLst>
                  <a:ahLst/>
                  <a:cxnLst>
                    <a:cxn ang="0">
                      <a:pos x="connsiteX0" y="connsiteY0"/>
                    </a:cxn>
                    <a:cxn ang="0">
                      <a:pos x="connsiteX1" y="connsiteY1"/>
                    </a:cxn>
                    <a:cxn ang="0">
                      <a:pos x="connsiteX2" y="connsiteY2"/>
                    </a:cxn>
                  </a:cxnLst>
                  <a:rect l="l" t="t" r="r" b="b"/>
                  <a:pathLst>
                    <a:path w="1473200" h="2806700">
                      <a:moveTo>
                        <a:pt x="0" y="2806700"/>
                      </a:moveTo>
                      <a:cubicBezTo>
                        <a:pt x="194733" y="2583391"/>
                        <a:pt x="389467" y="2360083"/>
                        <a:pt x="635000" y="1892300"/>
                      </a:cubicBezTo>
                      <a:cubicBezTo>
                        <a:pt x="880533" y="1424517"/>
                        <a:pt x="1473200" y="0"/>
                        <a:pt x="147320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Freeform: Shape 127">
                  <a:extLst>
                    <a:ext uri="{FF2B5EF4-FFF2-40B4-BE49-F238E27FC236}">
                      <a16:creationId xmlns:a16="http://schemas.microsoft.com/office/drawing/2014/main" id="{0ABE3E49-15E1-DDF2-284C-212E66800554}"/>
                    </a:ext>
                  </a:extLst>
                </p:cNvPr>
                <p:cNvSpPr/>
                <p:nvPr/>
              </p:nvSpPr>
              <p:spPr>
                <a:xfrm>
                  <a:off x="3053057" y="3505200"/>
                  <a:ext cx="520700" cy="2832100"/>
                </a:xfrm>
                <a:custGeom>
                  <a:avLst/>
                  <a:gdLst>
                    <a:gd name="connsiteX0" fmla="*/ 520700 w 520700"/>
                    <a:gd name="connsiteY0" fmla="*/ 2832100 h 2832100"/>
                    <a:gd name="connsiteX1" fmla="*/ 317500 w 520700"/>
                    <a:gd name="connsiteY1" fmla="*/ 1930400 h 2832100"/>
                    <a:gd name="connsiteX2" fmla="*/ 0 w 520700"/>
                    <a:gd name="connsiteY2" fmla="*/ 0 h 2832100"/>
                  </a:gdLst>
                  <a:ahLst/>
                  <a:cxnLst>
                    <a:cxn ang="0">
                      <a:pos x="connsiteX0" y="connsiteY0"/>
                    </a:cxn>
                    <a:cxn ang="0">
                      <a:pos x="connsiteX1" y="connsiteY1"/>
                    </a:cxn>
                    <a:cxn ang="0">
                      <a:pos x="connsiteX2" y="connsiteY2"/>
                    </a:cxn>
                  </a:cxnLst>
                  <a:rect l="l" t="t" r="r" b="b"/>
                  <a:pathLst>
                    <a:path w="520700" h="2832100">
                      <a:moveTo>
                        <a:pt x="520700" y="2832100"/>
                      </a:moveTo>
                      <a:cubicBezTo>
                        <a:pt x="462491" y="2617258"/>
                        <a:pt x="404283" y="2402417"/>
                        <a:pt x="317500" y="1930400"/>
                      </a:cubicBezTo>
                      <a:cubicBezTo>
                        <a:pt x="230717" y="1458383"/>
                        <a:pt x="115358" y="729191"/>
                        <a:pt x="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9" name="Group 128">
                  <a:extLst>
                    <a:ext uri="{FF2B5EF4-FFF2-40B4-BE49-F238E27FC236}">
                      <a16:creationId xmlns:a16="http://schemas.microsoft.com/office/drawing/2014/main" id="{5FB3E591-290C-12BA-FE1C-C89CF169E010}"/>
                    </a:ext>
                  </a:extLst>
                </p:cNvPr>
                <p:cNvGrpSpPr/>
                <p:nvPr/>
              </p:nvGrpSpPr>
              <p:grpSpPr>
                <a:xfrm>
                  <a:off x="1868683" y="3518912"/>
                  <a:ext cx="4036140" cy="1226489"/>
                  <a:chOff x="1317526" y="3767973"/>
                  <a:chExt cx="4036140" cy="1226489"/>
                </a:xfrm>
              </p:grpSpPr>
              <p:sp>
                <p:nvSpPr>
                  <p:cNvPr id="147" name="Parallelogram 146">
                    <a:extLst>
                      <a:ext uri="{FF2B5EF4-FFF2-40B4-BE49-F238E27FC236}">
                        <a16:creationId xmlns:a16="http://schemas.microsoft.com/office/drawing/2014/main" id="{109F0B2B-C863-DDA5-8C8E-5A761AC07DBC}"/>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8" name="Straight Connector 147">
                    <a:extLst>
                      <a:ext uri="{FF2B5EF4-FFF2-40B4-BE49-F238E27FC236}">
                        <a16:creationId xmlns:a16="http://schemas.microsoft.com/office/drawing/2014/main" id="{EC45FD97-E4C0-0BEE-F031-F244624A9D20}"/>
                      </a:ext>
                    </a:extLst>
                  </p:cNvPr>
                  <p:cNvCxnSpPr>
                    <a:stCxn id="147" idx="1"/>
                    <a:endCxn id="147"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4300871-006B-8FDD-B975-44FBEE61DA1F}"/>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05D930A-D8CF-CA26-7DB7-8AEFB177F84E}"/>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42BB290-6E73-8F43-85C5-CAB390584B76}"/>
                      </a:ext>
                    </a:extLst>
                  </p:cNvPr>
                  <p:cNvCxnSpPr>
                    <a:cxnSpLocks/>
                    <a:stCxn id="147" idx="2"/>
                    <a:endCxn id="147"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529F022-DD93-3549-DFAF-1E2BE7443064}"/>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E9C76C7-05AC-CB5A-A23C-AA8FD0FAC102}"/>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17636ED7-2560-6358-0BFB-05EABF71E030}"/>
                    </a:ext>
                  </a:extLst>
                </p:cNvPr>
                <p:cNvGrpSpPr/>
                <p:nvPr/>
              </p:nvGrpSpPr>
              <p:grpSpPr>
                <a:xfrm>
                  <a:off x="2639768" y="5415807"/>
                  <a:ext cx="2459294" cy="747322"/>
                  <a:chOff x="1317526" y="3767973"/>
                  <a:chExt cx="4036140" cy="1226489"/>
                </a:xfrm>
              </p:grpSpPr>
              <p:sp>
                <p:nvSpPr>
                  <p:cNvPr id="140" name="Parallelogram 139">
                    <a:extLst>
                      <a:ext uri="{FF2B5EF4-FFF2-40B4-BE49-F238E27FC236}">
                        <a16:creationId xmlns:a16="http://schemas.microsoft.com/office/drawing/2014/main" id="{A70CF600-F43F-8A6B-2014-2A5DB3D1D822}"/>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1" name="Straight Connector 140">
                    <a:extLst>
                      <a:ext uri="{FF2B5EF4-FFF2-40B4-BE49-F238E27FC236}">
                        <a16:creationId xmlns:a16="http://schemas.microsoft.com/office/drawing/2014/main" id="{8DC1AF7D-B97B-594D-87D9-D4D9D66B51A7}"/>
                      </a:ext>
                    </a:extLst>
                  </p:cNvPr>
                  <p:cNvCxnSpPr>
                    <a:stCxn id="140" idx="1"/>
                    <a:endCxn id="140"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8870EC1-87E2-0FBF-1D0E-BBFC44B1DFFC}"/>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EF904AC-DF0B-FF37-CD5C-65DE2612AB29}"/>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68C40B0-496C-5F77-AFAC-BC7EA209A4EC}"/>
                      </a:ext>
                    </a:extLst>
                  </p:cNvPr>
                  <p:cNvCxnSpPr>
                    <a:cxnSpLocks/>
                    <a:stCxn id="140" idx="2"/>
                    <a:endCxn id="140"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DE6C007-3B1D-5BF0-B983-51C4D30D2D15}"/>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E20C465-53D9-69C3-16F0-3E657CAE6008}"/>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8CE65970-FAAE-5463-1109-2FAE02FFA21B}"/>
                    </a:ext>
                  </a:extLst>
                </p:cNvPr>
                <p:cNvGrpSpPr/>
                <p:nvPr/>
              </p:nvGrpSpPr>
              <p:grpSpPr>
                <a:xfrm>
                  <a:off x="3224945" y="6341857"/>
                  <a:ext cx="1213184" cy="368658"/>
                  <a:chOff x="1317526" y="3767973"/>
                  <a:chExt cx="4036140" cy="1226489"/>
                </a:xfrm>
              </p:grpSpPr>
              <p:sp>
                <p:nvSpPr>
                  <p:cNvPr id="133" name="Parallelogram 132">
                    <a:extLst>
                      <a:ext uri="{FF2B5EF4-FFF2-40B4-BE49-F238E27FC236}">
                        <a16:creationId xmlns:a16="http://schemas.microsoft.com/office/drawing/2014/main" id="{F1D2BDD1-CAE6-EF5A-EE49-BEE33344C1D2}"/>
                      </a:ext>
                    </a:extLst>
                  </p:cNvPr>
                  <p:cNvSpPr/>
                  <p:nvPr/>
                </p:nvSpPr>
                <p:spPr>
                  <a:xfrm>
                    <a:off x="1317526" y="3785095"/>
                    <a:ext cx="4036140" cy="1209367"/>
                  </a:xfrm>
                  <a:prstGeom prst="parallelogram">
                    <a:avLst>
                      <a:gd name="adj" fmla="val 98171"/>
                    </a:avLst>
                  </a:prstGeom>
                  <a:solidFill>
                    <a:schemeClr val="accent5">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4" name="Straight Connector 133">
                    <a:extLst>
                      <a:ext uri="{FF2B5EF4-FFF2-40B4-BE49-F238E27FC236}">
                        <a16:creationId xmlns:a16="http://schemas.microsoft.com/office/drawing/2014/main" id="{878BECAB-08E4-F637-FF9F-9D7BD2A3705A}"/>
                      </a:ext>
                    </a:extLst>
                  </p:cNvPr>
                  <p:cNvCxnSpPr>
                    <a:stCxn id="133" idx="1"/>
                    <a:endCxn id="133" idx="3"/>
                  </p:cNvCxnSpPr>
                  <p:nvPr/>
                </p:nvCxnSpPr>
                <p:spPr>
                  <a:xfrm flipH="1">
                    <a:off x="2741972"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CC5C6A0-FEF8-91BC-2470-D81E1A6DD758}"/>
                      </a:ext>
                    </a:extLst>
                  </p:cNvPr>
                  <p:cNvCxnSpPr/>
                  <p:nvPr/>
                </p:nvCxnSpPr>
                <p:spPr>
                  <a:xfrm flipH="1">
                    <a:off x="1989184" y="3785095"/>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97B00E3-6875-5AB7-B6CE-13491E981006}"/>
                      </a:ext>
                    </a:extLst>
                  </p:cNvPr>
                  <p:cNvCxnSpPr/>
                  <p:nvPr/>
                </p:nvCxnSpPr>
                <p:spPr>
                  <a:xfrm flipH="1">
                    <a:off x="3454195" y="3767973"/>
                    <a:ext cx="1187248" cy="120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6790993-6FC4-4571-D768-FFEB89EBB9D8}"/>
                      </a:ext>
                    </a:extLst>
                  </p:cNvPr>
                  <p:cNvCxnSpPr>
                    <a:cxnSpLocks/>
                    <a:stCxn id="133" idx="2"/>
                    <a:endCxn id="133" idx="5"/>
                  </p:cNvCxnSpPr>
                  <p:nvPr/>
                </p:nvCxnSpPr>
                <p:spPr>
                  <a:xfrm flipH="1">
                    <a:off x="1911150" y="43897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8B9516F-2014-4B1D-8FA4-F0CB65034262}"/>
                      </a:ext>
                    </a:extLst>
                  </p:cNvPr>
                  <p:cNvCxnSpPr>
                    <a:cxnSpLocks/>
                  </p:cNvCxnSpPr>
                  <p:nvPr/>
                </p:nvCxnSpPr>
                <p:spPr>
                  <a:xfrm flipH="1">
                    <a:off x="2203250" y="4084979"/>
                    <a:ext cx="28488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09ECA25-DEE4-AF13-97C7-7852E49387DF}"/>
                      </a:ext>
                    </a:extLst>
                  </p:cNvPr>
                  <p:cNvCxnSpPr>
                    <a:cxnSpLocks/>
                  </p:cNvCxnSpPr>
                  <p:nvPr/>
                </p:nvCxnSpPr>
                <p:spPr>
                  <a:xfrm flipH="1">
                    <a:off x="1576446" y="4694579"/>
                    <a:ext cx="284889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2" name="Freeform: Shape 131">
                  <a:extLst>
                    <a:ext uri="{FF2B5EF4-FFF2-40B4-BE49-F238E27FC236}">
                      <a16:creationId xmlns:a16="http://schemas.microsoft.com/office/drawing/2014/main" id="{AB1D0C06-D533-E615-1D75-D3E179C7B886}"/>
                    </a:ext>
                  </a:extLst>
                </p:cNvPr>
                <p:cNvSpPr/>
                <p:nvPr/>
              </p:nvSpPr>
              <p:spPr>
                <a:xfrm>
                  <a:off x="1884657" y="4762500"/>
                  <a:ext cx="1358900" cy="1943100"/>
                </a:xfrm>
                <a:custGeom>
                  <a:avLst/>
                  <a:gdLst>
                    <a:gd name="connsiteX0" fmla="*/ 1358900 w 1358900"/>
                    <a:gd name="connsiteY0" fmla="*/ 1943100 h 1943100"/>
                    <a:gd name="connsiteX1" fmla="*/ 762000 w 1358900"/>
                    <a:gd name="connsiteY1" fmla="*/ 1397000 h 1943100"/>
                    <a:gd name="connsiteX2" fmla="*/ 0 w 1358900"/>
                    <a:gd name="connsiteY2" fmla="*/ 0 h 1943100"/>
                  </a:gdLst>
                  <a:ahLst/>
                  <a:cxnLst>
                    <a:cxn ang="0">
                      <a:pos x="connsiteX0" y="connsiteY0"/>
                    </a:cxn>
                    <a:cxn ang="0">
                      <a:pos x="connsiteX1" y="connsiteY1"/>
                    </a:cxn>
                    <a:cxn ang="0">
                      <a:pos x="connsiteX2" y="connsiteY2"/>
                    </a:cxn>
                  </a:cxnLst>
                  <a:rect l="l" t="t" r="r" b="b"/>
                  <a:pathLst>
                    <a:path w="1358900" h="1943100">
                      <a:moveTo>
                        <a:pt x="1358900" y="1943100"/>
                      </a:moveTo>
                      <a:cubicBezTo>
                        <a:pt x="1173691" y="1831975"/>
                        <a:pt x="988483" y="1720850"/>
                        <a:pt x="762000" y="1397000"/>
                      </a:cubicBezTo>
                      <a:cubicBezTo>
                        <a:pt x="535517" y="1073150"/>
                        <a:pt x="267758" y="536575"/>
                        <a:pt x="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8" name="Group 77">
                <a:extLst>
                  <a:ext uri="{FF2B5EF4-FFF2-40B4-BE49-F238E27FC236}">
                    <a16:creationId xmlns:a16="http://schemas.microsoft.com/office/drawing/2014/main" id="{59B06D4A-B21F-4D04-224A-5D73F255D474}"/>
                  </a:ext>
                </a:extLst>
              </p:cNvPr>
              <p:cNvGrpSpPr/>
              <p:nvPr/>
            </p:nvGrpSpPr>
            <p:grpSpPr>
              <a:xfrm>
                <a:off x="3698928" y="5679136"/>
                <a:ext cx="706652" cy="639976"/>
                <a:chOff x="4047308" y="2710906"/>
                <a:chExt cx="899886" cy="814977"/>
              </a:xfrm>
              <a:solidFill>
                <a:srgbClr val="00B050"/>
              </a:solidFill>
            </p:grpSpPr>
            <p:sp>
              <p:nvSpPr>
                <p:cNvPr id="124" name="Oval 123">
                  <a:extLst>
                    <a:ext uri="{FF2B5EF4-FFF2-40B4-BE49-F238E27FC236}">
                      <a16:creationId xmlns:a16="http://schemas.microsoft.com/office/drawing/2014/main" id="{826B3A4F-5A0C-A5B2-E4D4-F904A9D097E9}"/>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Moon 124">
                  <a:extLst>
                    <a:ext uri="{FF2B5EF4-FFF2-40B4-BE49-F238E27FC236}">
                      <a16:creationId xmlns:a16="http://schemas.microsoft.com/office/drawing/2014/main" id="{95FCE5A7-FB49-57B2-96C1-DA92421BE82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Moon 125">
                  <a:extLst>
                    <a:ext uri="{FF2B5EF4-FFF2-40B4-BE49-F238E27FC236}">
                      <a16:creationId xmlns:a16="http://schemas.microsoft.com/office/drawing/2014/main" id="{81607FE7-7D48-3BC6-525C-096C6546252F}"/>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9" name="Group 78">
                <a:extLst>
                  <a:ext uri="{FF2B5EF4-FFF2-40B4-BE49-F238E27FC236}">
                    <a16:creationId xmlns:a16="http://schemas.microsoft.com/office/drawing/2014/main" id="{E95E544E-9D41-DD36-2152-2DA3A280F59B}"/>
                  </a:ext>
                </a:extLst>
              </p:cNvPr>
              <p:cNvGrpSpPr/>
              <p:nvPr/>
            </p:nvGrpSpPr>
            <p:grpSpPr>
              <a:xfrm>
                <a:off x="4641620" y="5637272"/>
                <a:ext cx="706652" cy="639976"/>
                <a:chOff x="4047308" y="2710906"/>
                <a:chExt cx="899886" cy="814977"/>
              </a:xfrm>
              <a:solidFill>
                <a:srgbClr val="FF0000"/>
              </a:solidFill>
            </p:grpSpPr>
            <p:sp>
              <p:nvSpPr>
                <p:cNvPr id="121" name="Oval 120">
                  <a:extLst>
                    <a:ext uri="{FF2B5EF4-FFF2-40B4-BE49-F238E27FC236}">
                      <a16:creationId xmlns:a16="http://schemas.microsoft.com/office/drawing/2014/main" id="{E4C4214A-ED5F-4A7D-EE02-508E9904BEB7}"/>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Moon 121">
                  <a:extLst>
                    <a:ext uri="{FF2B5EF4-FFF2-40B4-BE49-F238E27FC236}">
                      <a16:creationId xmlns:a16="http://schemas.microsoft.com/office/drawing/2014/main" id="{1CAF9A79-7E6E-8075-40D6-9BD508F2CF90}"/>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Moon 122">
                  <a:extLst>
                    <a:ext uri="{FF2B5EF4-FFF2-40B4-BE49-F238E27FC236}">
                      <a16:creationId xmlns:a16="http://schemas.microsoft.com/office/drawing/2014/main" id="{09E409CC-4A48-3135-B738-FFA54E956D1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0" name="Group 79">
                <a:extLst>
                  <a:ext uri="{FF2B5EF4-FFF2-40B4-BE49-F238E27FC236}">
                    <a16:creationId xmlns:a16="http://schemas.microsoft.com/office/drawing/2014/main" id="{DF705984-6FC0-220B-8EBD-97BD96A428EF}"/>
                  </a:ext>
                </a:extLst>
              </p:cNvPr>
              <p:cNvGrpSpPr/>
              <p:nvPr/>
            </p:nvGrpSpPr>
            <p:grpSpPr>
              <a:xfrm>
                <a:off x="3350629" y="5998815"/>
                <a:ext cx="706652" cy="639976"/>
                <a:chOff x="4047308" y="2710906"/>
                <a:chExt cx="899886" cy="814977"/>
              </a:xfrm>
              <a:solidFill>
                <a:srgbClr val="0070C0"/>
              </a:solidFill>
            </p:grpSpPr>
            <p:sp>
              <p:nvSpPr>
                <p:cNvPr id="118" name="Oval 117">
                  <a:extLst>
                    <a:ext uri="{FF2B5EF4-FFF2-40B4-BE49-F238E27FC236}">
                      <a16:creationId xmlns:a16="http://schemas.microsoft.com/office/drawing/2014/main" id="{BA204990-5590-F262-BBB1-D9537DB9D6D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Moon 118">
                  <a:extLst>
                    <a:ext uri="{FF2B5EF4-FFF2-40B4-BE49-F238E27FC236}">
                      <a16:creationId xmlns:a16="http://schemas.microsoft.com/office/drawing/2014/main" id="{23A56C22-F6FB-4D4F-FC0B-604E5D0F4F1E}"/>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Moon 119">
                  <a:extLst>
                    <a:ext uri="{FF2B5EF4-FFF2-40B4-BE49-F238E27FC236}">
                      <a16:creationId xmlns:a16="http://schemas.microsoft.com/office/drawing/2014/main" id="{577E8A40-3EEF-B2C5-36A1-1F052D35441E}"/>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1" name="Group 80">
                <a:extLst>
                  <a:ext uri="{FF2B5EF4-FFF2-40B4-BE49-F238E27FC236}">
                    <a16:creationId xmlns:a16="http://schemas.microsoft.com/office/drawing/2014/main" id="{FA00B73E-CA46-5D27-0C65-0637E0AB2E20}"/>
                  </a:ext>
                </a:extLst>
              </p:cNvPr>
              <p:cNvGrpSpPr/>
              <p:nvPr/>
            </p:nvGrpSpPr>
            <p:grpSpPr>
              <a:xfrm>
                <a:off x="4276284" y="6011743"/>
                <a:ext cx="706652" cy="639976"/>
                <a:chOff x="4047308" y="2710906"/>
                <a:chExt cx="899886" cy="814977"/>
              </a:xfrm>
              <a:solidFill>
                <a:srgbClr val="7030A0"/>
              </a:solidFill>
            </p:grpSpPr>
            <p:sp>
              <p:nvSpPr>
                <p:cNvPr id="115" name="Oval 114">
                  <a:extLst>
                    <a:ext uri="{FF2B5EF4-FFF2-40B4-BE49-F238E27FC236}">
                      <a16:creationId xmlns:a16="http://schemas.microsoft.com/office/drawing/2014/main" id="{64860B09-DDB0-0044-2211-C52BCD71FD5F}"/>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Moon 115">
                  <a:extLst>
                    <a:ext uri="{FF2B5EF4-FFF2-40B4-BE49-F238E27FC236}">
                      <a16:creationId xmlns:a16="http://schemas.microsoft.com/office/drawing/2014/main" id="{79BE8EA0-DD37-89B2-2EFE-01915E9D5A25}"/>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Moon 116">
                  <a:extLst>
                    <a:ext uri="{FF2B5EF4-FFF2-40B4-BE49-F238E27FC236}">
                      <a16:creationId xmlns:a16="http://schemas.microsoft.com/office/drawing/2014/main" id="{7A63D6F4-69C5-2BC7-AA36-69543DB2A3F0}"/>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2" name="Group 81">
                <a:extLst>
                  <a:ext uri="{FF2B5EF4-FFF2-40B4-BE49-F238E27FC236}">
                    <a16:creationId xmlns:a16="http://schemas.microsoft.com/office/drawing/2014/main" id="{110FE66C-2D03-4144-87EC-2148E2E579BE}"/>
                  </a:ext>
                </a:extLst>
              </p:cNvPr>
              <p:cNvGrpSpPr/>
              <p:nvPr/>
            </p:nvGrpSpPr>
            <p:grpSpPr>
              <a:xfrm>
                <a:off x="3516105" y="4097789"/>
                <a:ext cx="706652" cy="639976"/>
                <a:chOff x="4047308" y="2710906"/>
                <a:chExt cx="899886" cy="814977"/>
              </a:xfrm>
              <a:solidFill>
                <a:srgbClr val="00B050"/>
              </a:solidFill>
            </p:grpSpPr>
            <p:sp>
              <p:nvSpPr>
                <p:cNvPr id="112" name="Oval 111">
                  <a:extLst>
                    <a:ext uri="{FF2B5EF4-FFF2-40B4-BE49-F238E27FC236}">
                      <a16:creationId xmlns:a16="http://schemas.microsoft.com/office/drawing/2014/main" id="{CD586D96-13A3-2A0E-0D30-BBDE9A82E7E9}"/>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Moon 112">
                  <a:extLst>
                    <a:ext uri="{FF2B5EF4-FFF2-40B4-BE49-F238E27FC236}">
                      <a16:creationId xmlns:a16="http://schemas.microsoft.com/office/drawing/2014/main" id="{92E121B1-7140-16FF-40C3-B839D3BAC1E2}"/>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Moon 113">
                  <a:extLst>
                    <a:ext uri="{FF2B5EF4-FFF2-40B4-BE49-F238E27FC236}">
                      <a16:creationId xmlns:a16="http://schemas.microsoft.com/office/drawing/2014/main" id="{6806BF24-E17C-9658-2F26-F50F4A85F61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3" name="Group 82">
                <a:extLst>
                  <a:ext uri="{FF2B5EF4-FFF2-40B4-BE49-F238E27FC236}">
                    <a16:creationId xmlns:a16="http://schemas.microsoft.com/office/drawing/2014/main" id="{E9A4C467-7074-0371-4B24-9BBA81888243}"/>
                  </a:ext>
                </a:extLst>
              </p:cNvPr>
              <p:cNvGrpSpPr/>
              <p:nvPr/>
            </p:nvGrpSpPr>
            <p:grpSpPr>
              <a:xfrm>
                <a:off x="5345724" y="4074130"/>
                <a:ext cx="706652" cy="639976"/>
                <a:chOff x="4047308" y="2710906"/>
                <a:chExt cx="899886" cy="814977"/>
              </a:xfrm>
              <a:solidFill>
                <a:srgbClr val="FF0000"/>
              </a:solidFill>
            </p:grpSpPr>
            <p:sp>
              <p:nvSpPr>
                <p:cNvPr id="109" name="Oval 108">
                  <a:extLst>
                    <a:ext uri="{FF2B5EF4-FFF2-40B4-BE49-F238E27FC236}">
                      <a16:creationId xmlns:a16="http://schemas.microsoft.com/office/drawing/2014/main" id="{DD257756-981C-C32A-3E24-E62FBE3AB1F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Moon 109">
                  <a:extLst>
                    <a:ext uri="{FF2B5EF4-FFF2-40B4-BE49-F238E27FC236}">
                      <a16:creationId xmlns:a16="http://schemas.microsoft.com/office/drawing/2014/main" id="{0996077B-038B-CDA4-D931-6DF23D099DB7}"/>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Moon 110">
                  <a:extLst>
                    <a:ext uri="{FF2B5EF4-FFF2-40B4-BE49-F238E27FC236}">
                      <a16:creationId xmlns:a16="http://schemas.microsoft.com/office/drawing/2014/main" id="{F1335CF1-9897-98C9-2393-DE49A8EE7AF4}"/>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4" name="Group 83">
                <a:extLst>
                  <a:ext uri="{FF2B5EF4-FFF2-40B4-BE49-F238E27FC236}">
                    <a16:creationId xmlns:a16="http://schemas.microsoft.com/office/drawing/2014/main" id="{7A41E07D-0C2A-4516-CBA9-D554BEC75A7C}"/>
                  </a:ext>
                </a:extLst>
              </p:cNvPr>
              <p:cNvGrpSpPr/>
              <p:nvPr/>
            </p:nvGrpSpPr>
            <p:grpSpPr>
              <a:xfrm>
                <a:off x="2799772" y="4792789"/>
                <a:ext cx="706652" cy="639976"/>
                <a:chOff x="4047308" y="2710906"/>
                <a:chExt cx="899886" cy="814977"/>
              </a:xfrm>
              <a:solidFill>
                <a:srgbClr val="0070C0"/>
              </a:solidFill>
            </p:grpSpPr>
            <p:sp>
              <p:nvSpPr>
                <p:cNvPr id="106" name="Oval 105">
                  <a:extLst>
                    <a:ext uri="{FF2B5EF4-FFF2-40B4-BE49-F238E27FC236}">
                      <a16:creationId xmlns:a16="http://schemas.microsoft.com/office/drawing/2014/main" id="{E1860CFC-6887-9998-3221-83C07D7773EE}"/>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Moon 106">
                  <a:extLst>
                    <a:ext uri="{FF2B5EF4-FFF2-40B4-BE49-F238E27FC236}">
                      <a16:creationId xmlns:a16="http://schemas.microsoft.com/office/drawing/2014/main" id="{A4F20079-1F24-A445-6DC7-713AE51F2AB1}"/>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Moon 107">
                  <a:extLst>
                    <a:ext uri="{FF2B5EF4-FFF2-40B4-BE49-F238E27FC236}">
                      <a16:creationId xmlns:a16="http://schemas.microsoft.com/office/drawing/2014/main" id="{EA7755E8-B143-B0C4-838C-82ABA3E30123}"/>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5" name="Group 84">
                <a:extLst>
                  <a:ext uri="{FF2B5EF4-FFF2-40B4-BE49-F238E27FC236}">
                    <a16:creationId xmlns:a16="http://schemas.microsoft.com/office/drawing/2014/main" id="{3AED877B-3FC8-7183-504A-FE593750D96A}"/>
                  </a:ext>
                </a:extLst>
              </p:cNvPr>
              <p:cNvGrpSpPr/>
              <p:nvPr/>
            </p:nvGrpSpPr>
            <p:grpSpPr>
              <a:xfrm>
                <a:off x="4589473" y="4767410"/>
                <a:ext cx="706652" cy="639976"/>
                <a:chOff x="4047308" y="2710906"/>
                <a:chExt cx="899886" cy="814977"/>
              </a:xfrm>
              <a:solidFill>
                <a:srgbClr val="7030A0"/>
              </a:solidFill>
            </p:grpSpPr>
            <p:sp>
              <p:nvSpPr>
                <p:cNvPr id="103" name="Oval 102">
                  <a:extLst>
                    <a:ext uri="{FF2B5EF4-FFF2-40B4-BE49-F238E27FC236}">
                      <a16:creationId xmlns:a16="http://schemas.microsoft.com/office/drawing/2014/main" id="{F0E88A7D-541F-5497-D53D-4FA92CC10239}"/>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Moon 103">
                  <a:extLst>
                    <a:ext uri="{FF2B5EF4-FFF2-40B4-BE49-F238E27FC236}">
                      <a16:creationId xmlns:a16="http://schemas.microsoft.com/office/drawing/2014/main" id="{87A24B6F-A49A-FF85-84F1-FC59D777250E}"/>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Moon 104">
                  <a:extLst>
                    <a:ext uri="{FF2B5EF4-FFF2-40B4-BE49-F238E27FC236}">
                      <a16:creationId xmlns:a16="http://schemas.microsoft.com/office/drawing/2014/main" id="{B1DE7E50-BE4A-E387-50B2-7A8738C7B6EC}"/>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6" name="Freeform: Shape 85">
                <a:extLst>
                  <a:ext uri="{FF2B5EF4-FFF2-40B4-BE49-F238E27FC236}">
                    <a16:creationId xmlns:a16="http://schemas.microsoft.com/office/drawing/2014/main" id="{09AAB60D-21DA-B693-B0E9-9701BE04C979}"/>
                  </a:ext>
                </a:extLst>
              </p:cNvPr>
              <p:cNvSpPr/>
              <p:nvPr/>
            </p:nvSpPr>
            <p:spPr>
              <a:xfrm>
                <a:off x="4829443" y="2712296"/>
                <a:ext cx="1260144" cy="3829852"/>
              </a:xfrm>
              <a:custGeom>
                <a:avLst/>
                <a:gdLst>
                  <a:gd name="connsiteX0" fmla="*/ 0 w 647700"/>
                  <a:gd name="connsiteY0" fmla="*/ 1968500 h 1968500"/>
                  <a:gd name="connsiteX1" fmla="*/ 317500 w 647700"/>
                  <a:gd name="connsiteY1" fmla="*/ 1409700 h 1968500"/>
                  <a:gd name="connsiteX2" fmla="*/ 647700 w 647700"/>
                  <a:gd name="connsiteY2" fmla="*/ 0 h 1968500"/>
                </a:gdLst>
                <a:ahLst/>
                <a:cxnLst>
                  <a:cxn ang="0">
                    <a:pos x="connsiteX0" y="connsiteY0"/>
                  </a:cxn>
                  <a:cxn ang="0">
                    <a:pos x="connsiteX1" y="connsiteY1"/>
                  </a:cxn>
                  <a:cxn ang="0">
                    <a:pos x="connsiteX2" y="connsiteY2"/>
                  </a:cxn>
                </a:cxnLst>
                <a:rect l="l" t="t" r="r" b="b"/>
                <a:pathLst>
                  <a:path w="647700" h="1968500">
                    <a:moveTo>
                      <a:pt x="0" y="1968500"/>
                    </a:moveTo>
                    <a:cubicBezTo>
                      <a:pt x="104775" y="1853141"/>
                      <a:pt x="209550" y="1737783"/>
                      <a:pt x="317500" y="1409700"/>
                    </a:cubicBezTo>
                    <a:cubicBezTo>
                      <a:pt x="425450" y="1081617"/>
                      <a:pt x="536575" y="540808"/>
                      <a:pt x="647700" y="0"/>
                    </a:cubicBezTo>
                  </a:path>
                </a:pathLst>
              </a:custGeom>
              <a:noFill/>
              <a:ln w="57150">
                <a:solidFill>
                  <a:srgbClr val="FF75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7" name="Group 86">
                <a:extLst>
                  <a:ext uri="{FF2B5EF4-FFF2-40B4-BE49-F238E27FC236}">
                    <a16:creationId xmlns:a16="http://schemas.microsoft.com/office/drawing/2014/main" id="{86FC0F2C-0EA2-C497-1D15-E61B0897463F}"/>
                  </a:ext>
                </a:extLst>
              </p:cNvPr>
              <p:cNvGrpSpPr/>
              <p:nvPr/>
            </p:nvGrpSpPr>
            <p:grpSpPr>
              <a:xfrm>
                <a:off x="3236422" y="618154"/>
                <a:ext cx="706652" cy="639976"/>
                <a:chOff x="4047308" y="2710906"/>
                <a:chExt cx="899886" cy="814977"/>
              </a:xfrm>
              <a:solidFill>
                <a:srgbClr val="00B050"/>
              </a:solidFill>
            </p:grpSpPr>
            <p:sp>
              <p:nvSpPr>
                <p:cNvPr id="100" name="Oval 99">
                  <a:extLst>
                    <a:ext uri="{FF2B5EF4-FFF2-40B4-BE49-F238E27FC236}">
                      <a16:creationId xmlns:a16="http://schemas.microsoft.com/office/drawing/2014/main" id="{5264779A-5688-5683-604D-47D1003BB7FB}"/>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Moon 100">
                  <a:extLst>
                    <a:ext uri="{FF2B5EF4-FFF2-40B4-BE49-F238E27FC236}">
                      <a16:creationId xmlns:a16="http://schemas.microsoft.com/office/drawing/2014/main" id="{237B46C2-85DF-C1B4-7D56-2B3ACF4CC4D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Moon 101">
                  <a:extLst>
                    <a:ext uri="{FF2B5EF4-FFF2-40B4-BE49-F238E27FC236}">
                      <a16:creationId xmlns:a16="http://schemas.microsoft.com/office/drawing/2014/main" id="{DC1F0E07-3ADD-15BD-2D71-1033D93B1EF4}"/>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8" name="Group 87">
                <a:extLst>
                  <a:ext uri="{FF2B5EF4-FFF2-40B4-BE49-F238E27FC236}">
                    <a16:creationId xmlns:a16="http://schemas.microsoft.com/office/drawing/2014/main" id="{A50C36B5-816A-BFDF-E4E6-F0E4AFA3EE60}"/>
                  </a:ext>
                </a:extLst>
              </p:cNvPr>
              <p:cNvGrpSpPr/>
              <p:nvPr/>
            </p:nvGrpSpPr>
            <p:grpSpPr>
              <a:xfrm>
                <a:off x="6019333" y="657328"/>
                <a:ext cx="706652" cy="639976"/>
                <a:chOff x="4047308" y="2710906"/>
                <a:chExt cx="899886" cy="814977"/>
              </a:xfrm>
              <a:solidFill>
                <a:srgbClr val="FF0000"/>
              </a:solidFill>
            </p:grpSpPr>
            <p:sp>
              <p:nvSpPr>
                <p:cNvPr id="97" name="Oval 96">
                  <a:extLst>
                    <a:ext uri="{FF2B5EF4-FFF2-40B4-BE49-F238E27FC236}">
                      <a16:creationId xmlns:a16="http://schemas.microsoft.com/office/drawing/2014/main" id="{DF5AD3E3-4045-1A2D-4543-9878A880038D}"/>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Moon 97">
                  <a:extLst>
                    <a:ext uri="{FF2B5EF4-FFF2-40B4-BE49-F238E27FC236}">
                      <a16:creationId xmlns:a16="http://schemas.microsoft.com/office/drawing/2014/main" id="{40D6B134-7D77-D57B-9C17-E51E1C868FB3}"/>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Moon 98">
                  <a:extLst>
                    <a:ext uri="{FF2B5EF4-FFF2-40B4-BE49-F238E27FC236}">
                      <a16:creationId xmlns:a16="http://schemas.microsoft.com/office/drawing/2014/main" id="{7F4B0AFE-DE53-F99C-940A-8454964EC031}"/>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9" name="Group 88">
                <a:extLst>
                  <a:ext uri="{FF2B5EF4-FFF2-40B4-BE49-F238E27FC236}">
                    <a16:creationId xmlns:a16="http://schemas.microsoft.com/office/drawing/2014/main" id="{8A5F2EEA-768B-2E10-7595-37B0128AED84}"/>
                  </a:ext>
                </a:extLst>
              </p:cNvPr>
              <p:cNvGrpSpPr/>
              <p:nvPr/>
            </p:nvGrpSpPr>
            <p:grpSpPr>
              <a:xfrm>
                <a:off x="2039527" y="1842382"/>
                <a:ext cx="706652" cy="639976"/>
                <a:chOff x="4047308" y="2710906"/>
                <a:chExt cx="899886" cy="814977"/>
              </a:xfrm>
              <a:solidFill>
                <a:srgbClr val="0070C0"/>
              </a:solidFill>
            </p:grpSpPr>
            <p:sp>
              <p:nvSpPr>
                <p:cNvPr id="94" name="Oval 93">
                  <a:extLst>
                    <a:ext uri="{FF2B5EF4-FFF2-40B4-BE49-F238E27FC236}">
                      <a16:creationId xmlns:a16="http://schemas.microsoft.com/office/drawing/2014/main" id="{96B70086-FED2-C919-C818-6F04DCB03CDC}"/>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Moon 94">
                  <a:extLst>
                    <a:ext uri="{FF2B5EF4-FFF2-40B4-BE49-F238E27FC236}">
                      <a16:creationId xmlns:a16="http://schemas.microsoft.com/office/drawing/2014/main" id="{34E46452-A66E-A25D-E5BA-94641A1F127A}"/>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Moon 95">
                  <a:extLst>
                    <a:ext uri="{FF2B5EF4-FFF2-40B4-BE49-F238E27FC236}">
                      <a16:creationId xmlns:a16="http://schemas.microsoft.com/office/drawing/2014/main" id="{A431CD49-ECD1-449B-3A3C-AD22884D74D9}"/>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0" name="Group 89">
                <a:extLst>
                  <a:ext uri="{FF2B5EF4-FFF2-40B4-BE49-F238E27FC236}">
                    <a16:creationId xmlns:a16="http://schemas.microsoft.com/office/drawing/2014/main" id="{F1417AD2-E051-85D5-F0D7-E73DCCEC1EDA}"/>
                  </a:ext>
                </a:extLst>
              </p:cNvPr>
              <p:cNvGrpSpPr/>
              <p:nvPr/>
            </p:nvGrpSpPr>
            <p:grpSpPr>
              <a:xfrm>
                <a:off x="4921433" y="1815452"/>
                <a:ext cx="706652" cy="639976"/>
                <a:chOff x="4047308" y="2710906"/>
                <a:chExt cx="899886" cy="814977"/>
              </a:xfrm>
              <a:solidFill>
                <a:srgbClr val="7030A0"/>
              </a:solidFill>
            </p:grpSpPr>
            <p:sp>
              <p:nvSpPr>
                <p:cNvPr id="91" name="Oval 90">
                  <a:extLst>
                    <a:ext uri="{FF2B5EF4-FFF2-40B4-BE49-F238E27FC236}">
                      <a16:creationId xmlns:a16="http://schemas.microsoft.com/office/drawing/2014/main" id="{67ED1AC2-BCBF-9565-F326-E46B35742BA1}"/>
                    </a:ext>
                  </a:extLst>
                </p:cNvPr>
                <p:cNvSpPr/>
                <p:nvPr/>
              </p:nvSpPr>
              <p:spPr>
                <a:xfrm>
                  <a:off x="4272280" y="2893423"/>
                  <a:ext cx="449943" cy="44994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Moon 91">
                  <a:extLst>
                    <a:ext uri="{FF2B5EF4-FFF2-40B4-BE49-F238E27FC236}">
                      <a16:creationId xmlns:a16="http://schemas.microsoft.com/office/drawing/2014/main" id="{357D1947-B11B-FC14-A731-A5203D8EF32A}"/>
                    </a:ext>
                  </a:extLst>
                </p:cNvPr>
                <p:cNvSpPr/>
                <p:nvPr/>
              </p:nvSpPr>
              <p:spPr>
                <a:xfrm>
                  <a:off x="4047308" y="2893423"/>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Moon 92">
                  <a:extLst>
                    <a:ext uri="{FF2B5EF4-FFF2-40B4-BE49-F238E27FC236}">
                      <a16:creationId xmlns:a16="http://schemas.microsoft.com/office/drawing/2014/main" id="{A9FC8582-B443-0B98-8802-F286EB2D13FF}"/>
                    </a:ext>
                  </a:extLst>
                </p:cNvPr>
                <p:cNvSpPr/>
                <p:nvPr/>
              </p:nvSpPr>
              <p:spPr>
                <a:xfrm rot="10800000">
                  <a:off x="4497251" y="2710906"/>
                  <a:ext cx="449943" cy="632460"/>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750AF8CD-B5F2-9A5F-799B-1204E3D9F8B9}"/>
                    </a:ext>
                  </a:extLst>
                </p:cNvPr>
                <p:cNvSpPr txBox="1"/>
                <p:nvPr/>
              </p:nvSpPr>
              <p:spPr>
                <a:xfrm>
                  <a:off x="10201178" y="4855307"/>
                  <a:ext cx="2043407"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7200" b="0" i="1" smtClean="0">
                            <a:solidFill>
                              <a:srgbClr val="FF0000"/>
                            </a:solidFill>
                            <a:latin typeface="Cambria Math" panose="02040503050406030204" pitchFamily="18" charset="0"/>
                          </a:rPr>
                          <m:t>𝑎</m:t>
                        </m:r>
                        <m:d>
                          <m:dPr>
                            <m:ctrlPr>
                              <a:rPr lang="en-CA" sz="7200" b="0" i="1" smtClean="0">
                                <a:solidFill>
                                  <a:srgbClr val="FF0000"/>
                                </a:solidFill>
                                <a:latin typeface="Cambria Math" panose="02040503050406030204" pitchFamily="18" charset="0"/>
                              </a:rPr>
                            </m:ctrlPr>
                          </m:dPr>
                          <m:e>
                            <m:r>
                              <a:rPr lang="en-CA" sz="7200" b="0" i="1" smtClean="0">
                                <a:solidFill>
                                  <a:srgbClr val="FF0000"/>
                                </a:solidFill>
                                <a:latin typeface="Cambria Math" panose="02040503050406030204" pitchFamily="18" charset="0"/>
                              </a:rPr>
                              <m:t>𝑡</m:t>
                            </m:r>
                          </m:e>
                        </m:d>
                      </m:oMath>
                    </m:oMathPara>
                  </a14:m>
                  <a:endParaRPr lang="en-CA" sz="7200" dirty="0"/>
                </a:p>
              </p:txBody>
            </p:sp>
          </mc:Choice>
          <mc:Fallback xmlns="">
            <p:sp>
              <p:nvSpPr>
                <p:cNvPr id="154" name="TextBox 153">
                  <a:extLst>
                    <a:ext uri="{FF2B5EF4-FFF2-40B4-BE49-F238E27FC236}">
                      <a16:creationId xmlns:a16="http://schemas.microsoft.com/office/drawing/2014/main" id="{750AF8CD-B5F2-9A5F-799B-1204E3D9F8B9}"/>
                    </a:ext>
                  </a:extLst>
                </p:cNvPr>
                <p:cNvSpPr txBox="1">
                  <a:spLocks noRot="1" noChangeAspect="1" noMove="1" noResize="1" noEditPoints="1" noAdjustHandles="1" noChangeArrowheads="1" noChangeShapeType="1" noTextEdit="1"/>
                </p:cNvSpPr>
                <p:nvPr/>
              </p:nvSpPr>
              <p:spPr>
                <a:xfrm>
                  <a:off x="10201178" y="4855307"/>
                  <a:ext cx="2043407" cy="1200329"/>
                </a:xfrm>
                <a:prstGeom prst="rect">
                  <a:avLst/>
                </a:prstGeom>
                <a:blipFill>
                  <a:blip r:embed="rId3"/>
                  <a:stretch>
                    <a:fillRect/>
                  </a:stretch>
                </a:blipFill>
              </p:spPr>
              <p:txBody>
                <a:bodyPr/>
                <a:lstStyle/>
                <a:p>
                  <a:r>
                    <a:rPr lang="en-CA">
                      <a:noFill/>
                    </a:rPr>
                    <a:t> </a:t>
                  </a:r>
                </a:p>
              </p:txBody>
            </p:sp>
          </mc:Fallback>
        </mc:AlternateContent>
      </p:grpSp>
      <p:sp>
        <p:nvSpPr>
          <p:cNvPr id="155" name="TextBox 154">
            <a:extLst>
              <a:ext uri="{FF2B5EF4-FFF2-40B4-BE49-F238E27FC236}">
                <a16:creationId xmlns:a16="http://schemas.microsoft.com/office/drawing/2014/main" id="{A308511D-F8AC-472B-84DC-8EF3CC1E76B4}"/>
              </a:ext>
            </a:extLst>
          </p:cNvPr>
          <p:cNvSpPr txBox="1"/>
          <p:nvPr/>
        </p:nvSpPr>
        <p:spPr>
          <a:xfrm>
            <a:off x="7840075" y="133852"/>
            <a:ext cx="4054296" cy="1323439"/>
          </a:xfrm>
          <a:prstGeom prst="rect">
            <a:avLst/>
          </a:prstGeom>
          <a:noFill/>
        </p:spPr>
        <p:txBody>
          <a:bodyPr wrap="square" rtlCol="0">
            <a:spAutoFit/>
          </a:bodyPr>
          <a:lstStyle/>
          <a:p>
            <a:pPr algn="ctr"/>
            <a:r>
              <a:rPr lang="en-CA" sz="4000" dirty="0"/>
              <a:t>(expanding) </a:t>
            </a:r>
            <a:br>
              <a:rPr lang="en-CA" sz="4000" dirty="0"/>
            </a:br>
            <a:r>
              <a:rPr lang="en-CA" sz="4000" dirty="0"/>
              <a:t>FLRW spacetime</a:t>
            </a:r>
          </a:p>
        </p:txBody>
      </p:sp>
    </p:spTree>
    <p:custDataLst>
      <p:tags r:id="rId1"/>
    </p:custDataLst>
    <p:extLst>
      <p:ext uri="{BB962C8B-B14F-4D97-AF65-F5344CB8AC3E}">
        <p14:creationId xmlns:p14="http://schemas.microsoft.com/office/powerpoint/2010/main" val="4042823480"/>
      </p:ext>
    </p:extLst>
  </p:cSld>
  <p:clrMapOvr>
    <a:masterClrMapping/>
  </p:clrMapOvr>
  <mc:AlternateContent xmlns:mc="http://schemas.openxmlformats.org/markup-compatibility/2006" xmlns:p14="http://schemas.microsoft.com/office/powerpoint/2010/main">
    <mc:Choice Requires="p14">
      <p:transition spd="slow" p14:dur="2000" advTm="14964"/>
    </mc:Choice>
    <mc:Fallback xmlns="">
      <p:transition spd="slow" advTm="149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down)">
                                      <p:cBhvr>
                                        <p:cTn id="12" dur="20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157F6D1-EF05-BA58-60FC-50C552A09F75}"/>
              </a:ext>
            </a:extLst>
          </p:cNvPr>
          <p:cNvCxnSpPr>
            <a:cxnSpLocks/>
          </p:cNvCxnSpPr>
          <p:nvPr/>
        </p:nvCxnSpPr>
        <p:spPr>
          <a:xfrm>
            <a:off x="0" y="5476652"/>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8ACDFF-034F-20AA-89F1-AB37F7A5A1B1}"/>
              </a:ext>
            </a:extLst>
          </p:cNvPr>
          <p:cNvCxnSpPr>
            <a:cxnSpLocks/>
          </p:cNvCxnSpPr>
          <p:nvPr/>
        </p:nvCxnSpPr>
        <p:spPr>
          <a:xfrm>
            <a:off x="2531001" y="0"/>
            <a:ext cx="0" cy="686553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11DD72B-8B23-DBA2-810B-F8CFD3440B51}"/>
                  </a:ext>
                </a:extLst>
              </p:cNvPr>
              <p:cNvSpPr txBox="1"/>
              <p:nvPr/>
            </p:nvSpPr>
            <p:spPr>
              <a:xfrm>
                <a:off x="115537" y="234799"/>
                <a:ext cx="2358314" cy="707886"/>
              </a:xfrm>
              <a:prstGeom prst="rect">
                <a:avLst/>
              </a:prstGeom>
              <a:noFill/>
            </p:spPr>
            <p:txBody>
              <a:bodyPr wrap="square">
                <a:spAutoFit/>
              </a:bodyPr>
              <a:lstStyle/>
              <a:p>
                <a:r>
                  <a:rPr lang="en-GB" sz="4000" dirty="0"/>
                  <a:t>flat: </a:t>
                </a:r>
                <a14:m>
                  <m:oMath xmlns:m="http://schemas.openxmlformats.org/officeDocument/2006/math">
                    <m:r>
                      <a:rPr lang="en-GB" sz="4000" i="1" smtClean="0">
                        <a:solidFill>
                          <a:srgbClr val="7030A0"/>
                        </a:solidFill>
                        <a:latin typeface="Cambria Math" panose="02040503050406030204" pitchFamily="18" charset="0"/>
                      </a:rPr>
                      <m:t>𝑘</m:t>
                    </m:r>
                    <m:r>
                      <a:rPr lang="en-GB" sz="4000" b="0" i="1" smtClean="0">
                        <a:latin typeface="Cambria Math" panose="02040503050406030204" pitchFamily="18" charset="0"/>
                      </a:rPr>
                      <m:t>=</m:t>
                    </m:r>
                    <m:r>
                      <a:rPr lang="en-CA" sz="4000" b="0" i="1" smtClean="0">
                        <a:latin typeface="Cambria Math" panose="02040503050406030204" pitchFamily="18" charset="0"/>
                      </a:rPr>
                      <m:t>0</m:t>
                    </m:r>
                  </m:oMath>
                </a14:m>
                <a:r>
                  <a:rPr lang="en-CA" sz="4000" dirty="0"/>
                  <a:t> </a:t>
                </a:r>
              </a:p>
            </p:txBody>
          </p:sp>
        </mc:Choice>
        <mc:Fallback xmlns="">
          <p:sp>
            <p:nvSpPr>
              <p:cNvPr id="73" name="TextBox 72">
                <a:extLst>
                  <a:ext uri="{FF2B5EF4-FFF2-40B4-BE49-F238E27FC236}">
                    <a16:creationId xmlns:a16="http://schemas.microsoft.com/office/drawing/2014/main" id="{511DD72B-8B23-DBA2-810B-F8CFD3440B51}"/>
                  </a:ext>
                </a:extLst>
              </p:cNvPr>
              <p:cNvSpPr txBox="1">
                <a:spLocks noRot="1" noChangeAspect="1" noMove="1" noResize="1" noEditPoints="1" noAdjustHandles="1" noChangeArrowheads="1" noChangeShapeType="1" noTextEdit="1"/>
              </p:cNvSpPr>
              <p:nvPr/>
            </p:nvSpPr>
            <p:spPr>
              <a:xfrm>
                <a:off x="115537" y="234799"/>
                <a:ext cx="2358314" cy="707886"/>
              </a:xfrm>
              <a:prstGeom prst="rect">
                <a:avLst/>
              </a:prstGeom>
              <a:blipFill>
                <a:blip r:embed="rId3"/>
                <a:stretch>
                  <a:fillRect l="-9302" t="-15517" b="-36207"/>
                </a:stretch>
              </a:blipFill>
            </p:spPr>
            <p:txBody>
              <a:bodyPr/>
              <a:lstStyle/>
              <a:p>
                <a:r>
                  <a:rPr lang="en-CA">
                    <a:noFill/>
                  </a:rPr>
                  <a:t> </a:t>
                </a:r>
              </a:p>
            </p:txBody>
          </p:sp>
        </mc:Fallback>
      </mc:AlternateContent>
      <p:grpSp>
        <p:nvGrpSpPr>
          <p:cNvPr id="112" name="Group 111">
            <a:extLst>
              <a:ext uri="{FF2B5EF4-FFF2-40B4-BE49-F238E27FC236}">
                <a16:creationId xmlns:a16="http://schemas.microsoft.com/office/drawing/2014/main" id="{433C5667-169A-8A1E-B3E7-6ECF3AF61F0E}"/>
              </a:ext>
            </a:extLst>
          </p:cNvPr>
          <p:cNvGrpSpPr/>
          <p:nvPr/>
        </p:nvGrpSpPr>
        <p:grpSpPr>
          <a:xfrm>
            <a:off x="115537" y="5517698"/>
            <a:ext cx="9190909" cy="1268049"/>
            <a:chOff x="306037" y="5517698"/>
            <a:chExt cx="9190909" cy="1268049"/>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42853CC-4FB4-F88D-7986-CABFEC0E38E3}"/>
                    </a:ext>
                  </a:extLst>
                </p:cNvPr>
                <p:cNvSpPr txBox="1"/>
                <p:nvPr/>
              </p:nvSpPr>
              <p:spPr>
                <a:xfrm>
                  <a:off x="306037" y="5625333"/>
                  <a:ext cx="2335228" cy="1048429"/>
                </a:xfrm>
                <a:prstGeom prst="rect">
                  <a:avLst/>
                </a:prstGeom>
                <a:noFill/>
              </p:spPr>
              <p:txBody>
                <a:bodyPr wrap="square">
                  <a:spAutoFit/>
                </a:bodyPr>
                <a:lstStyle/>
                <a:p>
                  <a14:m>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m:t>
                      </m:r>
                      <m:f>
                        <m:fPr>
                          <m:ctrlPr>
                            <a:rPr lang="en-GB" sz="4400" b="0" i="1" smtClean="0">
                              <a:solidFill>
                                <a:schemeClr val="tx1"/>
                              </a:solidFill>
                              <a:latin typeface="Cambria Math" panose="02040503050406030204" pitchFamily="18" charset="0"/>
                            </a:rPr>
                          </m:ctrlPr>
                        </m:fPr>
                        <m:num>
                          <m:r>
                            <a:rPr lang="en-GB" sz="4400" b="0" i="1" smtClean="0">
                              <a:solidFill>
                                <a:schemeClr val="tx1"/>
                              </a:solidFill>
                              <a:latin typeface="Cambria Math" panose="02040503050406030204" pitchFamily="18" charset="0"/>
                            </a:rPr>
                            <m:t>1</m:t>
                          </m:r>
                        </m:num>
                        <m:den>
                          <m:r>
                            <a:rPr lang="en-GB" sz="4400" b="0" i="1" smtClean="0">
                              <a:solidFill>
                                <a:schemeClr val="tx1"/>
                              </a:solidFill>
                              <a:latin typeface="Cambria Math" panose="02040503050406030204" pitchFamily="18" charset="0"/>
                            </a:rPr>
                            <m:t>2</m:t>
                          </m:r>
                        </m:den>
                      </m:f>
                    </m:oMath>
                  </a14:m>
                  <a:r>
                    <a:rPr lang="en-CA" sz="4400" dirty="0"/>
                    <a:t> </a:t>
                  </a:r>
                </a:p>
              </p:txBody>
            </p:sp>
          </mc:Choice>
          <mc:Fallback xmlns="">
            <p:sp>
              <p:nvSpPr>
                <p:cNvPr id="28" name="TextBox 27">
                  <a:extLst>
                    <a:ext uri="{FF2B5EF4-FFF2-40B4-BE49-F238E27FC236}">
                      <a16:creationId xmlns:a16="http://schemas.microsoft.com/office/drawing/2014/main" id="{742853CC-4FB4-F88D-7986-CABFEC0E38E3}"/>
                    </a:ext>
                  </a:extLst>
                </p:cNvPr>
                <p:cNvSpPr txBox="1">
                  <a:spLocks noRot="1" noChangeAspect="1" noMove="1" noResize="1" noEditPoints="1" noAdjustHandles="1" noChangeArrowheads="1" noChangeShapeType="1" noTextEdit="1"/>
                </p:cNvSpPr>
                <p:nvPr/>
              </p:nvSpPr>
              <p:spPr>
                <a:xfrm>
                  <a:off x="306037" y="5625333"/>
                  <a:ext cx="2335228" cy="1048429"/>
                </a:xfrm>
                <a:prstGeom prst="rect">
                  <a:avLst/>
                </a:prstGeom>
                <a:blipFill>
                  <a:blip r:embed="rId4"/>
                  <a:stretch>
                    <a:fillRect/>
                  </a:stretch>
                </a:blipFill>
              </p:spPr>
              <p:txBody>
                <a:bodyPr/>
                <a:lstStyle/>
                <a:p>
                  <a:r>
                    <a:rPr lang="en-CA">
                      <a:noFill/>
                    </a:rPr>
                    <a:t> </a:t>
                  </a:r>
                </a:p>
              </p:txBody>
            </p:sp>
          </mc:Fallback>
        </mc:AlternateContent>
        <p:grpSp>
          <p:nvGrpSpPr>
            <p:cNvPr id="29" name="Group 28">
              <a:extLst>
                <a:ext uri="{FF2B5EF4-FFF2-40B4-BE49-F238E27FC236}">
                  <a16:creationId xmlns:a16="http://schemas.microsoft.com/office/drawing/2014/main" id="{5432C400-0F79-08EF-9EC6-888596D9E50B}"/>
                </a:ext>
              </a:extLst>
            </p:cNvPr>
            <p:cNvGrpSpPr/>
            <p:nvPr/>
          </p:nvGrpSpPr>
          <p:grpSpPr>
            <a:xfrm>
              <a:off x="8175982" y="5517698"/>
              <a:ext cx="652736" cy="1252806"/>
              <a:chOff x="5192273" y="1563413"/>
              <a:chExt cx="1287531" cy="1285876"/>
            </a:xfrm>
          </p:grpSpPr>
          <p:grpSp>
            <p:nvGrpSpPr>
              <p:cNvPr id="30" name="Group 29">
                <a:extLst>
                  <a:ext uri="{FF2B5EF4-FFF2-40B4-BE49-F238E27FC236}">
                    <a16:creationId xmlns:a16="http://schemas.microsoft.com/office/drawing/2014/main" id="{EA31EE45-1FF0-79E6-ED3F-4BCDB736A8A6}"/>
                  </a:ext>
                </a:extLst>
              </p:cNvPr>
              <p:cNvGrpSpPr/>
              <p:nvPr/>
            </p:nvGrpSpPr>
            <p:grpSpPr>
              <a:xfrm>
                <a:off x="5192273" y="1563413"/>
                <a:ext cx="1275202" cy="1285872"/>
                <a:chOff x="5192273" y="1563413"/>
                <a:chExt cx="1275202" cy="1344162"/>
              </a:xfrm>
            </p:grpSpPr>
            <p:cxnSp>
              <p:nvCxnSpPr>
                <p:cNvPr id="34" name="Straight Connector 33">
                  <a:extLst>
                    <a:ext uri="{FF2B5EF4-FFF2-40B4-BE49-F238E27FC236}">
                      <a16:creationId xmlns:a16="http://schemas.microsoft.com/office/drawing/2014/main" id="{70D95761-4572-A835-7094-E361EB181EBA}"/>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66DD1BC-7E07-2963-1655-720B3BB8420A}"/>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9799B73-ACD7-BBD7-58F9-45F5B17302DD}"/>
                  </a:ext>
                </a:extLst>
              </p:cNvPr>
              <p:cNvGrpSpPr/>
              <p:nvPr/>
            </p:nvGrpSpPr>
            <p:grpSpPr>
              <a:xfrm>
                <a:off x="5227569" y="1591989"/>
                <a:ext cx="1252235" cy="1257300"/>
                <a:chOff x="5227569" y="1591989"/>
                <a:chExt cx="1252235" cy="1257300"/>
              </a:xfrm>
            </p:grpSpPr>
            <p:cxnSp>
              <p:nvCxnSpPr>
                <p:cNvPr id="32" name="Straight Connector 31">
                  <a:extLst>
                    <a:ext uri="{FF2B5EF4-FFF2-40B4-BE49-F238E27FC236}">
                      <a16:creationId xmlns:a16="http://schemas.microsoft.com/office/drawing/2014/main" id="{309DDCE8-BAA0-96C1-9094-3538222CD53D}"/>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400B0C-0ECC-67C5-D9F0-8E47F2D2582E}"/>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A93FD741-DE05-F920-4033-0E866854D56E}"/>
                </a:ext>
              </a:extLst>
            </p:cNvPr>
            <p:cNvGrpSpPr/>
            <p:nvPr/>
          </p:nvGrpSpPr>
          <p:grpSpPr>
            <a:xfrm>
              <a:off x="8156739" y="5560782"/>
              <a:ext cx="665730" cy="1224965"/>
              <a:chOff x="9333323" y="4875156"/>
              <a:chExt cx="2890867" cy="1385671"/>
            </a:xfrm>
            <a:effectLst>
              <a:glow rad="228600">
                <a:schemeClr val="accent4">
                  <a:satMod val="175000"/>
                  <a:alpha val="40000"/>
                </a:schemeClr>
              </a:glow>
            </a:effectLst>
          </p:grpSpPr>
          <p:sp>
            <p:nvSpPr>
              <p:cNvPr id="84" name="Freeform: Shape 83">
                <a:extLst>
                  <a:ext uri="{FF2B5EF4-FFF2-40B4-BE49-F238E27FC236}">
                    <a16:creationId xmlns:a16="http://schemas.microsoft.com/office/drawing/2014/main" id="{8726E45D-95C0-22CF-FFDF-E54F53BEC73E}"/>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5" name="Freeform: Shape 84">
                <a:extLst>
                  <a:ext uri="{FF2B5EF4-FFF2-40B4-BE49-F238E27FC236}">
                    <a16:creationId xmlns:a16="http://schemas.microsoft.com/office/drawing/2014/main" id="{377094BF-7C55-C6AF-441A-A474DD582920}"/>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87" name="Group 86">
              <a:extLst>
                <a:ext uri="{FF2B5EF4-FFF2-40B4-BE49-F238E27FC236}">
                  <a16:creationId xmlns:a16="http://schemas.microsoft.com/office/drawing/2014/main" id="{C04D241E-5255-235E-8C41-EB6E0BB4CB0D}"/>
                </a:ext>
              </a:extLst>
            </p:cNvPr>
            <p:cNvGrpSpPr/>
            <p:nvPr/>
          </p:nvGrpSpPr>
          <p:grpSpPr>
            <a:xfrm>
              <a:off x="7481219" y="5560782"/>
              <a:ext cx="665730" cy="1224965"/>
              <a:chOff x="9333323" y="4875156"/>
              <a:chExt cx="2890867" cy="1385671"/>
            </a:xfrm>
            <a:effectLst>
              <a:glow rad="228600">
                <a:schemeClr val="accent4">
                  <a:satMod val="175000"/>
                  <a:alpha val="40000"/>
                </a:schemeClr>
              </a:glow>
            </a:effectLst>
          </p:grpSpPr>
          <p:sp>
            <p:nvSpPr>
              <p:cNvPr id="88" name="Freeform: Shape 87">
                <a:extLst>
                  <a:ext uri="{FF2B5EF4-FFF2-40B4-BE49-F238E27FC236}">
                    <a16:creationId xmlns:a16="http://schemas.microsoft.com/office/drawing/2014/main" id="{7017AAFB-694B-3430-0B9B-7D0A00BEDB83}"/>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9" name="Freeform: Shape 88">
                <a:extLst>
                  <a:ext uri="{FF2B5EF4-FFF2-40B4-BE49-F238E27FC236}">
                    <a16:creationId xmlns:a16="http://schemas.microsoft.com/office/drawing/2014/main" id="{F10AD0AB-5668-C3B3-10C4-4DE3F0FCB1B3}"/>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90" name="Group 89">
              <a:extLst>
                <a:ext uri="{FF2B5EF4-FFF2-40B4-BE49-F238E27FC236}">
                  <a16:creationId xmlns:a16="http://schemas.microsoft.com/office/drawing/2014/main" id="{D64A7471-C8B9-6C0F-4722-C903F91EFBCA}"/>
                </a:ext>
              </a:extLst>
            </p:cNvPr>
            <p:cNvGrpSpPr/>
            <p:nvPr/>
          </p:nvGrpSpPr>
          <p:grpSpPr>
            <a:xfrm>
              <a:off x="8831216" y="5560782"/>
              <a:ext cx="665730" cy="1224965"/>
              <a:chOff x="9333323" y="4875156"/>
              <a:chExt cx="2890867" cy="1385671"/>
            </a:xfrm>
            <a:effectLst>
              <a:glow rad="228600">
                <a:schemeClr val="accent4">
                  <a:satMod val="175000"/>
                  <a:alpha val="40000"/>
                </a:schemeClr>
              </a:glow>
            </a:effectLst>
          </p:grpSpPr>
          <p:sp>
            <p:nvSpPr>
              <p:cNvPr id="91" name="Freeform: Shape 90">
                <a:extLst>
                  <a:ext uri="{FF2B5EF4-FFF2-40B4-BE49-F238E27FC236}">
                    <a16:creationId xmlns:a16="http://schemas.microsoft.com/office/drawing/2014/main" id="{03BCFFA1-F1B7-F897-823E-66D82C3B481E}"/>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2" name="Freeform: Shape 91">
                <a:extLst>
                  <a:ext uri="{FF2B5EF4-FFF2-40B4-BE49-F238E27FC236}">
                    <a16:creationId xmlns:a16="http://schemas.microsoft.com/office/drawing/2014/main" id="{0AF8D549-AA68-53D2-7945-E2B6FD56FCDB}"/>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113" name="Group 112">
            <a:extLst>
              <a:ext uri="{FF2B5EF4-FFF2-40B4-BE49-F238E27FC236}">
                <a16:creationId xmlns:a16="http://schemas.microsoft.com/office/drawing/2014/main" id="{96AC8E5C-9173-F9A7-A751-1D41C477A63C}"/>
              </a:ext>
            </a:extLst>
          </p:cNvPr>
          <p:cNvGrpSpPr/>
          <p:nvPr/>
        </p:nvGrpSpPr>
        <p:grpSpPr>
          <a:xfrm>
            <a:off x="153911" y="4126493"/>
            <a:ext cx="10104729" cy="1272088"/>
            <a:chOff x="344411" y="4126493"/>
            <a:chExt cx="10104729" cy="1272088"/>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D5D4688-E771-E79B-115A-6100FCB11459}"/>
                    </a:ext>
                  </a:extLst>
                </p:cNvPr>
                <p:cNvSpPr txBox="1"/>
                <p:nvPr/>
              </p:nvSpPr>
              <p:spPr>
                <a:xfrm>
                  <a:off x="344411" y="4382848"/>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=1</m:t>
                        </m:r>
                      </m:oMath>
                    </m:oMathPara>
                  </a14:m>
                  <a:endParaRPr lang="en-CA" sz="4400" dirty="0"/>
                </a:p>
              </p:txBody>
            </p:sp>
          </mc:Choice>
          <mc:Fallback xmlns="">
            <p:sp>
              <p:nvSpPr>
                <p:cNvPr id="42" name="TextBox 41">
                  <a:extLst>
                    <a:ext uri="{FF2B5EF4-FFF2-40B4-BE49-F238E27FC236}">
                      <a16:creationId xmlns:a16="http://schemas.microsoft.com/office/drawing/2014/main" id="{9D5D4688-E771-E79B-115A-6100FCB11459}"/>
                    </a:ext>
                  </a:extLst>
                </p:cNvPr>
                <p:cNvSpPr txBox="1">
                  <a:spLocks noRot="1" noChangeAspect="1" noMove="1" noResize="1" noEditPoints="1" noAdjustHandles="1" noChangeArrowheads="1" noChangeShapeType="1" noTextEdit="1"/>
                </p:cNvSpPr>
                <p:nvPr/>
              </p:nvSpPr>
              <p:spPr>
                <a:xfrm>
                  <a:off x="344411" y="4382848"/>
                  <a:ext cx="2335228" cy="769441"/>
                </a:xfrm>
                <a:prstGeom prst="rect">
                  <a:avLst/>
                </a:prstGeom>
                <a:blipFill>
                  <a:blip r:embed="rId5"/>
                  <a:stretch>
                    <a:fillRect/>
                  </a:stretch>
                </a:blipFill>
              </p:spPr>
              <p:txBody>
                <a:bodyPr/>
                <a:lstStyle/>
                <a:p>
                  <a:r>
                    <a:rPr lang="en-CA">
                      <a:noFill/>
                    </a:rPr>
                    <a:t> </a:t>
                  </a:r>
                </a:p>
              </p:txBody>
            </p:sp>
          </mc:Fallback>
        </mc:AlternateContent>
        <p:grpSp>
          <p:nvGrpSpPr>
            <p:cNvPr id="44" name="Group 43">
              <a:extLst>
                <a:ext uri="{FF2B5EF4-FFF2-40B4-BE49-F238E27FC236}">
                  <a16:creationId xmlns:a16="http://schemas.microsoft.com/office/drawing/2014/main" id="{5A8C8F24-F0CC-D2C9-6457-C5EF45ADE60E}"/>
                </a:ext>
              </a:extLst>
            </p:cNvPr>
            <p:cNvGrpSpPr/>
            <p:nvPr/>
          </p:nvGrpSpPr>
          <p:grpSpPr>
            <a:xfrm>
              <a:off x="7898301" y="4126493"/>
              <a:ext cx="1254418" cy="1252806"/>
              <a:chOff x="5192273" y="1563413"/>
              <a:chExt cx="1287531" cy="1285876"/>
            </a:xfrm>
          </p:grpSpPr>
          <p:grpSp>
            <p:nvGrpSpPr>
              <p:cNvPr id="45" name="Group 44">
                <a:extLst>
                  <a:ext uri="{FF2B5EF4-FFF2-40B4-BE49-F238E27FC236}">
                    <a16:creationId xmlns:a16="http://schemas.microsoft.com/office/drawing/2014/main" id="{2A8F8193-09F8-C84A-0AB7-5B1C47ED8631}"/>
                  </a:ext>
                </a:extLst>
              </p:cNvPr>
              <p:cNvGrpSpPr/>
              <p:nvPr/>
            </p:nvGrpSpPr>
            <p:grpSpPr>
              <a:xfrm>
                <a:off x="5192273" y="1563413"/>
                <a:ext cx="1275202" cy="1285872"/>
                <a:chOff x="5192273" y="1563413"/>
                <a:chExt cx="1275202" cy="1344162"/>
              </a:xfrm>
            </p:grpSpPr>
            <p:cxnSp>
              <p:nvCxnSpPr>
                <p:cNvPr id="49" name="Straight Connector 48">
                  <a:extLst>
                    <a:ext uri="{FF2B5EF4-FFF2-40B4-BE49-F238E27FC236}">
                      <a16:creationId xmlns:a16="http://schemas.microsoft.com/office/drawing/2014/main" id="{F22AF805-4375-6E50-0254-663F1A5205A5}"/>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8B25E5D-C1D7-8505-B84D-E345F64F2941}"/>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EDA3BEE-CBF1-DC01-0F08-8DC878AB423B}"/>
                  </a:ext>
                </a:extLst>
              </p:cNvPr>
              <p:cNvGrpSpPr/>
              <p:nvPr/>
            </p:nvGrpSpPr>
            <p:grpSpPr>
              <a:xfrm>
                <a:off x="5227569" y="1591989"/>
                <a:ext cx="1252235" cy="1257300"/>
                <a:chOff x="5227569" y="1591989"/>
                <a:chExt cx="1252235" cy="1257300"/>
              </a:xfrm>
            </p:grpSpPr>
            <p:cxnSp>
              <p:nvCxnSpPr>
                <p:cNvPr id="47" name="Straight Connector 46">
                  <a:extLst>
                    <a:ext uri="{FF2B5EF4-FFF2-40B4-BE49-F238E27FC236}">
                      <a16:creationId xmlns:a16="http://schemas.microsoft.com/office/drawing/2014/main" id="{C81D7CEB-937E-BDD5-0BC4-0B3517B0D78E}"/>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12B595-1C0E-83ED-C2C7-FC788F592CAB}"/>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80" name="Group 79">
              <a:extLst>
                <a:ext uri="{FF2B5EF4-FFF2-40B4-BE49-F238E27FC236}">
                  <a16:creationId xmlns:a16="http://schemas.microsoft.com/office/drawing/2014/main" id="{515D26C7-4954-FC57-367E-CF6E7ED914A9}"/>
                </a:ext>
              </a:extLst>
            </p:cNvPr>
            <p:cNvGrpSpPr/>
            <p:nvPr/>
          </p:nvGrpSpPr>
          <p:grpSpPr>
            <a:xfrm>
              <a:off x="7861661" y="4170441"/>
              <a:ext cx="1296019" cy="1224965"/>
              <a:chOff x="9333323" y="4875156"/>
              <a:chExt cx="2890867" cy="1385671"/>
            </a:xfrm>
            <a:effectLst>
              <a:glow rad="228600">
                <a:schemeClr val="accent4">
                  <a:satMod val="175000"/>
                  <a:alpha val="40000"/>
                </a:schemeClr>
              </a:glow>
            </a:effectLst>
          </p:grpSpPr>
          <p:sp>
            <p:nvSpPr>
              <p:cNvPr id="81" name="Freeform: Shape 80">
                <a:extLst>
                  <a:ext uri="{FF2B5EF4-FFF2-40B4-BE49-F238E27FC236}">
                    <a16:creationId xmlns:a16="http://schemas.microsoft.com/office/drawing/2014/main" id="{701CDFF1-AE7A-F288-ADA4-90E85E63B804}"/>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2" name="Freeform: Shape 81">
                <a:extLst>
                  <a:ext uri="{FF2B5EF4-FFF2-40B4-BE49-F238E27FC236}">
                    <a16:creationId xmlns:a16="http://schemas.microsoft.com/office/drawing/2014/main" id="{F7581C0B-9061-F1BF-F36C-3E11890330CA}"/>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94" name="Group 93">
              <a:extLst>
                <a:ext uri="{FF2B5EF4-FFF2-40B4-BE49-F238E27FC236}">
                  <a16:creationId xmlns:a16="http://schemas.microsoft.com/office/drawing/2014/main" id="{70E760B5-D4AF-919C-B02B-B76BE4233701}"/>
                </a:ext>
              </a:extLst>
            </p:cNvPr>
            <p:cNvGrpSpPr/>
            <p:nvPr/>
          </p:nvGrpSpPr>
          <p:grpSpPr>
            <a:xfrm>
              <a:off x="6575476" y="4173616"/>
              <a:ext cx="1296019" cy="1224965"/>
              <a:chOff x="9333323" y="4875156"/>
              <a:chExt cx="2890867" cy="1385671"/>
            </a:xfrm>
            <a:effectLst>
              <a:glow rad="228600">
                <a:schemeClr val="accent4">
                  <a:satMod val="175000"/>
                  <a:alpha val="40000"/>
                </a:schemeClr>
              </a:glow>
            </a:effectLst>
          </p:grpSpPr>
          <p:sp>
            <p:nvSpPr>
              <p:cNvPr id="95" name="Freeform: Shape 94">
                <a:extLst>
                  <a:ext uri="{FF2B5EF4-FFF2-40B4-BE49-F238E27FC236}">
                    <a16:creationId xmlns:a16="http://schemas.microsoft.com/office/drawing/2014/main" id="{DEC8920F-852B-F5F4-2A27-C014164A6D75}"/>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6" name="Freeform: Shape 95">
                <a:extLst>
                  <a:ext uri="{FF2B5EF4-FFF2-40B4-BE49-F238E27FC236}">
                    <a16:creationId xmlns:a16="http://schemas.microsoft.com/office/drawing/2014/main" id="{52B8ED1A-5F9C-1B5F-F4B3-E5AC862A122A}"/>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97" name="Group 96">
              <a:extLst>
                <a:ext uri="{FF2B5EF4-FFF2-40B4-BE49-F238E27FC236}">
                  <a16:creationId xmlns:a16="http://schemas.microsoft.com/office/drawing/2014/main" id="{5BB26BF5-92D7-6CE4-D277-7C176C4D78D7}"/>
                </a:ext>
              </a:extLst>
            </p:cNvPr>
            <p:cNvGrpSpPr/>
            <p:nvPr/>
          </p:nvGrpSpPr>
          <p:grpSpPr>
            <a:xfrm>
              <a:off x="9155502" y="4170540"/>
              <a:ext cx="1293638" cy="1224965"/>
              <a:chOff x="9338634" y="4867077"/>
              <a:chExt cx="2885556" cy="1385671"/>
            </a:xfrm>
            <a:effectLst>
              <a:glow rad="228600">
                <a:schemeClr val="accent4">
                  <a:satMod val="175000"/>
                  <a:alpha val="40000"/>
                </a:schemeClr>
              </a:glow>
            </a:effectLst>
          </p:grpSpPr>
          <p:sp>
            <p:nvSpPr>
              <p:cNvPr id="98" name="Freeform: Shape 97">
                <a:extLst>
                  <a:ext uri="{FF2B5EF4-FFF2-40B4-BE49-F238E27FC236}">
                    <a16:creationId xmlns:a16="http://schemas.microsoft.com/office/drawing/2014/main" id="{353B504D-8BCC-27C3-2F7C-811823840FDC}"/>
                  </a:ext>
                </a:extLst>
              </p:cNvPr>
              <p:cNvSpPr/>
              <p:nvPr/>
            </p:nvSpPr>
            <p:spPr>
              <a:xfrm>
                <a:off x="9338634" y="4867077"/>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9" name="Freeform: Shape 98">
                <a:extLst>
                  <a:ext uri="{FF2B5EF4-FFF2-40B4-BE49-F238E27FC236}">
                    <a16:creationId xmlns:a16="http://schemas.microsoft.com/office/drawing/2014/main" id="{C3193A09-5B20-F2EE-5349-2E3B964069A7}"/>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114" name="Group 113">
            <a:extLst>
              <a:ext uri="{FF2B5EF4-FFF2-40B4-BE49-F238E27FC236}">
                <a16:creationId xmlns:a16="http://schemas.microsoft.com/office/drawing/2014/main" id="{0E529109-6C5E-549B-2A6D-4FF0F5B79BC6}"/>
              </a:ext>
            </a:extLst>
          </p:cNvPr>
          <p:cNvGrpSpPr/>
          <p:nvPr/>
        </p:nvGrpSpPr>
        <p:grpSpPr>
          <a:xfrm>
            <a:off x="118065" y="2694700"/>
            <a:ext cx="12089806" cy="1252806"/>
            <a:chOff x="308565" y="2694700"/>
            <a:chExt cx="12089806" cy="1252806"/>
          </a:xfrm>
        </p:grpSpPr>
        <p:grpSp>
          <p:nvGrpSpPr>
            <p:cNvPr id="57" name="Group 56">
              <a:extLst>
                <a:ext uri="{FF2B5EF4-FFF2-40B4-BE49-F238E27FC236}">
                  <a16:creationId xmlns:a16="http://schemas.microsoft.com/office/drawing/2014/main" id="{3B835436-B55A-8A31-28BA-80B6363982BA}"/>
                </a:ext>
              </a:extLst>
            </p:cNvPr>
            <p:cNvGrpSpPr/>
            <p:nvPr/>
          </p:nvGrpSpPr>
          <p:grpSpPr>
            <a:xfrm>
              <a:off x="7277185" y="2694700"/>
              <a:ext cx="2568483" cy="1252806"/>
              <a:chOff x="5192273" y="1563413"/>
              <a:chExt cx="1287531" cy="1285876"/>
            </a:xfrm>
          </p:grpSpPr>
          <p:grpSp>
            <p:nvGrpSpPr>
              <p:cNvPr id="58" name="Group 57">
                <a:extLst>
                  <a:ext uri="{FF2B5EF4-FFF2-40B4-BE49-F238E27FC236}">
                    <a16:creationId xmlns:a16="http://schemas.microsoft.com/office/drawing/2014/main" id="{CD53724D-C7FD-004C-BC6F-DBAFA9612100}"/>
                  </a:ext>
                </a:extLst>
              </p:cNvPr>
              <p:cNvGrpSpPr/>
              <p:nvPr/>
            </p:nvGrpSpPr>
            <p:grpSpPr>
              <a:xfrm>
                <a:off x="5192273" y="1563413"/>
                <a:ext cx="1275202" cy="1285872"/>
                <a:chOff x="5192273" y="1563413"/>
                <a:chExt cx="1275202" cy="1344162"/>
              </a:xfrm>
            </p:grpSpPr>
            <p:cxnSp>
              <p:nvCxnSpPr>
                <p:cNvPr id="62" name="Straight Connector 61">
                  <a:extLst>
                    <a:ext uri="{FF2B5EF4-FFF2-40B4-BE49-F238E27FC236}">
                      <a16:creationId xmlns:a16="http://schemas.microsoft.com/office/drawing/2014/main" id="{A17F7CA2-8A3D-3219-48BC-3CD6BCAE35D2}"/>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00D5522-41E1-8B13-82E4-DE116CD07100}"/>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19831A4-4C93-274D-2261-EC70DDF98F3D}"/>
                  </a:ext>
                </a:extLst>
              </p:cNvPr>
              <p:cNvGrpSpPr/>
              <p:nvPr/>
            </p:nvGrpSpPr>
            <p:grpSpPr>
              <a:xfrm>
                <a:off x="5227569" y="1591989"/>
                <a:ext cx="1252235" cy="1257300"/>
                <a:chOff x="5227569" y="1591989"/>
                <a:chExt cx="1252235" cy="1257300"/>
              </a:xfrm>
            </p:grpSpPr>
            <p:cxnSp>
              <p:nvCxnSpPr>
                <p:cNvPr id="60" name="Straight Connector 59">
                  <a:extLst>
                    <a:ext uri="{FF2B5EF4-FFF2-40B4-BE49-F238E27FC236}">
                      <a16:creationId xmlns:a16="http://schemas.microsoft.com/office/drawing/2014/main" id="{C6885B25-F98B-0EF2-3FE1-5176FD00B014}"/>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C495115-1CBF-2ABE-3718-36AC9226D0F9}"/>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7FEE26E-3498-A0AA-B872-6FEAB97F728D}"/>
                    </a:ext>
                  </a:extLst>
                </p:cNvPr>
                <p:cNvSpPr txBox="1"/>
                <p:nvPr/>
              </p:nvSpPr>
              <p:spPr>
                <a:xfrm>
                  <a:off x="308565" y="2908924"/>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=2</m:t>
                        </m:r>
                      </m:oMath>
                    </m:oMathPara>
                  </a14:m>
                  <a:endParaRPr lang="en-CA" sz="4400" dirty="0"/>
                </a:p>
              </p:txBody>
            </p:sp>
          </mc:Choice>
          <mc:Fallback xmlns="">
            <p:sp>
              <p:nvSpPr>
                <p:cNvPr id="64" name="TextBox 63">
                  <a:extLst>
                    <a:ext uri="{FF2B5EF4-FFF2-40B4-BE49-F238E27FC236}">
                      <a16:creationId xmlns:a16="http://schemas.microsoft.com/office/drawing/2014/main" id="{47FEE26E-3498-A0AA-B872-6FEAB97F728D}"/>
                    </a:ext>
                  </a:extLst>
                </p:cNvPr>
                <p:cNvSpPr txBox="1">
                  <a:spLocks noRot="1" noChangeAspect="1" noMove="1" noResize="1" noEditPoints="1" noAdjustHandles="1" noChangeArrowheads="1" noChangeShapeType="1" noTextEdit="1"/>
                </p:cNvSpPr>
                <p:nvPr/>
              </p:nvSpPr>
              <p:spPr>
                <a:xfrm>
                  <a:off x="308565" y="2908924"/>
                  <a:ext cx="2335228" cy="769441"/>
                </a:xfrm>
                <a:prstGeom prst="rect">
                  <a:avLst/>
                </a:prstGeom>
                <a:blipFill>
                  <a:blip r:embed="rId6"/>
                  <a:stretch>
                    <a:fillRect/>
                  </a:stretch>
                </a:blipFill>
              </p:spPr>
              <p:txBody>
                <a:bodyPr/>
                <a:lstStyle/>
                <a:p>
                  <a:r>
                    <a:rPr lang="en-CA">
                      <a:noFill/>
                    </a:rPr>
                    <a:t> </a:t>
                  </a:r>
                </a:p>
              </p:txBody>
            </p:sp>
          </mc:Fallback>
        </mc:AlternateContent>
        <p:grpSp>
          <p:nvGrpSpPr>
            <p:cNvPr id="77" name="Group 76">
              <a:extLst>
                <a:ext uri="{FF2B5EF4-FFF2-40B4-BE49-F238E27FC236}">
                  <a16:creationId xmlns:a16="http://schemas.microsoft.com/office/drawing/2014/main" id="{AD4CBB63-C4C3-4E4F-0D43-9D7185DA1C70}"/>
                </a:ext>
              </a:extLst>
            </p:cNvPr>
            <p:cNvGrpSpPr/>
            <p:nvPr/>
          </p:nvGrpSpPr>
          <p:grpSpPr>
            <a:xfrm>
              <a:off x="7281982" y="2720175"/>
              <a:ext cx="2558092" cy="1224965"/>
              <a:chOff x="9333323" y="4875156"/>
              <a:chExt cx="2890867" cy="1385671"/>
            </a:xfrm>
            <a:effectLst>
              <a:glow rad="228600">
                <a:schemeClr val="accent4">
                  <a:satMod val="175000"/>
                  <a:alpha val="40000"/>
                </a:schemeClr>
              </a:glow>
            </a:effectLst>
          </p:grpSpPr>
          <p:sp>
            <p:nvSpPr>
              <p:cNvPr id="78" name="Freeform: Shape 77">
                <a:extLst>
                  <a:ext uri="{FF2B5EF4-FFF2-40B4-BE49-F238E27FC236}">
                    <a16:creationId xmlns:a16="http://schemas.microsoft.com/office/drawing/2014/main" id="{AFE5040F-2C75-AFD6-2F71-980B73244AA4}"/>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9" name="Freeform: Shape 78">
                <a:extLst>
                  <a:ext uri="{FF2B5EF4-FFF2-40B4-BE49-F238E27FC236}">
                    <a16:creationId xmlns:a16="http://schemas.microsoft.com/office/drawing/2014/main" id="{D2A88FD0-A43E-FF64-9EE4-6FACAC2829B0}"/>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00" name="Group 99">
              <a:extLst>
                <a:ext uri="{FF2B5EF4-FFF2-40B4-BE49-F238E27FC236}">
                  <a16:creationId xmlns:a16="http://schemas.microsoft.com/office/drawing/2014/main" id="{D7DF1BA1-7E8A-3EA9-23EF-9DFD5E8291C3}"/>
                </a:ext>
              </a:extLst>
            </p:cNvPr>
            <p:cNvGrpSpPr/>
            <p:nvPr/>
          </p:nvGrpSpPr>
          <p:grpSpPr>
            <a:xfrm>
              <a:off x="4730993" y="2720175"/>
              <a:ext cx="2558092" cy="1224965"/>
              <a:chOff x="9333323" y="4875156"/>
              <a:chExt cx="2890867" cy="1385671"/>
            </a:xfrm>
            <a:effectLst>
              <a:glow rad="228600">
                <a:schemeClr val="accent4">
                  <a:satMod val="175000"/>
                  <a:alpha val="40000"/>
                </a:schemeClr>
              </a:glow>
            </a:effectLst>
          </p:grpSpPr>
          <p:sp>
            <p:nvSpPr>
              <p:cNvPr id="101" name="Freeform: Shape 100">
                <a:extLst>
                  <a:ext uri="{FF2B5EF4-FFF2-40B4-BE49-F238E27FC236}">
                    <a16:creationId xmlns:a16="http://schemas.microsoft.com/office/drawing/2014/main" id="{76A396E8-C23B-3FFF-02EC-84DA2E1D6584}"/>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2" name="Freeform: Shape 101">
                <a:extLst>
                  <a:ext uri="{FF2B5EF4-FFF2-40B4-BE49-F238E27FC236}">
                    <a16:creationId xmlns:a16="http://schemas.microsoft.com/office/drawing/2014/main" id="{45BDDC57-50F6-B3CE-11EB-EB94F1D054B0}"/>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03" name="Group 102">
              <a:extLst>
                <a:ext uri="{FF2B5EF4-FFF2-40B4-BE49-F238E27FC236}">
                  <a16:creationId xmlns:a16="http://schemas.microsoft.com/office/drawing/2014/main" id="{6C0180FB-5A49-33B4-7379-93719F657C7E}"/>
                </a:ext>
              </a:extLst>
            </p:cNvPr>
            <p:cNvGrpSpPr/>
            <p:nvPr/>
          </p:nvGrpSpPr>
          <p:grpSpPr>
            <a:xfrm>
              <a:off x="9840279" y="2720174"/>
              <a:ext cx="2558092" cy="1224965"/>
              <a:chOff x="9333323" y="4875156"/>
              <a:chExt cx="2890867" cy="1385671"/>
            </a:xfrm>
            <a:effectLst>
              <a:glow rad="228600">
                <a:schemeClr val="accent4">
                  <a:satMod val="175000"/>
                  <a:alpha val="40000"/>
                </a:schemeClr>
              </a:glow>
            </a:effectLst>
          </p:grpSpPr>
          <p:sp>
            <p:nvSpPr>
              <p:cNvPr id="104" name="Freeform: Shape 103">
                <a:extLst>
                  <a:ext uri="{FF2B5EF4-FFF2-40B4-BE49-F238E27FC236}">
                    <a16:creationId xmlns:a16="http://schemas.microsoft.com/office/drawing/2014/main" id="{FCC26F39-90A6-3E19-7438-9BFDDBA504A8}"/>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5" name="Freeform: Shape 104">
                <a:extLst>
                  <a:ext uri="{FF2B5EF4-FFF2-40B4-BE49-F238E27FC236}">
                    <a16:creationId xmlns:a16="http://schemas.microsoft.com/office/drawing/2014/main" id="{DFC61368-475D-319C-D747-F04D492DFCBA}"/>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115" name="Group 114">
            <a:extLst>
              <a:ext uri="{FF2B5EF4-FFF2-40B4-BE49-F238E27FC236}">
                <a16:creationId xmlns:a16="http://schemas.microsoft.com/office/drawing/2014/main" id="{15D21858-2EB2-A378-17B5-7E4BEB4FA2B6}"/>
              </a:ext>
            </a:extLst>
          </p:cNvPr>
          <p:cNvGrpSpPr/>
          <p:nvPr/>
        </p:nvGrpSpPr>
        <p:grpSpPr>
          <a:xfrm>
            <a:off x="153911" y="1229552"/>
            <a:ext cx="14270659" cy="1252806"/>
            <a:chOff x="344411" y="1229552"/>
            <a:chExt cx="14270659" cy="1252806"/>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158D23-3899-5134-0445-68BEDE3C97A8}"/>
                    </a:ext>
                  </a:extLst>
                </p:cNvPr>
                <p:cNvSpPr txBox="1"/>
                <p:nvPr/>
              </p:nvSpPr>
              <p:spPr>
                <a:xfrm>
                  <a:off x="344411" y="1486960"/>
                  <a:ext cx="2335228" cy="7694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400" i="1" smtClean="0">
                            <a:solidFill>
                              <a:srgbClr val="FF0000"/>
                            </a:solidFill>
                            <a:latin typeface="Cambria Math" panose="02040503050406030204" pitchFamily="18" charset="0"/>
                          </a:rPr>
                          <m:t>𝑎</m:t>
                        </m:r>
                        <m:d>
                          <m:dPr>
                            <m:ctrlPr>
                              <a:rPr lang="en-CA" sz="4400" i="1">
                                <a:solidFill>
                                  <a:srgbClr val="FF0000"/>
                                </a:solidFill>
                                <a:latin typeface="Cambria Math" panose="02040503050406030204" pitchFamily="18" charset="0"/>
                              </a:rPr>
                            </m:ctrlPr>
                          </m:dPr>
                          <m:e>
                            <m:r>
                              <a:rPr lang="en-CA" sz="4400" i="1">
                                <a:solidFill>
                                  <a:srgbClr val="FF0000"/>
                                </a:solidFill>
                                <a:latin typeface="Cambria Math" panose="02040503050406030204" pitchFamily="18" charset="0"/>
                              </a:rPr>
                              <m:t>𝑡</m:t>
                            </m:r>
                          </m:e>
                        </m:d>
                        <m:r>
                          <a:rPr lang="en-GB" sz="4400" b="0" i="1" smtClean="0">
                            <a:solidFill>
                              <a:schemeClr val="tx1"/>
                            </a:solidFill>
                            <a:latin typeface="Cambria Math" panose="02040503050406030204" pitchFamily="18" charset="0"/>
                          </a:rPr>
                          <m:t>=3</m:t>
                        </m:r>
                      </m:oMath>
                    </m:oMathPara>
                  </a14:m>
                  <a:endParaRPr lang="en-CA" sz="4400" dirty="0"/>
                </a:p>
              </p:txBody>
            </p:sp>
          </mc:Choice>
          <mc:Fallback xmlns="">
            <p:sp>
              <p:nvSpPr>
                <p:cNvPr id="12" name="TextBox 11">
                  <a:extLst>
                    <a:ext uri="{FF2B5EF4-FFF2-40B4-BE49-F238E27FC236}">
                      <a16:creationId xmlns:a16="http://schemas.microsoft.com/office/drawing/2014/main" id="{EB158D23-3899-5134-0445-68BEDE3C97A8}"/>
                    </a:ext>
                  </a:extLst>
                </p:cNvPr>
                <p:cNvSpPr txBox="1">
                  <a:spLocks noRot="1" noChangeAspect="1" noMove="1" noResize="1" noEditPoints="1" noAdjustHandles="1" noChangeArrowheads="1" noChangeShapeType="1" noTextEdit="1"/>
                </p:cNvSpPr>
                <p:nvPr/>
              </p:nvSpPr>
              <p:spPr>
                <a:xfrm>
                  <a:off x="344411" y="1486960"/>
                  <a:ext cx="2335228" cy="769441"/>
                </a:xfrm>
                <a:prstGeom prst="rect">
                  <a:avLst/>
                </a:prstGeom>
                <a:blipFill>
                  <a:blip r:embed="rId7"/>
                  <a:stretch>
                    <a:fillRect/>
                  </a:stretch>
                </a:blipFill>
              </p:spPr>
              <p:txBody>
                <a:bodyPr/>
                <a:lstStyle/>
                <a:p>
                  <a:r>
                    <a:rPr lang="en-CA">
                      <a:noFill/>
                    </a:rPr>
                    <a:t> </a:t>
                  </a:r>
                </a:p>
              </p:txBody>
            </p:sp>
          </mc:Fallback>
        </mc:AlternateContent>
        <p:grpSp>
          <p:nvGrpSpPr>
            <p:cNvPr id="14" name="Group 13">
              <a:extLst>
                <a:ext uri="{FF2B5EF4-FFF2-40B4-BE49-F238E27FC236}">
                  <a16:creationId xmlns:a16="http://schemas.microsoft.com/office/drawing/2014/main" id="{CAD5E345-1E10-7D8D-88E3-1B980B037980}"/>
                </a:ext>
              </a:extLst>
            </p:cNvPr>
            <p:cNvGrpSpPr/>
            <p:nvPr/>
          </p:nvGrpSpPr>
          <p:grpSpPr>
            <a:xfrm>
              <a:off x="6728890" y="1229552"/>
              <a:ext cx="3975252" cy="1252806"/>
              <a:chOff x="5192273" y="1563413"/>
              <a:chExt cx="1287531" cy="1285876"/>
            </a:xfrm>
          </p:grpSpPr>
          <p:grpSp>
            <p:nvGrpSpPr>
              <p:cNvPr id="15" name="Group 14">
                <a:extLst>
                  <a:ext uri="{FF2B5EF4-FFF2-40B4-BE49-F238E27FC236}">
                    <a16:creationId xmlns:a16="http://schemas.microsoft.com/office/drawing/2014/main" id="{FBDC672F-5394-5FAB-B356-C90CC4106759}"/>
                  </a:ext>
                </a:extLst>
              </p:cNvPr>
              <p:cNvGrpSpPr/>
              <p:nvPr/>
            </p:nvGrpSpPr>
            <p:grpSpPr>
              <a:xfrm>
                <a:off x="5192273" y="1563413"/>
                <a:ext cx="1275202" cy="1285872"/>
                <a:chOff x="5192273" y="1563413"/>
                <a:chExt cx="1275202" cy="1344162"/>
              </a:xfrm>
            </p:grpSpPr>
            <p:cxnSp>
              <p:nvCxnSpPr>
                <p:cNvPr id="19" name="Straight Connector 18">
                  <a:extLst>
                    <a:ext uri="{FF2B5EF4-FFF2-40B4-BE49-F238E27FC236}">
                      <a16:creationId xmlns:a16="http://schemas.microsoft.com/office/drawing/2014/main" id="{72A4FD2F-0828-A243-631F-5F3CEC7A803A}"/>
                    </a:ext>
                  </a:extLst>
                </p:cNvPr>
                <p:cNvCxnSpPr>
                  <a:cxnSpLocks/>
                </p:cNvCxnSpPr>
                <p:nvPr/>
              </p:nvCxnSpPr>
              <p:spPr>
                <a:xfrm flipV="1">
                  <a:off x="5192273" y="158246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F682FB-D2C0-A7AC-12D6-1B374D292296}"/>
                    </a:ext>
                  </a:extLst>
                </p:cNvPr>
                <p:cNvCxnSpPr>
                  <a:cxnSpLocks/>
                </p:cNvCxnSpPr>
                <p:nvPr/>
              </p:nvCxnSpPr>
              <p:spPr>
                <a:xfrm flipV="1">
                  <a:off x="6467475" y="1563413"/>
                  <a:ext cx="0" cy="1325112"/>
                </a:xfrm>
                <a:prstGeom prst="line">
                  <a:avLst/>
                </a:prstGeom>
                <a:ln w="57150">
                  <a:solidFill>
                    <a:srgbClr val="005EA4"/>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5BC70161-E702-6D13-1A0C-0C36D9787F8E}"/>
                  </a:ext>
                </a:extLst>
              </p:cNvPr>
              <p:cNvGrpSpPr/>
              <p:nvPr/>
            </p:nvGrpSpPr>
            <p:grpSpPr>
              <a:xfrm>
                <a:off x="5227569" y="1591989"/>
                <a:ext cx="1252235" cy="1257300"/>
                <a:chOff x="5227569" y="1591989"/>
                <a:chExt cx="1252235" cy="1257300"/>
              </a:xfrm>
            </p:grpSpPr>
            <p:cxnSp>
              <p:nvCxnSpPr>
                <p:cNvPr id="17" name="Straight Connector 16">
                  <a:extLst>
                    <a:ext uri="{FF2B5EF4-FFF2-40B4-BE49-F238E27FC236}">
                      <a16:creationId xmlns:a16="http://schemas.microsoft.com/office/drawing/2014/main" id="{77827681-9B73-AEA3-5758-C400E2703853}"/>
                    </a:ext>
                  </a:extLst>
                </p:cNvPr>
                <p:cNvCxnSpPr>
                  <a:cxnSpLocks/>
                </p:cNvCxnSpPr>
                <p:nvPr/>
              </p:nvCxnSpPr>
              <p:spPr>
                <a:xfrm>
                  <a:off x="5227569" y="15919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AF72684-6CB0-6F29-B9C8-6E9180A7C4F3}"/>
                    </a:ext>
                  </a:extLst>
                </p:cNvPr>
                <p:cNvCxnSpPr>
                  <a:cxnSpLocks/>
                </p:cNvCxnSpPr>
                <p:nvPr/>
              </p:nvCxnSpPr>
              <p:spPr>
                <a:xfrm>
                  <a:off x="5230373" y="2849289"/>
                  <a:ext cx="1249431" cy="0"/>
                </a:xfrm>
                <a:prstGeom prst="line">
                  <a:avLst/>
                </a:prstGeom>
                <a:ln w="57150">
                  <a:solidFill>
                    <a:schemeClr val="accent5">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74" name="Group 73">
              <a:extLst>
                <a:ext uri="{FF2B5EF4-FFF2-40B4-BE49-F238E27FC236}">
                  <a16:creationId xmlns:a16="http://schemas.microsoft.com/office/drawing/2014/main" id="{CDE0953E-C7D0-BC00-AF07-8AAF508DC669}"/>
                </a:ext>
              </a:extLst>
            </p:cNvPr>
            <p:cNvGrpSpPr/>
            <p:nvPr/>
          </p:nvGrpSpPr>
          <p:grpSpPr>
            <a:xfrm>
              <a:off x="6714619" y="1253699"/>
              <a:ext cx="3951456" cy="1224965"/>
              <a:chOff x="9333323" y="4875156"/>
              <a:chExt cx="2890867" cy="1385671"/>
            </a:xfrm>
            <a:effectLst>
              <a:glow rad="228600">
                <a:schemeClr val="accent4">
                  <a:satMod val="175000"/>
                  <a:alpha val="40000"/>
                </a:schemeClr>
              </a:glow>
            </a:effectLst>
          </p:grpSpPr>
          <p:sp>
            <p:nvSpPr>
              <p:cNvPr id="75" name="Freeform: Shape 74">
                <a:extLst>
                  <a:ext uri="{FF2B5EF4-FFF2-40B4-BE49-F238E27FC236}">
                    <a16:creationId xmlns:a16="http://schemas.microsoft.com/office/drawing/2014/main" id="{FC742B47-DFE8-B4C2-BC6C-D165C592A97A}"/>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6" name="Freeform: Shape 75">
                <a:extLst>
                  <a:ext uri="{FF2B5EF4-FFF2-40B4-BE49-F238E27FC236}">
                    <a16:creationId xmlns:a16="http://schemas.microsoft.com/office/drawing/2014/main" id="{572F6D8B-A55A-C10B-54AA-F4F01D3EAB1E}"/>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06" name="Group 105">
              <a:extLst>
                <a:ext uri="{FF2B5EF4-FFF2-40B4-BE49-F238E27FC236}">
                  <a16:creationId xmlns:a16="http://schemas.microsoft.com/office/drawing/2014/main" id="{C33ADC6A-5410-EBFF-CDA0-F1A326E6DE2F}"/>
                </a:ext>
              </a:extLst>
            </p:cNvPr>
            <p:cNvGrpSpPr/>
            <p:nvPr/>
          </p:nvGrpSpPr>
          <p:grpSpPr>
            <a:xfrm>
              <a:off x="2763364" y="1251135"/>
              <a:ext cx="3951456" cy="1224965"/>
              <a:chOff x="9333323" y="4875156"/>
              <a:chExt cx="2890867" cy="1385671"/>
            </a:xfrm>
            <a:effectLst>
              <a:glow rad="228600">
                <a:schemeClr val="accent4">
                  <a:satMod val="175000"/>
                  <a:alpha val="40000"/>
                </a:schemeClr>
              </a:glow>
            </a:effectLst>
          </p:grpSpPr>
          <p:sp>
            <p:nvSpPr>
              <p:cNvPr id="107" name="Freeform: Shape 106">
                <a:extLst>
                  <a:ext uri="{FF2B5EF4-FFF2-40B4-BE49-F238E27FC236}">
                    <a16:creationId xmlns:a16="http://schemas.microsoft.com/office/drawing/2014/main" id="{261DC9D2-025E-7DE1-5C40-70A719792952}"/>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8" name="Freeform: Shape 107">
                <a:extLst>
                  <a:ext uri="{FF2B5EF4-FFF2-40B4-BE49-F238E27FC236}">
                    <a16:creationId xmlns:a16="http://schemas.microsoft.com/office/drawing/2014/main" id="{C130CD5E-15BC-273D-848C-6DC6D41CEA7E}"/>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09" name="Group 108">
              <a:extLst>
                <a:ext uri="{FF2B5EF4-FFF2-40B4-BE49-F238E27FC236}">
                  <a16:creationId xmlns:a16="http://schemas.microsoft.com/office/drawing/2014/main" id="{18C45321-1229-2148-2E0E-3A7E81226018}"/>
                </a:ext>
              </a:extLst>
            </p:cNvPr>
            <p:cNvGrpSpPr/>
            <p:nvPr/>
          </p:nvGrpSpPr>
          <p:grpSpPr>
            <a:xfrm>
              <a:off x="10663614" y="1253699"/>
              <a:ext cx="3951456" cy="1224965"/>
              <a:chOff x="9333323" y="4875156"/>
              <a:chExt cx="2890867" cy="1385671"/>
            </a:xfrm>
            <a:effectLst>
              <a:glow rad="228600">
                <a:schemeClr val="accent4">
                  <a:satMod val="175000"/>
                  <a:alpha val="40000"/>
                </a:schemeClr>
              </a:glow>
            </a:effectLst>
          </p:grpSpPr>
          <p:sp>
            <p:nvSpPr>
              <p:cNvPr id="110" name="Freeform: Shape 109">
                <a:extLst>
                  <a:ext uri="{FF2B5EF4-FFF2-40B4-BE49-F238E27FC236}">
                    <a16:creationId xmlns:a16="http://schemas.microsoft.com/office/drawing/2014/main" id="{5B4594EC-0957-C997-6373-17EEA5194812}"/>
                  </a:ext>
                </a:extLst>
              </p:cNvPr>
              <p:cNvSpPr/>
              <p:nvPr/>
            </p:nvSpPr>
            <p:spPr>
              <a:xfrm>
                <a:off x="9333323" y="4875156"/>
                <a:ext cx="2165783" cy="1385671"/>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667000"/>
                  <a:gd name="connsiteY0" fmla="*/ 362023 h 1444464"/>
                  <a:gd name="connsiteX1" fmla="*/ 242887 w 2667000"/>
                  <a:gd name="connsiteY1" fmla="*/ 85798 h 1444464"/>
                  <a:gd name="connsiteX2" fmla="*/ 490537 w 2667000"/>
                  <a:gd name="connsiteY2" fmla="*/ 73 h 1444464"/>
                  <a:gd name="connsiteX3" fmla="*/ 700087 w 2667000"/>
                  <a:gd name="connsiteY3" fmla="*/ 76273 h 1444464"/>
                  <a:gd name="connsiteX4" fmla="*/ 952500 w 2667000"/>
                  <a:gd name="connsiteY4" fmla="*/ 319161 h 1444464"/>
                  <a:gd name="connsiteX5" fmla="*/ 1219200 w 2667000"/>
                  <a:gd name="connsiteY5" fmla="*/ 728736 h 1444464"/>
                  <a:gd name="connsiteX6" fmla="*/ 1447800 w 2667000"/>
                  <a:gd name="connsiteY6" fmla="*/ 1095448 h 1444464"/>
                  <a:gd name="connsiteX7" fmla="*/ 1662112 w 2667000"/>
                  <a:gd name="connsiteY7" fmla="*/ 1333573 h 1444464"/>
                  <a:gd name="connsiteX8" fmla="*/ 1905000 w 2667000"/>
                  <a:gd name="connsiteY8" fmla="*/ 1443111 h 1444464"/>
                  <a:gd name="connsiteX9" fmla="*/ 2138362 w 2667000"/>
                  <a:gd name="connsiteY9" fmla="*/ 1381198 h 1444464"/>
                  <a:gd name="connsiteX10" fmla="*/ 2347912 w 2667000"/>
                  <a:gd name="connsiteY10" fmla="*/ 1190698 h 1444464"/>
                  <a:gd name="connsiteX11" fmla="*/ 2667000 w 2667000"/>
                  <a:gd name="connsiteY11" fmla="*/ 719211 h 1444464"/>
                  <a:gd name="connsiteX0" fmla="*/ 0 w 2424113"/>
                  <a:gd name="connsiteY0" fmla="*/ 85798 h 1444464"/>
                  <a:gd name="connsiteX1" fmla="*/ 247650 w 2424113"/>
                  <a:gd name="connsiteY1" fmla="*/ 73 h 1444464"/>
                  <a:gd name="connsiteX2" fmla="*/ 457200 w 2424113"/>
                  <a:gd name="connsiteY2" fmla="*/ 76273 h 1444464"/>
                  <a:gd name="connsiteX3" fmla="*/ 709613 w 2424113"/>
                  <a:gd name="connsiteY3" fmla="*/ 319161 h 1444464"/>
                  <a:gd name="connsiteX4" fmla="*/ 976313 w 2424113"/>
                  <a:gd name="connsiteY4" fmla="*/ 728736 h 1444464"/>
                  <a:gd name="connsiteX5" fmla="*/ 1204913 w 2424113"/>
                  <a:gd name="connsiteY5" fmla="*/ 1095448 h 1444464"/>
                  <a:gd name="connsiteX6" fmla="*/ 1419225 w 2424113"/>
                  <a:gd name="connsiteY6" fmla="*/ 1333573 h 1444464"/>
                  <a:gd name="connsiteX7" fmla="*/ 1662113 w 2424113"/>
                  <a:gd name="connsiteY7" fmla="*/ 1443111 h 1444464"/>
                  <a:gd name="connsiteX8" fmla="*/ 1895475 w 2424113"/>
                  <a:gd name="connsiteY8" fmla="*/ 1381198 h 1444464"/>
                  <a:gd name="connsiteX9" fmla="*/ 2105025 w 2424113"/>
                  <a:gd name="connsiteY9" fmla="*/ 1190698 h 1444464"/>
                  <a:gd name="connsiteX10" fmla="*/ 2424113 w 2424113"/>
                  <a:gd name="connsiteY10" fmla="*/ 719211 h 1444464"/>
                  <a:gd name="connsiteX0" fmla="*/ 0 w 2176463"/>
                  <a:gd name="connsiteY0" fmla="*/ 73 h 1444464"/>
                  <a:gd name="connsiteX1" fmla="*/ 209550 w 2176463"/>
                  <a:gd name="connsiteY1" fmla="*/ 76273 h 1444464"/>
                  <a:gd name="connsiteX2" fmla="*/ 461963 w 2176463"/>
                  <a:gd name="connsiteY2" fmla="*/ 319161 h 1444464"/>
                  <a:gd name="connsiteX3" fmla="*/ 728663 w 2176463"/>
                  <a:gd name="connsiteY3" fmla="*/ 728736 h 1444464"/>
                  <a:gd name="connsiteX4" fmla="*/ 957263 w 2176463"/>
                  <a:gd name="connsiteY4" fmla="*/ 1095448 h 1444464"/>
                  <a:gd name="connsiteX5" fmla="*/ 1171575 w 2176463"/>
                  <a:gd name="connsiteY5" fmla="*/ 1333573 h 1444464"/>
                  <a:gd name="connsiteX6" fmla="*/ 1414463 w 2176463"/>
                  <a:gd name="connsiteY6" fmla="*/ 1443111 h 1444464"/>
                  <a:gd name="connsiteX7" fmla="*/ 1647825 w 2176463"/>
                  <a:gd name="connsiteY7" fmla="*/ 1381198 h 1444464"/>
                  <a:gd name="connsiteX8" fmla="*/ 1857375 w 2176463"/>
                  <a:gd name="connsiteY8" fmla="*/ 1190698 h 1444464"/>
                  <a:gd name="connsiteX9" fmla="*/ 2176463 w 2176463"/>
                  <a:gd name="connsiteY9" fmla="*/ 719211 h 14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6463" h="1444464">
                    <a:moveTo>
                      <a:pt x="0" y="73"/>
                    </a:moveTo>
                    <a:cubicBezTo>
                      <a:pt x="76200" y="-1514"/>
                      <a:pt x="132556" y="23092"/>
                      <a:pt x="209550" y="76273"/>
                    </a:cubicBezTo>
                    <a:cubicBezTo>
                      <a:pt x="286544" y="129454"/>
                      <a:pt x="375444" y="210417"/>
                      <a:pt x="461963" y="319161"/>
                    </a:cubicBezTo>
                    <a:cubicBezTo>
                      <a:pt x="548482" y="427905"/>
                      <a:pt x="646113" y="599355"/>
                      <a:pt x="728663" y="728736"/>
                    </a:cubicBezTo>
                    <a:cubicBezTo>
                      <a:pt x="811213" y="858117"/>
                      <a:pt x="883444" y="994642"/>
                      <a:pt x="957263" y="1095448"/>
                    </a:cubicBezTo>
                    <a:cubicBezTo>
                      <a:pt x="1031082" y="1196254"/>
                      <a:pt x="1095375" y="1275629"/>
                      <a:pt x="1171575" y="1333573"/>
                    </a:cubicBezTo>
                    <a:cubicBezTo>
                      <a:pt x="1247775" y="1391517"/>
                      <a:pt x="1335088" y="1435174"/>
                      <a:pt x="1414463" y="1443111"/>
                    </a:cubicBezTo>
                    <a:cubicBezTo>
                      <a:pt x="1493838" y="1451048"/>
                      <a:pt x="1574006" y="1423267"/>
                      <a:pt x="1647825" y="1381198"/>
                    </a:cubicBezTo>
                    <a:cubicBezTo>
                      <a:pt x="1721644" y="1339129"/>
                      <a:pt x="1769269" y="1301029"/>
                      <a:pt x="1857375" y="1190698"/>
                    </a:cubicBezTo>
                    <a:cubicBezTo>
                      <a:pt x="1945481" y="1080367"/>
                      <a:pt x="2093913" y="840655"/>
                      <a:pt x="2176463" y="719211"/>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1" name="Freeform: Shape 110">
                <a:extLst>
                  <a:ext uri="{FF2B5EF4-FFF2-40B4-BE49-F238E27FC236}">
                    <a16:creationId xmlns:a16="http://schemas.microsoft.com/office/drawing/2014/main" id="{38AD45DC-F0E2-8F4D-AB30-AA37FE8A5BD4}"/>
                  </a:ext>
                </a:extLst>
              </p:cNvPr>
              <p:cNvSpPr/>
              <p:nvPr/>
            </p:nvSpPr>
            <p:spPr>
              <a:xfrm>
                <a:off x="11499104" y="4875224"/>
                <a:ext cx="725086" cy="689868"/>
              </a:xfrm>
              <a:custGeom>
                <a:avLst/>
                <a:gdLst>
                  <a:gd name="connsiteX0" fmla="*/ 0 w 4210050"/>
                  <a:gd name="connsiteY0" fmla="*/ 722366 h 1447619"/>
                  <a:gd name="connsiteX1" fmla="*/ 238125 w 4210050"/>
                  <a:gd name="connsiteY1" fmla="*/ 365178 h 1447619"/>
                  <a:gd name="connsiteX2" fmla="*/ 481012 w 4210050"/>
                  <a:gd name="connsiteY2" fmla="*/ 88953 h 1447619"/>
                  <a:gd name="connsiteX3" fmla="*/ 728662 w 4210050"/>
                  <a:gd name="connsiteY3" fmla="*/ 3228 h 1447619"/>
                  <a:gd name="connsiteX4" fmla="*/ 938212 w 4210050"/>
                  <a:gd name="connsiteY4" fmla="*/ 79428 h 1447619"/>
                  <a:gd name="connsiteX5" fmla="*/ 1190625 w 4210050"/>
                  <a:gd name="connsiteY5" fmla="*/ 322316 h 1447619"/>
                  <a:gd name="connsiteX6" fmla="*/ 1457325 w 4210050"/>
                  <a:gd name="connsiteY6" fmla="*/ 731891 h 1447619"/>
                  <a:gd name="connsiteX7" fmla="*/ 1685925 w 4210050"/>
                  <a:gd name="connsiteY7" fmla="*/ 1098603 h 1447619"/>
                  <a:gd name="connsiteX8" fmla="*/ 1900237 w 4210050"/>
                  <a:gd name="connsiteY8" fmla="*/ 1336728 h 1447619"/>
                  <a:gd name="connsiteX9" fmla="*/ 2143125 w 4210050"/>
                  <a:gd name="connsiteY9" fmla="*/ 1446266 h 1447619"/>
                  <a:gd name="connsiteX10" fmla="*/ 2376487 w 4210050"/>
                  <a:gd name="connsiteY10" fmla="*/ 1384353 h 1447619"/>
                  <a:gd name="connsiteX11" fmla="*/ 2586037 w 4210050"/>
                  <a:gd name="connsiteY11" fmla="*/ 1193853 h 1447619"/>
                  <a:gd name="connsiteX12" fmla="*/ 2905125 w 4210050"/>
                  <a:gd name="connsiteY12" fmla="*/ 722366 h 1447619"/>
                  <a:gd name="connsiteX13" fmla="*/ 3114675 w 4210050"/>
                  <a:gd name="connsiteY13" fmla="*/ 393753 h 1447619"/>
                  <a:gd name="connsiteX14" fmla="*/ 3333750 w 4210050"/>
                  <a:gd name="connsiteY14" fmla="*/ 136578 h 1447619"/>
                  <a:gd name="connsiteX15" fmla="*/ 3567112 w 4210050"/>
                  <a:gd name="connsiteY15" fmla="*/ 12753 h 1447619"/>
                  <a:gd name="connsiteX16" fmla="*/ 3733800 w 4210050"/>
                  <a:gd name="connsiteY16" fmla="*/ 22278 h 1447619"/>
                  <a:gd name="connsiteX17" fmla="*/ 3962400 w 4210050"/>
                  <a:gd name="connsiteY17" fmla="*/ 174678 h 1447619"/>
                  <a:gd name="connsiteX18" fmla="*/ 4210050 w 4210050"/>
                  <a:gd name="connsiteY18" fmla="*/ 498528 h 1447619"/>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567112 w 4210050"/>
                  <a:gd name="connsiteY15" fmla="*/ 9598 h 1444464"/>
                  <a:gd name="connsiteX16" fmla="*/ 3962400 w 4210050"/>
                  <a:gd name="connsiteY16" fmla="*/ 171523 h 1444464"/>
                  <a:gd name="connsiteX17" fmla="*/ 4210050 w 4210050"/>
                  <a:gd name="connsiteY17"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3962400 w 4210050"/>
                  <a:gd name="connsiteY15" fmla="*/ 171523 h 1444464"/>
                  <a:gd name="connsiteX16" fmla="*/ 4210050 w 4210050"/>
                  <a:gd name="connsiteY16" fmla="*/ 495373 h 1444464"/>
                  <a:gd name="connsiteX0" fmla="*/ 0 w 4210050"/>
                  <a:gd name="connsiteY0" fmla="*/ 719211 h 1444464"/>
                  <a:gd name="connsiteX1" fmla="*/ 238125 w 4210050"/>
                  <a:gd name="connsiteY1" fmla="*/ 362023 h 1444464"/>
                  <a:gd name="connsiteX2" fmla="*/ 481012 w 4210050"/>
                  <a:gd name="connsiteY2" fmla="*/ 85798 h 1444464"/>
                  <a:gd name="connsiteX3" fmla="*/ 728662 w 4210050"/>
                  <a:gd name="connsiteY3" fmla="*/ 73 h 1444464"/>
                  <a:gd name="connsiteX4" fmla="*/ 938212 w 4210050"/>
                  <a:gd name="connsiteY4" fmla="*/ 76273 h 1444464"/>
                  <a:gd name="connsiteX5" fmla="*/ 1190625 w 4210050"/>
                  <a:gd name="connsiteY5" fmla="*/ 319161 h 1444464"/>
                  <a:gd name="connsiteX6" fmla="*/ 1457325 w 4210050"/>
                  <a:gd name="connsiteY6" fmla="*/ 728736 h 1444464"/>
                  <a:gd name="connsiteX7" fmla="*/ 1685925 w 4210050"/>
                  <a:gd name="connsiteY7" fmla="*/ 1095448 h 1444464"/>
                  <a:gd name="connsiteX8" fmla="*/ 1900237 w 4210050"/>
                  <a:gd name="connsiteY8" fmla="*/ 1333573 h 1444464"/>
                  <a:gd name="connsiteX9" fmla="*/ 2143125 w 4210050"/>
                  <a:gd name="connsiteY9" fmla="*/ 1443111 h 1444464"/>
                  <a:gd name="connsiteX10" fmla="*/ 2376487 w 4210050"/>
                  <a:gd name="connsiteY10" fmla="*/ 1381198 h 1444464"/>
                  <a:gd name="connsiteX11" fmla="*/ 2586037 w 4210050"/>
                  <a:gd name="connsiteY11" fmla="*/ 1190698 h 1444464"/>
                  <a:gd name="connsiteX12" fmla="*/ 2905125 w 4210050"/>
                  <a:gd name="connsiteY12" fmla="*/ 719211 h 1444464"/>
                  <a:gd name="connsiteX13" fmla="*/ 3114675 w 4210050"/>
                  <a:gd name="connsiteY13" fmla="*/ 390598 h 1444464"/>
                  <a:gd name="connsiteX14" fmla="*/ 3333750 w 4210050"/>
                  <a:gd name="connsiteY14" fmla="*/ 133423 h 1444464"/>
                  <a:gd name="connsiteX15" fmla="*/ 4210050 w 4210050"/>
                  <a:gd name="connsiteY15" fmla="*/ 49537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333750"/>
                  <a:gd name="connsiteY0" fmla="*/ 719211 h 1444464"/>
                  <a:gd name="connsiteX1" fmla="*/ 238125 w 3333750"/>
                  <a:gd name="connsiteY1" fmla="*/ 362023 h 1444464"/>
                  <a:gd name="connsiteX2" fmla="*/ 481012 w 3333750"/>
                  <a:gd name="connsiteY2" fmla="*/ 85798 h 1444464"/>
                  <a:gd name="connsiteX3" fmla="*/ 728662 w 3333750"/>
                  <a:gd name="connsiteY3" fmla="*/ 73 h 1444464"/>
                  <a:gd name="connsiteX4" fmla="*/ 938212 w 3333750"/>
                  <a:gd name="connsiteY4" fmla="*/ 76273 h 1444464"/>
                  <a:gd name="connsiteX5" fmla="*/ 1190625 w 3333750"/>
                  <a:gd name="connsiteY5" fmla="*/ 319161 h 1444464"/>
                  <a:gd name="connsiteX6" fmla="*/ 1457325 w 3333750"/>
                  <a:gd name="connsiteY6" fmla="*/ 728736 h 1444464"/>
                  <a:gd name="connsiteX7" fmla="*/ 1685925 w 3333750"/>
                  <a:gd name="connsiteY7" fmla="*/ 1095448 h 1444464"/>
                  <a:gd name="connsiteX8" fmla="*/ 1900237 w 3333750"/>
                  <a:gd name="connsiteY8" fmla="*/ 1333573 h 1444464"/>
                  <a:gd name="connsiteX9" fmla="*/ 2143125 w 3333750"/>
                  <a:gd name="connsiteY9" fmla="*/ 1443111 h 1444464"/>
                  <a:gd name="connsiteX10" fmla="*/ 2376487 w 3333750"/>
                  <a:gd name="connsiteY10" fmla="*/ 1381198 h 1444464"/>
                  <a:gd name="connsiteX11" fmla="*/ 2586037 w 3333750"/>
                  <a:gd name="connsiteY11" fmla="*/ 1190698 h 1444464"/>
                  <a:gd name="connsiteX12" fmla="*/ 2905125 w 3333750"/>
                  <a:gd name="connsiteY12" fmla="*/ 719211 h 1444464"/>
                  <a:gd name="connsiteX13" fmla="*/ 3114675 w 3333750"/>
                  <a:gd name="connsiteY13" fmla="*/ 390598 h 1444464"/>
                  <a:gd name="connsiteX14" fmla="*/ 3333750 w 3333750"/>
                  <a:gd name="connsiteY14" fmla="*/ 133423 h 1444464"/>
                  <a:gd name="connsiteX0" fmla="*/ 0 w 3114675"/>
                  <a:gd name="connsiteY0" fmla="*/ 719211 h 1444464"/>
                  <a:gd name="connsiteX1" fmla="*/ 238125 w 3114675"/>
                  <a:gd name="connsiteY1" fmla="*/ 362023 h 1444464"/>
                  <a:gd name="connsiteX2" fmla="*/ 481012 w 3114675"/>
                  <a:gd name="connsiteY2" fmla="*/ 85798 h 1444464"/>
                  <a:gd name="connsiteX3" fmla="*/ 728662 w 3114675"/>
                  <a:gd name="connsiteY3" fmla="*/ 73 h 1444464"/>
                  <a:gd name="connsiteX4" fmla="*/ 938212 w 3114675"/>
                  <a:gd name="connsiteY4" fmla="*/ 76273 h 1444464"/>
                  <a:gd name="connsiteX5" fmla="*/ 1190625 w 3114675"/>
                  <a:gd name="connsiteY5" fmla="*/ 319161 h 1444464"/>
                  <a:gd name="connsiteX6" fmla="*/ 1457325 w 3114675"/>
                  <a:gd name="connsiteY6" fmla="*/ 728736 h 1444464"/>
                  <a:gd name="connsiteX7" fmla="*/ 1685925 w 3114675"/>
                  <a:gd name="connsiteY7" fmla="*/ 1095448 h 1444464"/>
                  <a:gd name="connsiteX8" fmla="*/ 1900237 w 3114675"/>
                  <a:gd name="connsiteY8" fmla="*/ 1333573 h 1444464"/>
                  <a:gd name="connsiteX9" fmla="*/ 2143125 w 3114675"/>
                  <a:gd name="connsiteY9" fmla="*/ 1443111 h 1444464"/>
                  <a:gd name="connsiteX10" fmla="*/ 2376487 w 3114675"/>
                  <a:gd name="connsiteY10" fmla="*/ 1381198 h 1444464"/>
                  <a:gd name="connsiteX11" fmla="*/ 2586037 w 3114675"/>
                  <a:gd name="connsiteY11" fmla="*/ 1190698 h 1444464"/>
                  <a:gd name="connsiteX12" fmla="*/ 2905125 w 3114675"/>
                  <a:gd name="connsiteY12" fmla="*/ 719211 h 1444464"/>
                  <a:gd name="connsiteX13" fmla="*/ 3114675 w 3114675"/>
                  <a:gd name="connsiteY13" fmla="*/ 390598 h 1444464"/>
                  <a:gd name="connsiteX0" fmla="*/ 0 w 3081337"/>
                  <a:gd name="connsiteY0" fmla="*/ 719211 h 1444464"/>
                  <a:gd name="connsiteX1" fmla="*/ 238125 w 3081337"/>
                  <a:gd name="connsiteY1" fmla="*/ 362023 h 1444464"/>
                  <a:gd name="connsiteX2" fmla="*/ 481012 w 3081337"/>
                  <a:gd name="connsiteY2" fmla="*/ 85798 h 1444464"/>
                  <a:gd name="connsiteX3" fmla="*/ 728662 w 3081337"/>
                  <a:gd name="connsiteY3" fmla="*/ 73 h 1444464"/>
                  <a:gd name="connsiteX4" fmla="*/ 938212 w 3081337"/>
                  <a:gd name="connsiteY4" fmla="*/ 76273 h 1444464"/>
                  <a:gd name="connsiteX5" fmla="*/ 1190625 w 3081337"/>
                  <a:gd name="connsiteY5" fmla="*/ 319161 h 1444464"/>
                  <a:gd name="connsiteX6" fmla="*/ 1457325 w 3081337"/>
                  <a:gd name="connsiteY6" fmla="*/ 728736 h 1444464"/>
                  <a:gd name="connsiteX7" fmla="*/ 1685925 w 3081337"/>
                  <a:gd name="connsiteY7" fmla="*/ 1095448 h 1444464"/>
                  <a:gd name="connsiteX8" fmla="*/ 1900237 w 3081337"/>
                  <a:gd name="connsiteY8" fmla="*/ 1333573 h 1444464"/>
                  <a:gd name="connsiteX9" fmla="*/ 2143125 w 3081337"/>
                  <a:gd name="connsiteY9" fmla="*/ 1443111 h 1444464"/>
                  <a:gd name="connsiteX10" fmla="*/ 2376487 w 3081337"/>
                  <a:gd name="connsiteY10" fmla="*/ 1381198 h 1444464"/>
                  <a:gd name="connsiteX11" fmla="*/ 2586037 w 3081337"/>
                  <a:gd name="connsiteY11" fmla="*/ 1190698 h 1444464"/>
                  <a:gd name="connsiteX12" fmla="*/ 2905125 w 3081337"/>
                  <a:gd name="connsiteY12" fmla="*/ 719211 h 1444464"/>
                  <a:gd name="connsiteX13" fmla="*/ 3081337 w 3081337"/>
                  <a:gd name="connsiteY13" fmla="*/ 462036 h 1444464"/>
                  <a:gd name="connsiteX0" fmla="*/ 0 w 2905125"/>
                  <a:gd name="connsiteY0" fmla="*/ 719211 h 1444464"/>
                  <a:gd name="connsiteX1" fmla="*/ 238125 w 2905125"/>
                  <a:gd name="connsiteY1" fmla="*/ 362023 h 1444464"/>
                  <a:gd name="connsiteX2" fmla="*/ 481012 w 2905125"/>
                  <a:gd name="connsiteY2" fmla="*/ 85798 h 1444464"/>
                  <a:gd name="connsiteX3" fmla="*/ 728662 w 2905125"/>
                  <a:gd name="connsiteY3" fmla="*/ 73 h 1444464"/>
                  <a:gd name="connsiteX4" fmla="*/ 938212 w 2905125"/>
                  <a:gd name="connsiteY4" fmla="*/ 76273 h 1444464"/>
                  <a:gd name="connsiteX5" fmla="*/ 1190625 w 2905125"/>
                  <a:gd name="connsiteY5" fmla="*/ 319161 h 1444464"/>
                  <a:gd name="connsiteX6" fmla="*/ 1457325 w 2905125"/>
                  <a:gd name="connsiteY6" fmla="*/ 728736 h 1444464"/>
                  <a:gd name="connsiteX7" fmla="*/ 1685925 w 2905125"/>
                  <a:gd name="connsiteY7" fmla="*/ 1095448 h 1444464"/>
                  <a:gd name="connsiteX8" fmla="*/ 1900237 w 2905125"/>
                  <a:gd name="connsiteY8" fmla="*/ 1333573 h 1444464"/>
                  <a:gd name="connsiteX9" fmla="*/ 2143125 w 2905125"/>
                  <a:gd name="connsiteY9" fmla="*/ 1443111 h 1444464"/>
                  <a:gd name="connsiteX10" fmla="*/ 2376487 w 2905125"/>
                  <a:gd name="connsiteY10" fmla="*/ 1381198 h 1444464"/>
                  <a:gd name="connsiteX11" fmla="*/ 2586037 w 2905125"/>
                  <a:gd name="connsiteY11" fmla="*/ 1190698 h 1444464"/>
                  <a:gd name="connsiteX12" fmla="*/ 2905125 w 2905125"/>
                  <a:gd name="connsiteY12" fmla="*/ 719211 h 1444464"/>
                  <a:gd name="connsiteX0" fmla="*/ 0 w 2586037"/>
                  <a:gd name="connsiteY0" fmla="*/ 719211 h 1444464"/>
                  <a:gd name="connsiteX1" fmla="*/ 238125 w 2586037"/>
                  <a:gd name="connsiteY1" fmla="*/ 362023 h 1444464"/>
                  <a:gd name="connsiteX2" fmla="*/ 481012 w 2586037"/>
                  <a:gd name="connsiteY2" fmla="*/ 85798 h 1444464"/>
                  <a:gd name="connsiteX3" fmla="*/ 728662 w 2586037"/>
                  <a:gd name="connsiteY3" fmla="*/ 73 h 1444464"/>
                  <a:gd name="connsiteX4" fmla="*/ 938212 w 2586037"/>
                  <a:gd name="connsiteY4" fmla="*/ 76273 h 1444464"/>
                  <a:gd name="connsiteX5" fmla="*/ 1190625 w 2586037"/>
                  <a:gd name="connsiteY5" fmla="*/ 319161 h 1444464"/>
                  <a:gd name="connsiteX6" fmla="*/ 1457325 w 2586037"/>
                  <a:gd name="connsiteY6" fmla="*/ 728736 h 1444464"/>
                  <a:gd name="connsiteX7" fmla="*/ 1685925 w 2586037"/>
                  <a:gd name="connsiteY7" fmla="*/ 1095448 h 1444464"/>
                  <a:gd name="connsiteX8" fmla="*/ 1900237 w 2586037"/>
                  <a:gd name="connsiteY8" fmla="*/ 1333573 h 1444464"/>
                  <a:gd name="connsiteX9" fmla="*/ 2143125 w 2586037"/>
                  <a:gd name="connsiteY9" fmla="*/ 1443111 h 1444464"/>
                  <a:gd name="connsiteX10" fmla="*/ 2376487 w 2586037"/>
                  <a:gd name="connsiteY10" fmla="*/ 1381198 h 1444464"/>
                  <a:gd name="connsiteX11" fmla="*/ 2586037 w 2586037"/>
                  <a:gd name="connsiteY11" fmla="*/ 1190698 h 1444464"/>
                  <a:gd name="connsiteX0" fmla="*/ 0 w 2376487"/>
                  <a:gd name="connsiteY0" fmla="*/ 719211 h 1444464"/>
                  <a:gd name="connsiteX1" fmla="*/ 238125 w 2376487"/>
                  <a:gd name="connsiteY1" fmla="*/ 362023 h 1444464"/>
                  <a:gd name="connsiteX2" fmla="*/ 481012 w 2376487"/>
                  <a:gd name="connsiteY2" fmla="*/ 85798 h 1444464"/>
                  <a:gd name="connsiteX3" fmla="*/ 728662 w 2376487"/>
                  <a:gd name="connsiteY3" fmla="*/ 73 h 1444464"/>
                  <a:gd name="connsiteX4" fmla="*/ 938212 w 2376487"/>
                  <a:gd name="connsiteY4" fmla="*/ 76273 h 1444464"/>
                  <a:gd name="connsiteX5" fmla="*/ 1190625 w 2376487"/>
                  <a:gd name="connsiteY5" fmla="*/ 319161 h 1444464"/>
                  <a:gd name="connsiteX6" fmla="*/ 1457325 w 2376487"/>
                  <a:gd name="connsiteY6" fmla="*/ 728736 h 1444464"/>
                  <a:gd name="connsiteX7" fmla="*/ 1685925 w 2376487"/>
                  <a:gd name="connsiteY7" fmla="*/ 1095448 h 1444464"/>
                  <a:gd name="connsiteX8" fmla="*/ 1900237 w 2376487"/>
                  <a:gd name="connsiteY8" fmla="*/ 1333573 h 1444464"/>
                  <a:gd name="connsiteX9" fmla="*/ 2143125 w 2376487"/>
                  <a:gd name="connsiteY9" fmla="*/ 1443111 h 1444464"/>
                  <a:gd name="connsiteX10" fmla="*/ 2376487 w 2376487"/>
                  <a:gd name="connsiteY10" fmla="*/ 1381198 h 1444464"/>
                  <a:gd name="connsiteX0" fmla="*/ 0 w 2143125"/>
                  <a:gd name="connsiteY0" fmla="*/ 719211 h 1443111"/>
                  <a:gd name="connsiteX1" fmla="*/ 238125 w 2143125"/>
                  <a:gd name="connsiteY1" fmla="*/ 362023 h 1443111"/>
                  <a:gd name="connsiteX2" fmla="*/ 481012 w 2143125"/>
                  <a:gd name="connsiteY2" fmla="*/ 85798 h 1443111"/>
                  <a:gd name="connsiteX3" fmla="*/ 728662 w 2143125"/>
                  <a:gd name="connsiteY3" fmla="*/ 73 h 1443111"/>
                  <a:gd name="connsiteX4" fmla="*/ 938212 w 2143125"/>
                  <a:gd name="connsiteY4" fmla="*/ 76273 h 1443111"/>
                  <a:gd name="connsiteX5" fmla="*/ 1190625 w 2143125"/>
                  <a:gd name="connsiteY5" fmla="*/ 319161 h 1443111"/>
                  <a:gd name="connsiteX6" fmla="*/ 1457325 w 2143125"/>
                  <a:gd name="connsiteY6" fmla="*/ 728736 h 1443111"/>
                  <a:gd name="connsiteX7" fmla="*/ 1685925 w 2143125"/>
                  <a:gd name="connsiteY7" fmla="*/ 1095448 h 1443111"/>
                  <a:gd name="connsiteX8" fmla="*/ 1900237 w 2143125"/>
                  <a:gd name="connsiteY8" fmla="*/ 1333573 h 1443111"/>
                  <a:gd name="connsiteX9" fmla="*/ 2143125 w 2143125"/>
                  <a:gd name="connsiteY9" fmla="*/ 1443111 h 1443111"/>
                  <a:gd name="connsiteX0" fmla="*/ 0 w 1900237"/>
                  <a:gd name="connsiteY0" fmla="*/ 719211 h 1333573"/>
                  <a:gd name="connsiteX1" fmla="*/ 238125 w 1900237"/>
                  <a:gd name="connsiteY1" fmla="*/ 362023 h 1333573"/>
                  <a:gd name="connsiteX2" fmla="*/ 481012 w 1900237"/>
                  <a:gd name="connsiteY2" fmla="*/ 85798 h 1333573"/>
                  <a:gd name="connsiteX3" fmla="*/ 728662 w 1900237"/>
                  <a:gd name="connsiteY3" fmla="*/ 73 h 1333573"/>
                  <a:gd name="connsiteX4" fmla="*/ 938212 w 1900237"/>
                  <a:gd name="connsiteY4" fmla="*/ 76273 h 1333573"/>
                  <a:gd name="connsiteX5" fmla="*/ 1190625 w 1900237"/>
                  <a:gd name="connsiteY5" fmla="*/ 319161 h 1333573"/>
                  <a:gd name="connsiteX6" fmla="*/ 1457325 w 1900237"/>
                  <a:gd name="connsiteY6" fmla="*/ 728736 h 1333573"/>
                  <a:gd name="connsiteX7" fmla="*/ 1685925 w 1900237"/>
                  <a:gd name="connsiteY7" fmla="*/ 1095448 h 1333573"/>
                  <a:gd name="connsiteX8" fmla="*/ 1900237 w 1900237"/>
                  <a:gd name="connsiteY8" fmla="*/ 1333573 h 1333573"/>
                  <a:gd name="connsiteX0" fmla="*/ 0 w 1685925"/>
                  <a:gd name="connsiteY0" fmla="*/ 719211 h 1095448"/>
                  <a:gd name="connsiteX1" fmla="*/ 238125 w 1685925"/>
                  <a:gd name="connsiteY1" fmla="*/ 362023 h 1095448"/>
                  <a:gd name="connsiteX2" fmla="*/ 481012 w 1685925"/>
                  <a:gd name="connsiteY2" fmla="*/ 85798 h 1095448"/>
                  <a:gd name="connsiteX3" fmla="*/ 728662 w 1685925"/>
                  <a:gd name="connsiteY3" fmla="*/ 73 h 1095448"/>
                  <a:gd name="connsiteX4" fmla="*/ 938212 w 1685925"/>
                  <a:gd name="connsiteY4" fmla="*/ 76273 h 1095448"/>
                  <a:gd name="connsiteX5" fmla="*/ 1190625 w 1685925"/>
                  <a:gd name="connsiteY5" fmla="*/ 319161 h 1095448"/>
                  <a:gd name="connsiteX6" fmla="*/ 1457325 w 1685925"/>
                  <a:gd name="connsiteY6" fmla="*/ 728736 h 1095448"/>
                  <a:gd name="connsiteX7" fmla="*/ 1685925 w 1685925"/>
                  <a:gd name="connsiteY7" fmla="*/ 1095448 h 1095448"/>
                  <a:gd name="connsiteX0" fmla="*/ 0 w 1457325"/>
                  <a:gd name="connsiteY0" fmla="*/ 719211 h 728736"/>
                  <a:gd name="connsiteX1" fmla="*/ 238125 w 1457325"/>
                  <a:gd name="connsiteY1" fmla="*/ 362023 h 728736"/>
                  <a:gd name="connsiteX2" fmla="*/ 481012 w 1457325"/>
                  <a:gd name="connsiteY2" fmla="*/ 85798 h 728736"/>
                  <a:gd name="connsiteX3" fmla="*/ 728662 w 1457325"/>
                  <a:gd name="connsiteY3" fmla="*/ 73 h 728736"/>
                  <a:gd name="connsiteX4" fmla="*/ 938212 w 1457325"/>
                  <a:gd name="connsiteY4" fmla="*/ 76273 h 728736"/>
                  <a:gd name="connsiteX5" fmla="*/ 1190625 w 1457325"/>
                  <a:gd name="connsiteY5" fmla="*/ 319161 h 728736"/>
                  <a:gd name="connsiteX6" fmla="*/ 1457325 w 1457325"/>
                  <a:gd name="connsiteY6" fmla="*/ 728736 h 728736"/>
                  <a:gd name="connsiteX0" fmla="*/ 0 w 1190625"/>
                  <a:gd name="connsiteY0" fmla="*/ 719211 h 719211"/>
                  <a:gd name="connsiteX1" fmla="*/ 238125 w 1190625"/>
                  <a:gd name="connsiteY1" fmla="*/ 362023 h 719211"/>
                  <a:gd name="connsiteX2" fmla="*/ 481012 w 1190625"/>
                  <a:gd name="connsiteY2" fmla="*/ 85798 h 719211"/>
                  <a:gd name="connsiteX3" fmla="*/ 728662 w 1190625"/>
                  <a:gd name="connsiteY3" fmla="*/ 73 h 719211"/>
                  <a:gd name="connsiteX4" fmla="*/ 938212 w 1190625"/>
                  <a:gd name="connsiteY4" fmla="*/ 76273 h 719211"/>
                  <a:gd name="connsiteX5" fmla="*/ 1190625 w 1190625"/>
                  <a:gd name="connsiteY5" fmla="*/ 319161 h 719211"/>
                  <a:gd name="connsiteX0" fmla="*/ 0 w 938212"/>
                  <a:gd name="connsiteY0" fmla="*/ 719211 h 719211"/>
                  <a:gd name="connsiteX1" fmla="*/ 238125 w 938212"/>
                  <a:gd name="connsiteY1" fmla="*/ 362023 h 719211"/>
                  <a:gd name="connsiteX2" fmla="*/ 481012 w 938212"/>
                  <a:gd name="connsiteY2" fmla="*/ 85798 h 719211"/>
                  <a:gd name="connsiteX3" fmla="*/ 728662 w 938212"/>
                  <a:gd name="connsiteY3" fmla="*/ 73 h 719211"/>
                  <a:gd name="connsiteX4" fmla="*/ 938212 w 938212"/>
                  <a:gd name="connsiteY4" fmla="*/ 76273 h 719211"/>
                  <a:gd name="connsiteX0" fmla="*/ 0 w 728662"/>
                  <a:gd name="connsiteY0" fmla="*/ 719138 h 719138"/>
                  <a:gd name="connsiteX1" fmla="*/ 238125 w 728662"/>
                  <a:gd name="connsiteY1" fmla="*/ 361950 h 719138"/>
                  <a:gd name="connsiteX2" fmla="*/ 481012 w 728662"/>
                  <a:gd name="connsiteY2" fmla="*/ 85725 h 719138"/>
                  <a:gd name="connsiteX3" fmla="*/ 728662 w 728662"/>
                  <a:gd name="connsiteY3" fmla="*/ 0 h 719138"/>
                </a:gdLst>
                <a:ahLst/>
                <a:cxnLst>
                  <a:cxn ang="0">
                    <a:pos x="connsiteX0" y="connsiteY0"/>
                  </a:cxn>
                  <a:cxn ang="0">
                    <a:pos x="connsiteX1" y="connsiteY1"/>
                  </a:cxn>
                  <a:cxn ang="0">
                    <a:pos x="connsiteX2" y="connsiteY2"/>
                  </a:cxn>
                  <a:cxn ang="0">
                    <a:pos x="connsiteX3" y="connsiteY3"/>
                  </a:cxn>
                </a:cxnLst>
                <a:rect l="l" t="t" r="r" b="b"/>
                <a:pathLst>
                  <a:path w="728662" h="719138">
                    <a:moveTo>
                      <a:pt x="0" y="719138"/>
                    </a:moveTo>
                    <a:cubicBezTo>
                      <a:pt x="78978" y="593328"/>
                      <a:pt x="157956" y="467519"/>
                      <a:pt x="238125" y="361950"/>
                    </a:cubicBezTo>
                    <a:cubicBezTo>
                      <a:pt x="318294" y="256381"/>
                      <a:pt x="399256" y="146050"/>
                      <a:pt x="481012" y="85725"/>
                    </a:cubicBezTo>
                    <a:cubicBezTo>
                      <a:pt x="562768" y="25400"/>
                      <a:pt x="652462" y="1587"/>
                      <a:pt x="728662" y="0"/>
                    </a:cubicBezTo>
                  </a:path>
                </a:pathLst>
              </a:custGeom>
              <a:no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cxnSp>
        <p:nvCxnSpPr>
          <p:cNvPr id="116" name="Straight Connector 115">
            <a:extLst>
              <a:ext uri="{FF2B5EF4-FFF2-40B4-BE49-F238E27FC236}">
                <a16:creationId xmlns:a16="http://schemas.microsoft.com/office/drawing/2014/main" id="{9EFF3F22-9FD2-072E-3474-9AFB0E044109}"/>
              </a:ext>
            </a:extLst>
          </p:cNvPr>
          <p:cNvCxnSpPr>
            <a:cxnSpLocks/>
          </p:cNvCxnSpPr>
          <p:nvPr/>
        </p:nvCxnSpPr>
        <p:spPr>
          <a:xfrm>
            <a:off x="0" y="4044431"/>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0BF36E0-C5F4-268E-A118-BE7129F048B7}"/>
              </a:ext>
            </a:extLst>
          </p:cNvPr>
          <p:cNvCxnSpPr>
            <a:cxnSpLocks/>
          </p:cNvCxnSpPr>
          <p:nvPr/>
        </p:nvCxnSpPr>
        <p:spPr>
          <a:xfrm>
            <a:off x="0" y="2570506"/>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D378CFA-A714-F48D-CD8B-BDA7C83E1107}"/>
              </a:ext>
            </a:extLst>
          </p:cNvPr>
          <p:cNvCxnSpPr>
            <a:cxnSpLocks/>
          </p:cNvCxnSpPr>
          <p:nvPr/>
        </p:nvCxnSpPr>
        <p:spPr>
          <a:xfrm>
            <a:off x="0" y="1157343"/>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48853134"/>
      </p:ext>
    </p:extLst>
  </p:cSld>
  <p:clrMapOvr>
    <a:masterClrMapping/>
  </p:clrMapOvr>
  <mc:AlternateContent xmlns:mc="http://schemas.openxmlformats.org/markup-compatibility/2006" xmlns:p14="http://schemas.microsoft.com/office/powerpoint/2010/main">
    <mc:Choice Requires="p14">
      <p:transition spd="slow" p14:dur="2000" advTm="13679"/>
    </mc:Choice>
    <mc:Fallback xmlns="">
      <p:transition spd="slow" advTm="136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500"/>
                                        <p:tgtEl>
                                          <p:spTgt spid="1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3F3265-368A-A6E2-3FFA-99CAD70723D0}"/>
              </a:ext>
            </a:extLst>
          </p:cNvPr>
          <p:cNvSpPr txBox="1"/>
          <p:nvPr/>
        </p:nvSpPr>
        <p:spPr>
          <a:xfrm>
            <a:off x="84646" y="202495"/>
            <a:ext cx="12022707" cy="6186309"/>
          </a:xfrm>
          <a:prstGeom prst="rect">
            <a:avLst/>
          </a:prstGeom>
          <a:noFill/>
        </p:spPr>
        <p:txBody>
          <a:bodyPr wrap="square" rtlCol="0">
            <a:spAutoFit/>
          </a:bodyPr>
          <a:lstStyle/>
          <a:p>
            <a:r>
              <a:rPr lang="en-CA" sz="6600" dirty="0"/>
              <a:t>Do…</a:t>
            </a:r>
          </a:p>
          <a:p>
            <a:pPr marL="1143000" indent="-1143000">
              <a:buFont typeface="Arial" panose="020B0604020202020204" pitchFamily="34" charset="0"/>
              <a:buChar char="•"/>
            </a:pPr>
            <a:r>
              <a:rPr lang="en-CA" sz="6600" dirty="0"/>
              <a:t>atoms</a:t>
            </a:r>
          </a:p>
          <a:p>
            <a:pPr marL="1143000" indent="-1143000">
              <a:buFont typeface="Arial" panose="020B0604020202020204" pitchFamily="34" charset="0"/>
              <a:buChar char="•"/>
            </a:pPr>
            <a:r>
              <a:rPr lang="en-CA" sz="6600" dirty="0"/>
              <a:t>people</a:t>
            </a:r>
          </a:p>
          <a:p>
            <a:pPr marL="1143000" indent="-1143000">
              <a:buFont typeface="Arial" panose="020B0604020202020204" pitchFamily="34" charset="0"/>
              <a:buChar char="•"/>
            </a:pPr>
            <a:r>
              <a:rPr lang="en-CA" sz="6600" dirty="0"/>
              <a:t>star systems</a:t>
            </a:r>
          </a:p>
          <a:p>
            <a:pPr marL="1143000" indent="-1143000">
              <a:buFont typeface="Arial" panose="020B0604020202020204" pitchFamily="34" charset="0"/>
              <a:buChar char="•"/>
            </a:pPr>
            <a:r>
              <a:rPr lang="en-CA" sz="6600" dirty="0"/>
              <a:t>individual galaxies</a:t>
            </a:r>
          </a:p>
          <a:p>
            <a:r>
              <a:rPr lang="en-CA" sz="6600" dirty="0"/>
              <a:t> …expand along with the universe?</a:t>
            </a:r>
          </a:p>
        </p:txBody>
      </p:sp>
    </p:spTree>
    <p:custDataLst>
      <p:tags r:id="rId1"/>
    </p:custDataLst>
    <p:extLst>
      <p:ext uri="{BB962C8B-B14F-4D97-AF65-F5344CB8AC3E}">
        <p14:creationId xmlns:p14="http://schemas.microsoft.com/office/powerpoint/2010/main" val="1910459654"/>
      </p:ext>
    </p:extLst>
  </p:cSld>
  <p:clrMapOvr>
    <a:masterClrMapping/>
  </p:clrMapOvr>
  <mc:AlternateContent xmlns:mc="http://schemas.openxmlformats.org/markup-compatibility/2006" xmlns:p14="http://schemas.microsoft.com/office/powerpoint/2010/main">
    <mc:Choice Requires="p14">
      <p:transition spd="slow" p14:dur="2000" advTm="16732"/>
    </mc:Choice>
    <mc:Fallback xmlns="">
      <p:transition spd="slow" advTm="167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329EB9-1B9D-4AEC-9AE1-6D58926451F0}"/>
              </a:ext>
            </a:extLst>
          </p:cNvPr>
          <p:cNvSpPr txBox="1"/>
          <p:nvPr/>
        </p:nvSpPr>
        <p:spPr>
          <a:xfrm>
            <a:off x="73041" y="0"/>
            <a:ext cx="12118959" cy="2585323"/>
          </a:xfrm>
          <a:prstGeom prst="rect">
            <a:avLst/>
          </a:prstGeom>
          <a:noFill/>
        </p:spPr>
        <p:txBody>
          <a:bodyPr wrap="square" rtlCol="0">
            <a:spAutoFit/>
          </a:bodyPr>
          <a:lstStyle/>
          <a:p>
            <a:r>
              <a:rPr lang="en-CA" sz="5400" dirty="0"/>
              <a:t>First thing to note:</a:t>
            </a:r>
          </a:p>
          <a:p>
            <a:pPr marL="857250" indent="-857250">
              <a:buFont typeface="Arial" panose="020B0604020202020204" pitchFamily="34" charset="0"/>
              <a:buChar char="•"/>
            </a:pPr>
            <a:r>
              <a:rPr lang="en-CA" sz="5400" dirty="0"/>
              <a:t>particles that make up atoms and everyday objects are </a:t>
            </a:r>
            <a:r>
              <a:rPr lang="en-CA" sz="5400" b="1" u="sng" dirty="0">
                <a:solidFill>
                  <a:srgbClr val="FF0000"/>
                </a:solidFill>
              </a:rPr>
              <a:t>not free particles</a:t>
            </a:r>
            <a:r>
              <a:rPr lang="en-CA" sz="5400" dirty="0"/>
              <a:t>!</a:t>
            </a:r>
          </a:p>
        </p:txBody>
      </p:sp>
      <p:sp>
        <p:nvSpPr>
          <p:cNvPr id="5" name="TextBox 4">
            <a:extLst>
              <a:ext uri="{FF2B5EF4-FFF2-40B4-BE49-F238E27FC236}">
                <a16:creationId xmlns:a16="http://schemas.microsoft.com/office/drawing/2014/main" id="{A9E2C881-8955-6776-05DE-5230A17D00FE}"/>
              </a:ext>
            </a:extLst>
          </p:cNvPr>
          <p:cNvSpPr txBox="1"/>
          <p:nvPr/>
        </p:nvSpPr>
        <p:spPr>
          <a:xfrm>
            <a:off x="6824019" y="6030012"/>
            <a:ext cx="5494418" cy="830997"/>
          </a:xfrm>
          <a:prstGeom prst="rect">
            <a:avLst/>
          </a:prstGeom>
          <a:noFill/>
        </p:spPr>
        <p:txBody>
          <a:bodyPr wrap="square" rtlCol="0">
            <a:spAutoFit/>
          </a:bodyPr>
          <a:lstStyle/>
          <a:p>
            <a:pPr algn="ctr"/>
            <a:r>
              <a:rPr lang="en-CA" sz="4800" dirty="0"/>
              <a:t>Strong Nuclear Force</a:t>
            </a:r>
          </a:p>
        </p:txBody>
      </p:sp>
      <p:sp>
        <p:nvSpPr>
          <p:cNvPr id="6" name="TextBox 5">
            <a:extLst>
              <a:ext uri="{FF2B5EF4-FFF2-40B4-BE49-F238E27FC236}">
                <a16:creationId xmlns:a16="http://schemas.microsoft.com/office/drawing/2014/main" id="{482052A4-4A00-3B38-6B34-73679F232F65}"/>
              </a:ext>
            </a:extLst>
          </p:cNvPr>
          <p:cNvSpPr txBox="1"/>
          <p:nvPr/>
        </p:nvSpPr>
        <p:spPr>
          <a:xfrm>
            <a:off x="413522" y="6010962"/>
            <a:ext cx="5861171" cy="830997"/>
          </a:xfrm>
          <a:prstGeom prst="rect">
            <a:avLst/>
          </a:prstGeom>
          <a:noFill/>
        </p:spPr>
        <p:txBody>
          <a:bodyPr wrap="square" rtlCol="0">
            <a:spAutoFit/>
          </a:bodyPr>
          <a:lstStyle/>
          <a:p>
            <a:pPr algn="ctr"/>
            <a:r>
              <a:rPr lang="en-CA" sz="4800" dirty="0"/>
              <a:t>Electromagnetic Force</a:t>
            </a:r>
          </a:p>
        </p:txBody>
      </p:sp>
      <p:cxnSp>
        <p:nvCxnSpPr>
          <p:cNvPr id="8" name="Straight Connector 7">
            <a:extLst>
              <a:ext uri="{FF2B5EF4-FFF2-40B4-BE49-F238E27FC236}">
                <a16:creationId xmlns:a16="http://schemas.microsoft.com/office/drawing/2014/main" id="{C290C1C5-AB9E-E48E-E4FD-9FB971BC9986}"/>
              </a:ext>
            </a:extLst>
          </p:cNvPr>
          <p:cNvCxnSpPr>
            <a:cxnSpLocks/>
          </p:cNvCxnSpPr>
          <p:nvPr/>
        </p:nvCxnSpPr>
        <p:spPr>
          <a:xfrm>
            <a:off x="6738603" y="2585323"/>
            <a:ext cx="0" cy="4256636"/>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F06BA9B-F020-53A6-3CEC-E979A29B1C36}"/>
              </a:ext>
            </a:extLst>
          </p:cNvPr>
          <p:cNvGrpSpPr/>
          <p:nvPr/>
        </p:nvGrpSpPr>
        <p:grpSpPr>
          <a:xfrm>
            <a:off x="-697211" y="2655820"/>
            <a:ext cx="7271201" cy="3475627"/>
            <a:chOff x="5735525" y="2655820"/>
            <a:chExt cx="7271201" cy="3475627"/>
          </a:xfrm>
        </p:grpSpPr>
        <p:grpSp>
          <p:nvGrpSpPr>
            <p:cNvPr id="21" name="Group 20">
              <a:extLst>
                <a:ext uri="{FF2B5EF4-FFF2-40B4-BE49-F238E27FC236}">
                  <a16:creationId xmlns:a16="http://schemas.microsoft.com/office/drawing/2014/main" id="{F847F7E5-7A0B-C737-27AA-DF60842E0DAA}"/>
                </a:ext>
              </a:extLst>
            </p:cNvPr>
            <p:cNvGrpSpPr/>
            <p:nvPr/>
          </p:nvGrpSpPr>
          <p:grpSpPr>
            <a:xfrm>
              <a:off x="6715913" y="2675239"/>
              <a:ext cx="1700084" cy="1700084"/>
              <a:chOff x="6695058" y="2766381"/>
              <a:chExt cx="3179047" cy="3179047"/>
            </a:xfrm>
          </p:grpSpPr>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338D5BD-26CE-7935-6FF3-E5491C4A6332}"/>
                      </a:ext>
                    </a:extLst>
                  </p:cNvPr>
                  <p:cNvSpPr/>
                  <p:nvPr/>
                </p:nvSpPr>
                <p:spPr>
                  <a:xfrm>
                    <a:off x="7629212" y="3700535"/>
                    <a:ext cx="1310737" cy="1310737"/>
                  </a:xfrm>
                  <a:prstGeom prst="ellipse">
                    <a:avLst/>
                  </a:prstGeom>
                  <a:solidFill>
                    <a:srgbClr val="D8BFEB"/>
                  </a:solidFill>
                  <a:ln w="762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CA" sz="4800" b="0" i="1" dirty="0" smtClean="0">
                              <a:solidFill>
                                <a:schemeClr val="tx1"/>
                              </a:solidFill>
                              <a:latin typeface="Cambria Math" panose="02040503050406030204" pitchFamily="18" charset="0"/>
                            </a:rPr>
                            <m:t>+</m:t>
                          </m:r>
                        </m:oMath>
                      </m:oMathPara>
                    </a14:m>
                    <a:endParaRPr lang="en-CA" sz="4800" dirty="0"/>
                  </a:p>
                </p:txBody>
              </p:sp>
            </mc:Choice>
            <mc:Fallback xmlns="">
              <p:sp>
                <p:nvSpPr>
                  <p:cNvPr id="19" name="Oval 18">
                    <a:extLst>
                      <a:ext uri="{FF2B5EF4-FFF2-40B4-BE49-F238E27FC236}">
                        <a16:creationId xmlns:a16="http://schemas.microsoft.com/office/drawing/2014/main" id="{0338D5BD-26CE-7935-6FF3-E5491C4A6332}"/>
                      </a:ext>
                    </a:extLst>
                  </p:cNvPr>
                  <p:cNvSpPr>
                    <a:spLocks noRot="1" noChangeAspect="1" noMove="1" noResize="1" noEditPoints="1" noAdjustHandles="1" noChangeArrowheads="1" noChangeShapeType="1" noTextEdit="1"/>
                  </p:cNvSpPr>
                  <p:nvPr/>
                </p:nvSpPr>
                <p:spPr>
                  <a:xfrm>
                    <a:off x="7629212" y="3700535"/>
                    <a:ext cx="1310737" cy="1310737"/>
                  </a:xfrm>
                  <a:prstGeom prst="ellipse">
                    <a:avLst/>
                  </a:prstGeom>
                  <a:blipFill>
                    <a:blip r:embed="rId5"/>
                    <a:stretch>
                      <a:fillRect/>
                    </a:stretch>
                  </a:blipFill>
                  <a:ln w="76200">
                    <a:solidFill>
                      <a:srgbClr val="7030A0"/>
                    </a:solidFill>
                    <a:prstDash val="solid"/>
                  </a:ln>
                </p:spPr>
                <p:txBody>
                  <a:bodyPr/>
                  <a:lstStyle/>
                  <a:p>
                    <a:r>
                      <a:rPr lang="en-CA">
                        <a:noFill/>
                      </a:rPr>
                      <a:t> </a:t>
                    </a:r>
                  </a:p>
                </p:txBody>
              </p:sp>
            </mc:Fallback>
          </mc:AlternateContent>
          <p:sp>
            <p:nvSpPr>
              <p:cNvPr id="20" name="Oval 19">
                <a:extLst>
                  <a:ext uri="{FF2B5EF4-FFF2-40B4-BE49-F238E27FC236}">
                    <a16:creationId xmlns:a16="http://schemas.microsoft.com/office/drawing/2014/main" id="{4F980B00-F1B5-A6E4-4DA5-0B27849AF70E}"/>
                  </a:ext>
                </a:extLst>
              </p:cNvPr>
              <p:cNvSpPr/>
              <p:nvPr/>
            </p:nvSpPr>
            <p:spPr>
              <a:xfrm>
                <a:off x="6695058" y="2766381"/>
                <a:ext cx="3179047" cy="3179047"/>
              </a:xfrm>
              <a:prstGeom prst="ellipse">
                <a:avLst/>
              </a:prstGeom>
              <a:noFill/>
              <a:ln w="762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050"/>
              </a:p>
            </p:txBody>
          </p:sp>
        </p:grpSp>
        <p:grpSp>
          <p:nvGrpSpPr>
            <p:cNvPr id="22" name="Group 21">
              <a:extLst>
                <a:ext uri="{FF2B5EF4-FFF2-40B4-BE49-F238E27FC236}">
                  <a16:creationId xmlns:a16="http://schemas.microsoft.com/office/drawing/2014/main" id="{6D999970-2230-A8C2-25B8-3D22954C8C21}"/>
                </a:ext>
              </a:extLst>
            </p:cNvPr>
            <p:cNvGrpSpPr/>
            <p:nvPr/>
          </p:nvGrpSpPr>
          <p:grpSpPr>
            <a:xfrm>
              <a:off x="8576326" y="2675239"/>
              <a:ext cx="1700084" cy="1700084"/>
              <a:chOff x="6695058" y="2766381"/>
              <a:chExt cx="3179047" cy="3179047"/>
            </a:xfrm>
          </p:grpSpPr>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F55307AD-5896-558D-51C1-6756B92AD774}"/>
                      </a:ext>
                    </a:extLst>
                  </p:cNvPr>
                  <p:cNvSpPr/>
                  <p:nvPr/>
                </p:nvSpPr>
                <p:spPr>
                  <a:xfrm>
                    <a:off x="7629212" y="3700535"/>
                    <a:ext cx="1310737" cy="1310737"/>
                  </a:xfrm>
                  <a:prstGeom prst="ellipse">
                    <a:avLst/>
                  </a:prstGeom>
                  <a:solidFill>
                    <a:srgbClr val="D8BFEB"/>
                  </a:solidFill>
                  <a:ln w="762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CA" sz="4800" b="0" i="1" dirty="0" smtClean="0">
                              <a:solidFill>
                                <a:schemeClr val="tx1"/>
                              </a:solidFill>
                              <a:latin typeface="Cambria Math" panose="02040503050406030204" pitchFamily="18" charset="0"/>
                            </a:rPr>
                            <m:t>+</m:t>
                          </m:r>
                        </m:oMath>
                      </m:oMathPara>
                    </a14:m>
                    <a:endParaRPr lang="en-CA" sz="4800" dirty="0"/>
                  </a:p>
                </p:txBody>
              </p:sp>
            </mc:Choice>
            <mc:Fallback xmlns="">
              <p:sp>
                <p:nvSpPr>
                  <p:cNvPr id="23" name="Oval 22">
                    <a:extLst>
                      <a:ext uri="{FF2B5EF4-FFF2-40B4-BE49-F238E27FC236}">
                        <a16:creationId xmlns:a16="http://schemas.microsoft.com/office/drawing/2014/main" id="{F55307AD-5896-558D-51C1-6756B92AD774}"/>
                      </a:ext>
                    </a:extLst>
                  </p:cNvPr>
                  <p:cNvSpPr>
                    <a:spLocks noRot="1" noChangeAspect="1" noMove="1" noResize="1" noEditPoints="1" noAdjustHandles="1" noChangeArrowheads="1" noChangeShapeType="1" noTextEdit="1"/>
                  </p:cNvSpPr>
                  <p:nvPr/>
                </p:nvSpPr>
                <p:spPr>
                  <a:xfrm>
                    <a:off x="7629212" y="3700535"/>
                    <a:ext cx="1310737" cy="1310737"/>
                  </a:xfrm>
                  <a:prstGeom prst="ellipse">
                    <a:avLst/>
                  </a:prstGeom>
                  <a:blipFill>
                    <a:blip r:embed="rId6"/>
                    <a:stretch>
                      <a:fillRect/>
                    </a:stretch>
                  </a:blipFill>
                  <a:ln w="76200">
                    <a:solidFill>
                      <a:srgbClr val="7030A0"/>
                    </a:solidFill>
                    <a:prstDash val="solid"/>
                  </a:ln>
                </p:spPr>
                <p:txBody>
                  <a:bodyPr/>
                  <a:lstStyle/>
                  <a:p>
                    <a:r>
                      <a:rPr lang="en-CA">
                        <a:noFill/>
                      </a:rPr>
                      <a:t> </a:t>
                    </a:r>
                  </a:p>
                </p:txBody>
              </p:sp>
            </mc:Fallback>
          </mc:AlternateContent>
          <p:sp>
            <p:nvSpPr>
              <p:cNvPr id="24" name="Oval 23">
                <a:extLst>
                  <a:ext uri="{FF2B5EF4-FFF2-40B4-BE49-F238E27FC236}">
                    <a16:creationId xmlns:a16="http://schemas.microsoft.com/office/drawing/2014/main" id="{0A029187-A79A-8EE2-1F73-40CF6ABBF919}"/>
                  </a:ext>
                </a:extLst>
              </p:cNvPr>
              <p:cNvSpPr/>
              <p:nvPr/>
            </p:nvSpPr>
            <p:spPr>
              <a:xfrm>
                <a:off x="6695058" y="2766381"/>
                <a:ext cx="3179047" cy="3179047"/>
              </a:xfrm>
              <a:prstGeom prst="ellipse">
                <a:avLst/>
              </a:prstGeom>
              <a:noFill/>
              <a:ln w="762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050"/>
              </a:p>
            </p:txBody>
          </p:sp>
        </p:grpSp>
        <p:grpSp>
          <p:nvGrpSpPr>
            <p:cNvPr id="28" name="Group 27">
              <a:extLst>
                <a:ext uri="{FF2B5EF4-FFF2-40B4-BE49-F238E27FC236}">
                  <a16:creationId xmlns:a16="http://schemas.microsoft.com/office/drawing/2014/main" id="{E12D3A75-1B8E-BD0A-66A3-E5336220AB2B}"/>
                </a:ext>
              </a:extLst>
            </p:cNvPr>
            <p:cNvGrpSpPr/>
            <p:nvPr/>
          </p:nvGrpSpPr>
          <p:grpSpPr>
            <a:xfrm>
              <a:off x="10436739" y="2655820"/>
              <a:ext cx="1700084" cy="1700084"/>
              <a:chOff x="6695058" y="2766381"/>
              <a:chExt cx="3179047" cy="3179047"/>
            </a:xfrm>
          </p:grpSpPr>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358F6E42-A11F-A1CE-7046-082F75D9A3AD}"/>
                      </a:ext>
                    </a:extLst>
                  </p:cNvPr>
                  <p:cNvSpPr/>
                  <p:nvPr/>
                </p:nvSpPr>
                <p:spPr>
                  <a:xfrm>
                    <a:off x="7629212" y="3700535"/>
                    <a:ext cx="1310737" cy="1310737"/>
                  </a:xfrm>
                  <a:prstGeom prst="ellipse">
                    <a:avLst/>
                  </a:prstGeom>
                  <a:solidFill>
                    <a:srgbClr val="D8BFEB"/>
                  </a:solidFill>
                  <a:ln w="762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CA" sz="4800" b="0" i="1" dirty="0" smtClean="0">
                              <a:solidFill>
                                <a:schemeClr val="tx1"/>
                              </a:solidFill>
                              <a:latin typeface="Cambria Math" panose="02040503050406030204" pitchFamily="18" charset="0"/>
                            </a:rPr>
                            <m:t>+</m:t>
                          </m:r>
                        </m:oMath>
                      </m:oMathPara>
                    </a14:m>
                    <a:endParaRPr lang="en-CA" sz="4800" dirty="0"/>
                  </a:p>
                </p:txBody>
              </p:sp>
            </mc:Choice>
            <mc:Fallback xmlns="">
              <p:sp>
                <p:nvSpPr>
                  <p:cNvPr id="29" name="Oval 28">
                    <a:extLst>
                      <a:ext uri="{FF2B5EF4-FFF2-40B4-BE49-F238E27FC236}">
                        <a16:creationId xmlns:a16="http://schemas.microsoft.com/office/drawing/2014/main" id="{358F6E42-A11F-A1CE-7046-082F75D9A3AD}"/>
                      </a:ext>
                    </a:extLst>
                  </p:cNvPr>
                  <p:cNvSpPr>
                    <a:spLocks noRot="1" noChangeAspect="1" noMove="1" noResize="1" noEditPoints="1" noAdjustHandles="1" noChangeArrowheads="1" noChangeShapeType="1" noTextEdit="1"/>
                  </p:cNvSpPr>
                  <p:nvPr/>
                </p:nvSpPr>
                <p:spPr>
                  <a:xfrm>
                    <a:off x="7629212" y="3700535"/>
                    <a:ext cx="1310737" cy="1310737"/>
                  </a:xfrm>
                  <a:prstGeom prst="ellipse">
                    <a:avLst/>
                  </a:prstGeom>
                  <a:blipFill>
                    <a:blip r:embed="rId7"/>
                    <a:stretch>
                      <a:fillRect/>
                    </a:stretch>
                  </a:blipFill>
                  <a:ln w="76200">
                    <a:solidFill>
                      <a:srgbClr val="7030A0"/>
                    </a:solidFill>
                    <a:prstDash val="solid"/>
                  </a:ln>
                </p:spPr>
                <p:txBody>
                  <a:bodyPr/>
                  <a:lstStyle/>
                  <a:p>
                    <a:r>
                      <a:rPr lang="en-CA">
                        <a:noFill/>
                      </a:rPr>
                      <a:t> </a:t>
                    </a:r>
                  </a:p>
                </p:txBody>
              </p:sp>
            </mc:Fallback>
          </mc:AlternateContent>
          <p:sp>
            <p:nvSpPr>
              <p:cNvPr id="30" name="Oval 29">
                <a:extLst>
                  <a:ext uri="{FF2B5EF4-FFF2-40B4-BE49-F238E27FC236}">
                    <a16:creationId xmlns:a16="http://schemas.microsoft.com/office/drawing/2014/main" id="{348E33D8-C877-E582-1F8E-C86EBCB33C4D}"/>
                  </a:ext>
                </a:extLst>
              </p:cNvPr>
              <p:cNvSpPr/>
              <p:nvPr/>
            </p:nvSpPr>
            <p:spPr>
              <a:xfrm>
                <a:off x="6695058" y="2766381"/>
                <a:ext cx="3179047" cy="3179047"/>
              </a:xfrm>
              <a:prstGeom prst="ellipse">
                <a:avLst/>
              </a:prstGeom>
              <a:noFill/>
              <a:ln w="762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050"/>
              </a:p>
            </p:txBody>
          </p:sp>
        </p:grpSp>
        <p:grpSp>
          <p:nvGrpSpPr>
            <p:cNvPr id="31" name="Group 30">
              <a:extLst>
                <a:ext uri="{FF2B5EF4-FFF2-40B4-BE49-F238E27FC236}">
                  <a16:creationId xmlns:a16="http://schemas.microsoft.com/office/drawing/2014/main" id="{21AF6970-F2A4-8DCA-E22D-B4D0E82AFEF0}"/>
                </a:ext>
              </a:extLst>
            </p:cNvPr>
            <p:cNvGrpSpPr/>
            <p:nvPr/>
          </p:nvGrpSpPr>
          <p:grpSpPr>
            <a:xfrm>
              <a:off x="7585816" y="4324140"/>
              <a:ext cx="1700084" cy="1700084"/>
              <a:chOff x="6695058" y="2766381"/>
              <a:chExt cx="3179047" cy="3179047"/>
            </a:xfrm>
          </p:grpSpPr>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92C160D9-2A4F-0A73-12DE-7A9EF136E2E4}"/>
                      </a:ext>
                    </a:extLst>
                  </p:cNvPr>
                  <p:cNvSpPr/>
                  <p:nvPr/>
                </p:nvSpPr>
                <p:spPr>
                  <a:xfrm>
                    <a:off x="7629212" y="3700535"/>
                    <a:ext cx="1310737" cy="1310737"/>
                  </a:xfrm>
                  <a:prstGeom prst="ellipse">
                    <a:avLst/>
                  </a:prstGeom>
                  <a:solidFill>
                    <a:srgbClr val="D8BFEB"/>
                  </a:solidFill>
                  <a:ln w="762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CA" sz="4800" b="0" i="1" dirty="0" smtClean="0">
                              <a:solidFill>
                                <a:schemeClr val="tx1"/>
                              </a:solidFill>
                              <a:latin typeface="Cambria Math" panose="02040503050406030204" pitchFamily="18" charset="0"/>
                            </a:rPr>
                            <m:t>+</m:t>
                          </m:r>
                        </m:oMath>
                      </m:oMathPara>
                    </a14:m>
                    <a:endParaRPr lang="en-CA" sz="4800" dirty="0"/>
                  </a:p>
                </p:txBody>
              </p:sp>
            </mc:Choice>
            <mc:Fallback xmlns="">
              <p:sp>
                <p:nvSpPr>
                  <p:cNvPr id="32" name="Oval 31">
                    <a:extLst>
                      <a:ext uri="{FF2B5EF4-FFF2-40B4-BE49-F238E27FC236}">
                        <a16:creationId xmlns:a16="http://schemas.microsoft.com/office/drawing/2014/main" id="{92C160D9-2A4F-0A73-12DE-7A9EF136E2E4}"/>
                      </a:ext>
                    </a:extLst>
                  </p:cNvPr>
                  <p:cNvSpPr>
                    <a:spLocks noRot="1" noChangeAspect="1" noMove="1" noResize="1" noEditPoints="1" noAdjustHandles="1" noChangeArrowheads="1" noChangeShapeType="1" noTextEdit="1"/>
                  </p:cNvSpPr>
                  <p:nvPr/>
                </p:nvSpPr>
                <p:spPr>
                  <a:xfrm>
                    <a:off x="7629212" y="3700535"/>
                    <a:ext cx="1310737" cy="1310737"/>
                  </a:xfrm>
                  <a:prstGeom prst="ellipse">
                    <a:avLst/>
                  </a:prstGeom>
                  <a:blipFill>
                    <a:blip r:embed="rId8"/>
                    <a:stretch>
                      <a:fillRect/>
                    </a:stretch>
                  </a:blipFill>
                  <a:ln w="76200">
                    <a:solidFill>
                      <a:srgbClr val="7030A0"/>
                    </a:solidFill>
                    <a:prstDash val="solid"/>
                  </a:ln>
                </p:spPr>
                <p:txBody>
                  <a:bodyPr/>
                  <a:lstStyle/>
                  <a:p>
                    <a:r>
                      <a:rPr lang="en-CA">
                        <a:noFill/>
                      </a:rPr>
                      <a:t> </a:t>
                    </a:r>
                  </a:p>
                </p:txBody>
              </p:sp>
            </mc:Fallback>
          </mc:AlternateContent>
          <p:sp>
            <p:nvSpPr>
              <p:cNvPr id="33" name="Oval 32">
                <a:extLst>
                  <a:ext uri="{FF2B5EF4-FFF2-40B4-BE49-F238E27FC236}">
                    <a16:creationId xmlns:a16="http://schemas.microsoft.com/office/drawing/2014/main" id="{A7CB5D28-A47C-C233-98A8-2A5D50B8A9E9}"/>
                  </a:ext>
                </a:extLst>
              </p:cNvPr>
              <p:cNvSpPr/>
              <p:nvPr/>
            </p:nvSpPr>
            <p:spPr>
              <a:xfrm>
                <a:off x="6695058" y="2766381"/>
                <a:ext cx="3179047" cy="3179047"/>
              </a:xfrm>
              <a:prstGeom prst="ellipse">
                <a:avLst/>
              </a:prstGeom>
              <a:noFill/>
              <a:ln w="762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050"/>
              </a:p>
            </p:txBody>
          </p:sp>
        </p:grpSp>
        <p:grpSp>
          <p:nvGrpSpPr>
            <p:cNvPr id="34" name="Group 33">
              <a:extLst>
                <a:ext uri="{FF2B5EF4-FFF2-40B4-BE49-F238E27FC236}">
                  <a16:creationId xmlns:a16="http://schemas.microsoft.com/office/drawing/2014/main" id="{B5B5637C-D769-6DB3-E4EA-1C2E310F54C2}"/>
                </a:ext>
              </a:extLst>
            </p:cNvPr>
            <p:cNvGrpSpPr/>
            <p:nvPr/>
          </p:nvGrpSpPr>
          <p:grpSpPr>
            <a:xfrm>
              <a:off x="9446229" y="4324140"/>
              <a:ext cx="1700084" cy="1700084"/>
              <a:chOff x="6695058" y="2766381"/>
              <a:chExt cx="3179047" cy="3179047"/>
            </a:xfrm>
          </p:grpSpPr>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87EB789-1645-C5BF-C851-38B69D0A806E}"/>
                      </a:ext>
                    </a:extLst>
                  </p:cNvPr>
                  <p:cNvSpPr/>
                  <p:nvPr/>
                </p:nvSpPr>
                <p:spPr>
                  <a:xfrm>
                    <a:off x="7629212" y="3700535"/>
                    <a:ext cx="1310737" cy="1310737"/>
                  </a:xfrm>
                  <a:prstGeom prst="ellipse">
                    <a:avLst/>
                  </a:prstGeom>
                  <a:solidFill>
                    <a:srgbClr val="D8BFEB"/>
                  </a:solidFill>
                  <a:ln w="762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CA" sz="4800" b="0" i="1" dirty="0" smtClean="0">
                              <a:solidFill>
                                <a:schemeClr val="tx1"/>
                              </a:solidFill>
                              <a:latin typeface="Cambria Math" panose="02040503050406030204" pitchFamily="18" charset="0"/>
                            </a:rPr>
                            <m:t>+</m:t>
                          </m:r>
                        </m:oMath>
                      </m:oMathPara>
                    </a14:m>
                    <a:endParaRPr lang="en-CA" sz="4800" dirty="0"/>
                  </a:p>
                </p:txBody>
              </p:sp>
            </mc:Choice>
            <mc:Fallback xmlns="">
              <p:sp>
                <p:nvSpPr>
                  <p:cNvPr id="35" name="Oval 34">
                    <a:extLst>
                      <a:ext uri="{FF2B5EF4-FFF2-40B4-BE49-F238E27FC236}">
                        <a16:creationId xmlns:a16="http://schemas.microsoft.com/office/drawing/2014/main" id="{887EB789-1645-C5BF-C851-38B69D0A806E}"/>
                      </a:ext>
                    </a:extLst>
                  </p:cNvPr>
                  <p:cNvSpPr>
                    <a:spLocks noRot="1" noChangeAspect="1" noMove="1" noResize="1" noEditPoints="1" noAdjustHandles="1" noChangeArrowheads="1" noChangeShapeType="1" noTextEdit="1"/>
                  </p:cNvSpPr>
                  <p:nvPr/>
                </p:nvSpPr>
                <p:spPr>
                  <a:xfrm>
                    <a:off x="7629212" y="3700535"/>
                    <a:ext cx="1310737" cy="1310737"/>
                  </a:xfrm>
                  <a:prstGeom prst="ellipse">
                    <a:avLst/>
                  </a:prstGeom>
                  <a:blipFill>
                    <a:blip r:embed="rId9"/>
                    <a:stretch>
                      <a:fillRect/>
                    </a:stretch>
                  </a:blipFill>
                  <a:ln w="76200">
                    <a:solidFill>
                      <a:srgbClr val="7030A0"/>
                    </a:solidFill>
                    <a:prstDash val="solid"/>
                  </a:ln>
                </p:spPr>
                <p:txBody>
                  <a:bodyPr/>
                  <a:lstStyle/>
                  <a:p>
                    <a:r>
                      <a:rPr lang="en-CA">
                        <a:noFill/>
                      </a:rPr>
                      <a:t> </a:t>
                    </a:r>
                  </a:p>
                </p:txBody>
              </p:sp>
            </mc:Fallback>
          </mc:AlternateContent>
          <p:sp>
            <p:nvSpPr>
              <p:cNvPr id="36" name="Oval 35">
                <a:extLst>
                  <a:ext uri="{FF2B5EF4-FFF2-40B4-BE49-F238E27FC236}">
                    <a16:creationId xmlns:a16="http://schemas.microsoft.com/office/drawing/2014/main" id="{E2A14480-DB0D-C671-E07F-5463FC2DC1E2}"/>
                  </a:ext>
                </a:extLst>
              </p:cNvPr>
              <p:cNvSpPr/>
              <p:nvPr/>
            </p:nvSpPr>
            <p:spPr>
              <a:xfrm>
                <a:off x="6695058" y="2766381"/>
                <a:ext cx="3179047" cy="3179047"/>
              </a:xfrm>
              <a:prstGeom prst="ellipse">
                <a:avLst/>
              </a:prstGeom>
              <a:noFill/>
              <a:ln w="762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050"/>
              </a:p>
            </p:txBody>
          </p:sp>
        </p:grpSp>
        <p:grpSp>
          <p:nvGrpSpPr>
            <p:cNvPr id="37" name="Group 36">
              <a:extLst>
                <a:ext uri="{FF2B5EF4-FFF2-40B4-BE49-F238E27FC236}">
                  <a16:creationId xmlns:a16="http://schemas.microsoft.com/office/drawing/2014/main" id="{E071D5C3-0BF4-4D9E-C717-B1A11FB65D42}"/>
                </a:ext>
              </a:extLst>
            </p:cNvPr>
            <p:cNvGrpSpPr/>
            <p:nvPr/>
          </p:nvGrpSpPr>
          <p:grpSpPr>
            <a:xfrm>
              <a:off x="11306642" y="4304721"/>
              <a:ext cx="1700084" cy="1700084"/>
              <a:chOff x="6695058" y="2766381"/>
              <a:chExt cx="3179047" cy="3179047"/>
            </a:xfrm>
          </p:grpSpPr>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2AA939D0-1EB6-C549-25F6-882EA38A0146}"/>
                      </a:ext>
                    </a:extLst>
                  </p:cNvPr>
                  <p:cNvSpPr/>
                  <p:nvPr/>
                </p:nvSpPr>
                <p:spPr>
                  <a:xfrm>
                    <a:off x="7629212" y="3700535"/>
                    <a:ext cx="1310737" cy="1310737"/>
                  </a:xfrm>
                  <a:prstGeom prst="ellipse">
                    <a:avLst/>
                  </a:prstGeom>
                  <a:solidFill>
                    <a:srgbClr val="D8BFEB"/>
                  </a:solidFill>
                  <a:ln w="762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CA" sz="4800" b="0" i="1" dirty="0" smtClean="0">
                              <a:solidFill>
                                <a:schemeClr val="tx1"/>
                              </a:solidFill>
                              <a:latin typeface="Cambria Math" panose="02040503050406030204" pitchFamily="18" charset="0"/>
                            </a:rPr>
                            <m:t>+</m:t>
                          </m:r>
                        </m:oMath>
                      </m:oMathPara>
                    </a14:m>
                    <a:endParaRPr lang="en-CA" sz="4800" dirty="0"/>
                  </a:p>
                </p:txBody>
              </p:sp>
            </mc:Choice>
            <mc:Fallback xmlns="">
              <p:sp>
                <p:nvSpPr>
                  <p:cNvPr id="38" name="Oval 37">
                    <a:extLst>
                      <a:ext uri="{FF2B5EF4-FFF2-40B4-BE49-F238E27FC236}">
                        <a16:creationId xmlns:a16="http://schemas.microsoft.com/office/drawing/2014/main" id="{2AA939D0-1EB6-C549-25F6-882EA38A0146}"/>
                      </a:ext>
                    </a:extLst>
                  </p:cNvPr>
                  <p:cNvSpPr>
                    <a:spLocks noRot="1" noChangeAspect="1" noMove="1" noResize="1" noEditPoints="1" noAdjustHandles="1" noChangeArrowheads="1" noChangeShapeType="1" noTextEdit="1"/>
                  </p:cNvSpPr>
                  <p:nvPr/>
                </p:nvSpPr>
                <p:spPr>
                  <a:xfrm>
                    <a:off x="7629212" y="3700535"/>
                    <a:ext cx="1310737" cy="1310737"/>
                  </a:xfrm>
                  <a:prstGeom prst="ellipse">
                    <a:avLst/>
                  </a:prstGeom>
                  <a:blipFill>
                    <a:blip r:embed="rId10"/>
                    <a:stretch>
                      <a:fillRect/>
                    </a:stretch>
                  </a:blipFill>
                  <a:ln w="76200">
                    <a:solidFill>
                      <a:srgbClr val="7030A0"/>
                    </a:solidFill>
                    <a:prstDash val="solid"/>
                  </a:ln>
                </p:spPr>
                <p:txBody>
                  <a:bodyPr/>
                  <a:lstStyle/>
                  <a:p>
                    <a:r>
                      <a:rPr lang="en-CA">
                        <a:noFill/>
                      </a:rPr>
                      <a:t> </a:t>
                    </a:r>
                  </a:p>
                </p:txBody>
              </p:sp>
            </mc:Fallback>
          </mc:AlternateContent>
          <p:sp>
            <p:nvSpPr>
              <p:cNvPr id="39" name="Oval 38">
                <a:extLst>
                  <a:ext uri="{FF2B5EF4-FFF2-40B4-BE49-F238E27FC236}">
                    <a16:creationId xmlns:a16="http://schemas.microsoft.com/office/drawing/2014/main" id="{DB6E37CA-F812-DBDC-A5AA-438BB8BA812E}"/>
                  </a:ext>
                </a:extLst>
              </p:cNvPr>
              <p:cNvSpPr/>
              <p:nvPr/>
            </p:nvSpPr>
            <p:spPr>
              <a:xfrm>
                <a:off x="6695058" y="2766381"/>
                <a:ext cx="3179047" cy="3179047"/>
              </a:xfrm>
              <a:prstGeom prst="ellipse">
                <a:avLst/>
              </a:prstGeom>
              <a:noFill/>
              <a:ln w="762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050"/>
              </a:p>
            </p:txBody>
          </p:sp>
        </p:grpSp>
        <p:grpSp>
          <p:nvGrpSpPr>
            <p:cNvPr id="40" name="Group 39">
              <a:extLst>
                <a:ext uri="{FF2B5EF4-FFF2-40B4-BE49-F238E27FC236}">
                  <a16:creationId xmlns:a16="http://schemas.microsoft.com/office/drawing/2014/main" id="{F92D2FCA-E51A-C887-F72E-0EC8B0618164}"/>
                </a:ext>
              </a:extLst>
            </p:cNvPr>
            <p:cNvGrpSpPr/>
            <p:nvPr/>
          </p:nvGrpSpPr>
          <p:grpSpPr>
            <a:xfrm>
              <a:off x="5735525" y="4304721"/>
              <a:ext cx="1700084" cy="1700084"/>
              <a:chOff x="6695058" y="2766381"/>
              <a:chExt cx="3179047" cy="3179047"/>
            </a:xfrm>
          </p:grpSpPr>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2C65AF20-3BFC-C92C-DD1A-F977633315BC}"/>
                      </a:ext>
                    </a:extLst>
                  </p:cNvPr>
                  <p:cNvSpPr/>
                  <p:nvPr/>
                </p:nvSpPr>
                <p:spPr>
                  <a:xfrm>
                    <a:off x="7629212" y="3700535"/>
                    <a:ext cx="1310737" cy="1310737"/>
                  </a:xfrm>
                  <a:prstGeom prst="ellipse">
                    <a:avLst/>
                  </a:prstGeom>
                  <a:solidFill>
                    <a:srgbClr val="D8BFEB"/>
                  </a:solidFill>
                  <a:ln w="762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CA" sz="4800" b="0" i="1" dirty="0" smtClean="0">
                              <a:solidFill>
                                <a:schemeClr val="tx1"/>
                              </a:solidFill>
                              <a:latin typeface="Cambria Math" panose="02040503050406030204" pitchFamily="18" charset="0"/>
                            </a:rPr>
                            <m:t>+</m:t>
                          </m:r>
                        </m:oMath>
                      </m:oMathPara>
                    </a14:m>
                    <a:endParaRPr lang="en-CA" sz="4800" dirty="0"/>
                  </a:p>
                </p:txBody>
              </p:sp>
            </mc:Choice>
            <mc:Fallback xmlns="">
              <p:sp>
                <p:nvSpPr>
                  <p:cNvPr id="41" name="Oval 40">
                    <a:extLst>
                      <a:ext uri="{FF2B5EF4-FFF2-40B4-BE49-F238E27FC236}">
                        <a16:creationId xmlns:a16="http://schemas.microsoft.com/office/drawing/2014/main" id="{2C65AF20-3BFC-C92C-DD1A-F977633315BC}"/>
                      </a:ext>
                    </a:extLst>
                  </p:cNvPr>
                  <p:cNvSpPr>
                    <a:spLocks noRot="1" noChangeAspect="1" noMove="1" noResize="1" noEditPoints="1" noAdjustHandles="1" noChangeArrowheads="1" noChangeShapeType="1" noTextEdit="1"/>
                  </p:cNvSpPr>
                  <p:nvPr/>
                </p:nvSpPr>
                <p:spPr>
                  <a:xfrm>
                    <a:off x="7629212" y="3700535"/>
                    <a:ext cx="1310737" cy="1310737"/>
                  </a:xfrm>
                  <a:prstGeom prst="ellipse">
                    <a:avLst/>
                  </a:prstGeom>
                  <a:blipFill>
                    <a:blip r:embed="rId11"/>
                    <a:stretch>
                      <a:fillRect/>
                    </a:stretch>
                  </a:blipFill>
                  <a:ln w="76200">
                    <a:solidFill>
                      <a:srgbClr val="7030A0"/>
                    </a:solidFill>
                    <a:prstDash val="solid"/>
                  </a:ln>
                </p:spPr>
                <p:txBody>
                  <a:bodyPr/>
                  <a:lstStyle/>
                  <a:p>
                    <a:r>
                      <a:rPr lang="en-CA">
                        <a:noFill/>
                      </a:rPr>
                      <a:t> </a:t>
                    </a:r>
                  </a:p>
                </p:txBody>
              </p:sp>
            </mc:Fallback>
          </mc:AlternateContent>
          <p:sp>
            <p:nvSpPr>
              <p:cNvPr id="42" name="Oval 41">
                <a:extLst>
                  <a:ext uri="{FF2B5EF4-FFF2-40B4-BE49-F238E27FC236}">
                    <a16:creationId xmlns:a16="http://schemas.microsoft.com/office/drawing/2014/main" id="{934A5073-0ABC-ABA6-893C-8ED64FAC3212}"/>
                  </a:ext>
                </a:extLst>
              </p:cNvPr>
              <p:cNvSpPr/>
              <p:nvPr/>
            </p:nvSpPr>
            <p:spPr>
              <a:xfrm>
                <a:off x="6695058" y="2766381"/>
                <a:ext cx="3179047" cy="3179047"/>
              </a:xfrm>
              <a:prstGeom prst="ellipse">
                <a:avLst/>
              </a:prstGeom>
              <a:noFill/>
              <a:ln w="762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050"/>
              </a:p>
            </p:txBody>
          </p:sp>
        </p:grpSp>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5F6C3F9D-F792-99AA-B479-BC61A0910442}"/>
                    </a:ext>
                  </a:extLst>
                </p:cNvPr>
                <p:cNvSpPr/>
                <p:nvPr/>
              </p:nvSpPr>
              <p:spPr>
                <a:xfrm>
                  <a:off x="11571426" y="3901344"/>
                  <a:ext cx="469562" cy="469562"/>
                </a:xfrm>
                <a:prstGeom prst="ellipse">
                  <a:avLst/>
                </a:prstGeom>
                <a:solidFill>
                  <a:srgbClr val="FFBF9F"/>
                </a:solidFill>
                <a:ln w="3810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 b="0" dirty="0">
                      <a:solidFill>
                        <a:schemeClr val="tx1"/>
                      </a:solidFill>
                    </a:rPr>
                    <a:t> </a:t>
                  </a:r>
                  <a14:m>
                    <m:oMath xmlns:m="http://schemas.openxmlformats.org/officeDocument/2006/math">
                      <m:r>
                        <a:rPr lang="en-CA" sz="3200" b="0" i="1" dirty="0" smtClean="0">
                          <a:solidFill>
                            <a:schemeClr val="tx1"/>
                          </a:solidFill>
                          <a:latin typeface="Cambria Math" panose="02040503050406030204" pitchFamily="18" charset="0"/>
                        </a:rPr>
                        <m:t>−</m:t>
                      </m:r>
                    </m:oMath>
                  </a14:m>
                  <a:endParaRPr lang="en-CA" sz="3200" dirty="0"/>
                </a:p>
              </p:txBody>
            </p:sp>
          </mc:Choice>
          <mc:Fallback xmlns="">
            <p:sp>
              <p:nvSpPr>
                <p:cNvPr id="44" name="Oval 43">
                  <a:extLst>
                    <a:ext uri="{FF2B5EF4-FFF2-40B4-BE49-F238E27FC236}">
                      <a16:creationId xmlns:a16="http://schemas.microsoft.com/office/drawing/2014/main" id="{5F6C3F9D-F792-99AA-B479-BC61A0910442}"/>
                    </a:ext>
                  </a:extLst>
                </p:cNvPr>
                <p:cNvSpPr>
                  <a:spLocks noRot="1" noChangeAspect="1" noMove="1" noResize="1" noEditPoints="1" noAdjustHandles="1" noChangeArrowheads="1" noChangeShapeType="1" noTextEdit="1"/>
                </p:cNvSpPr>
                <p:nvPr/>
              </p:nvSpPr>
              <p:spPr>
                <a:xfrm>
                  <a:off x="11571426" y="3901344"/>
                  <a:ext cx="469562" cy="469562"/>
                </a:xfrm>
                <a:prstGeom prst="ellipse">
                  <a:avLst/>
                </a:prstGeom>
                <a:blipFill>
                  <a:blip r:embed="rId12"/>
                  <a:stretch>
                    <a:fillRect/>
                  </a:stretch>
                </a:blipFill>
                <a:ln w="38100">
                  <a:solidFill>
                    <a:srgbClr val="FF6600"/>
                  </a:solidFill>
                  <a:prstDash val="solid"/>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98158E25-E575-15C2-EB30-02C5A2DB0285}"/>
                    </a:ext>
                  </a:extLst>
                </p:cNvPr>
                <p:cNvSpPr/>
                <p:nvPr/>
              </p:nvSpPr>
              <p:spPr>
                <a:xfrm>
                  <a:off x="6592880" y="2782559"/>
                  <a:ext cx="469562" cy="469562"/>
                </a:xfrm>
                <a:prstGeom prst="ellipse">
                  <a:avLst/>
                </a:prstGeom>
                <a:solidFill>
                  <a:srgbClr val="FFBF9F"/>
                </a:solidFill>
                <a:ln w="3810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 b="0" dirty="0">
                      <a:solidFill>
                        <a:schemeClr val="tx1"/>
                      </a:solidFill>
                    </a:rPr>
                    <a:t> </a:t>
                  </a:r>
                  <a14:m>
                    <m:oMath xmlns:m="http://schemas.openxmlformats.org/officeDocument/2006/math">
                      <m:r>
                        <a:rPr lang="en-CA" sz="3200" b="0" i="1" dirty="0" smtClean="0">
                          <a:solidFill>
                            <a:schemeClr val="tx1"/>
                          </a:solidFill>
                          <a:latin typeface="Cambria Math" panose="02040503050406030204" pitchFamily="18" charset="0"/>
                        </a:rPr>
                        <m:t>−</m:t>
                      </m:r>
                    </m:oMath>
                  </a14:m>
                  <a:endParaRPr lang="en-CA" sz="3200" dirty="0"/>
                </a:p>
              </p:txBody>
            </p:sp>
          </mc:Choice>
          <mc:Fallback xmlns="">
            <p:sp>
              <p:nvSpPr>
                <p:cNvPr id="45" name="Oval 44">
                  <a:extLst>
                    <a:ext uri="{FF2B5EF4-FFF2-40B4-BE49-F238E27FC236}">
                      <a16:creationId xmlns:a16="http://schemas.microsoft.com/office/drawing/2014/main" id="{98158E25-E575-15C2-EB30-02C5A2DB0285}"/>
                    </a:ext>
                  </a:extLst>
                </p:cNvPr>
                <p:cNvSpPr>
                  <a:spLocks noRot="1" noChangeAspect="1" noMove="1" noResize="1" noEditPoints="1" noAdjustHandles="1" noChangeArrowheads="1" noChangeShapeType="1" noTextEdit="1"/>
                </p:cNvSpPr>
                <p:nvPr/>
              </p:nvSpPr>
              <p:spPr>
                <a:xfrm>
                  <a:off x="6592880" y="2782559"/>
                  <a:ext cx="469562" cy="469562"/>
                </a:xfrm>
                <a:prstGeom prst="ellipse">
                  <a:avLst/>
                </a:prstGeom>
                <a:blipFill>
                  <a:blip r:embed="rId13"/>
                  <a:stretch>
                    <a:fillRect/>
                  </a:stretch>
                </a:blipFill>
                <a:ln w="38100">
                  <a:solidFill>
                    <a:srgbClr val="FF6600"/>
                  </a:solidFill>
                  <a:prstDash val="solid"/>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Oval 45">
                  <a:extLst>
                    <a:ext uri="{FF2B5EF4-FFF2-40B4-BE49-F238E27FC236}">
                      <a16:creationId xmlns:a16="http://schemas.microsoft.com/office/drawing/2014/main" id="{4E9B36EB-26FC-D0D9-2FE0-298CF58AC271}"/>
                    </a:ext>
                  </a:extLst>
                </p:cNvPr>
                <p:cNvSpPr/>
                <p:nvPr/>
              </p:nvSpPr>
              <p:spPr>
                <a:xfrm>
                  <a:off x="9825405" y="2778945"/>
                  <a:ext cx="469562" cy="469562"/>
                </a:xfrm>
                <a:prstGeom prst="ellipse">
                  <a:avLst/>
                </a:prstGeom>
                <a:solidFill>
                  <a:srgbClr val="FFBF9F"/>
                </a:solidFill>
                <a:ln w="3810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 b="0" dirty="0">
                      <a:solidFill>
                        <a:schemeClr val="tx1"/>
                      </a:solidFill>
                    </a:rPr>
                    <a:t> </a:t>
                  </a:r>
                  <a14:m>
                    <m:oMath xmlns:m="http://schemas.openxmlformats.org/officeDocument/2006/math">
                      <m:r>
                        <a:rPr lang="en-CA" sz="3200" b="0" i="1" dirty="0" smtClean="0">
                          <a:solidFill>
                            <a:schemeClr val="tx1"/>
                          </a:solidFill>
                          <a:latin typeface="Cambria Math" panose="02040503050406030204" pitchFamily="18" charset="0"/>
                        </a:rPr>
                        <m:t>−</m:t>
                      </m:r>
                    </m:oMath>
                  </a14:m>
                  <a:endParaRPr lang="en-CA" sz="3200" dirty="0"/>
                </a:p>
              </p:txBody>
            </p:sp>
          </mc:Choice>
          <mc:Fallback xmlns="">
            <p:sp>
              <p:nvSpPr>
                <p:cNvPr id="46" name="Oval 45">
                  <a:extLst>
                    <a:ext uri="{FF2B5EF4-FFF2-40B4-BE49-F238E27FC236}">
                      <a16:creationId xmlns:a16="http://schemas.microsoft.com/office/drawing/2014/main" id="{4E9B36EB-26FC-D0D9-2FE0-298CF58AC271}"/>
                    </a:ext>
                  </a:extLst>
                </p:cNvPr>
                <p:cNvSpPr>
                  <a:spLocks noRot="1" noChangeAspect="1" noMove="1" noResize="1" noEditPoints="1" noAdjustHandles="1" noChangeArrowheads="1" noChangeShapeType="1" noTextEdit="1"/>
                </p:cNvSpPr>
                <p:nvPr/>
              </p:nvSpPr>
              <p:spPr>
                <a:xfrm>
                  <a:off x="9825405" y="2778945"/>
                  <a:ext cx="469562" cy="469562"/>
                </a:xfrm>
                <a:prstGeom prst="ellipse">
                  <a:avLst/>
                </a:prstGeom>
                <a:blipFill>
                  <a:blip r:embed="rId14"/>
                  <a:stretch>
                    <a:fillRect/>
                  </a:stretch>
                </a:blipFill>
                <a:ln w="38100">
                  <a:solidFill>
                    <a:srgbClr val="FF6600"/>
                  </a:solidFill>
                  <a:prstDash val="solid"/>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71E02527-A55D-8F9F-7D0B-F4012BD4D72A}"/>
                    </a:ext>
                  </a:extLst>
                </p:cNvPr>
                <p:cNvSpPr/>
                <p:nvPr/>
              </p:nvSpPr>
              <p:spPr>
                <a:xfrm>
                  <a:off x="11440594" y="5661885"/>
                  <a:ext cx="469562" cy="469562"/>
                </a:xfrm>
                <a:prstGeom prst="ellipse">
                  <a:avLst/>
                </a:prstGeom>
                <a:solidFill>
                  <a:srgbClr val="FFBF9F"/>
                </a:solidFill>
                <a:ln w="3810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 b="0" dirty="0">
                      <a:solidFill>
                        <a:schemeClr val="tx1"/>
                      </a:solidFill>
                    </a:rPr>
                    <a:t> </a:t>
                  </a:r>
                  <a14:m>
                    <m:oMath xmlns:m="http://schemas.openxmlformats.org/officeDocument/2006/math">
                      <m:r>
                        <a:rPr lang="en-CA" sz="3200" b="0" i="1" dirty="0" smtClean="0">
                          <a:solidFill>
                            <a:schemeClr val="tx1"/>
                          </a:solidFill>
                          <a:latin typeface="Cambria Math" panose="02040503050406030204" pitchFamily="18" charset="0"/>
                        </a:rPr>
                        <m:t>−</m:t>
                      </m:r>
                    </m:oMath>
                  </a14:m>
                  <a:endParaRPr lang="en-CA" sz="3200" dirty="0"/>
                </a:p>
              </p:txBody>
            </p:sp>
          </mc:Choice>
          <mc:Fallback xmlns="">
            <p:sp>
              <p:nvSpPr>
                <p:cNvPr id="47" name="Oval 46">
                  <a:extLst>
                    <a:ext uri="{FF2B5EF4-FFF2-40B4-BE49-F238E27FC236}">
                      <a16:creationId xmlns:a16="http://schemas.microsoft.com/office/drawing/2014/main" id="{71E02527-A55D-8F9F-7D0B-F4012BD4D72A}"/>
                    </a:ext>
                  </a:extLst>
                </p:cNvPr>
                <p:cNvSpPr>
                  <a:spLocks noRot="1" noChangeAspect="1" noMove="1" noResize="1" noEditPoints="1" noAdjustHandles="1" noChangeArrowheads="1" noChangeShapeType="1" noTextEdit="1"/>
                </p:cNvSpPr>
                <p:nvPr/>
              </p:nvSpPr>
              <p:spPr>
                <a:xfrm>
                  <a:off x="11440594" y="5661885"/>
                  <a:ext cx="469562" cy="469562"/>
                </a:xfrm>
                <a:prstGeom prst="ellipse">
                  <a:avLst/>
                </a:prstGeom>
                <a:blipFill>
                  <a:blip r:embed="rId15"/>
                  <a:stretch>
                    <a:fillRect/>
                  </a:stretch>
                </a:blipFill>
                <a:ln w="38100">
                  <a:solidFill>
                    <a:srgbClr val="FF6600"/>
                  </a:solidFill>
                  <a:prstDash val="solid"/>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10AAFBA5-B984-DA3F-4026-EB5E600F262E}"/>
                    </a:ext>
                  </a:extLst>
                </p:cNvPr>
                <p:cNvSpPr/>
                <p:nvPr/>
              </p:nvSpPr>
              <p:spPr>
                <a:xfrm>
                  <a:off x="10858606" y="4723665"/>
                  <a:ext cx="469562" cy="469562"/>
                </a:xfrm>
                <a:prstGeom prst="ellipse">
                  <a:avLst/>
                </a:prstGeom>
                <a:solidFill>
                  <a:srgbClr val="FFBF9F"/>
                </a:solidFill>
                <a:ln w="3810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 b="0" dirty="0">
                      <a:solidFill>
                        <a:schemeClr val="tx1"/>
                      </a:solidFill>
                    </a:rPr>
                    <a:t> </a:t>
                  </a:r>
                  <a14:m>
                    <m:oMath xmlns:m="http://schemas.openxmlformats.org/officeDocument/2006/math">
                      <m:r>
                        <a:rPr lang="en-CA" sz="3200" b="0" i="1" dirty="0" smtClean="0">
                          <a:solidFill>
                            <a:schemeClr val="tx1"/>
                          </a:solidFill>
                          <a:latin typeface="Cambria Math" panose="02040503050406030204" pitchFamily="18" charset="0"/>
                        </a:rPr>
                        <m:t>−</m:t>
                      </m:r>
                    </m:oMath>
                  </a14:m>
                  <a:endParaRPr lang="en-CA" sz="3200" dirty="0"/>
                </a:p>
              </p:txBody>
            </p:sp>
          </mc:Choice>
          <mc:Fallback xmlns="">
            <p:sp>
              <p:nvSpPr>
                <p:cNvPr id="48" name="Oval 47">
                  <a:extLst>
                    <a:ext uri="{FF2B5EF4-FFF2-40B4-BE49-F238E27FC236}">
                      <a16:creationId xmlns:a16="http://schemas.microsoft.com/office/drawing/2014/main" id="{10AAFBA5-B984-DA3F-4026-EB5E600F262E}"/>
                    </a:ext>
                  </a:extLst>
                </p:cNvPr>
                <p:cNvSpPr>
                  <a:spLocks noRot="1" noChangeAspect="1" noMove="1" noResize="1" noEditPoints="1" noAdjustHandles="1" noChangeArrowheads="1" noChangeShapeType="1" noTextEdit="1"/>
                </p:cNvSpPr>
                <p:nvPr/>
              </p:nvSpPr>
              <p:spPr>
                <a:xfrm>
                  <a:off x="10858606" y="4723665"/>
                  <a:ext cx="469562" cy="469562"/>
                </a:xfrm>
                <a:prstGeom prst="ellipse">
                  <a:avLst/>
                </a:prstGeom>
                <a:blipFill>
                  <a:blip r:embed="rId16"/>
                  <a:stretch>
                    <a:fillRect/>
                  </a:stretch>
                </a:blipFill>
                <a:ln w="38100">
                  <a:solidFill>
                    <a:srgbClr val="FF6600"/>
                  </a:solidFill>
                  <a:prstDash val="solid"/>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F82060E3-E6A9-B3B6-7A02-731B8861E4BF}"/>
                    </a:ext>
                  </a:extLst>
                </p:cNvPr>
                <p:cNvSpPr/>
                <p:nvPr/>
              </p:nvSpPr>
              <p:spPr>
                <a:xfrm>
                  <a:off x="8541716" y="4191031"/>
                  <a:ext cx="469562" cy="469562"/>
                </a:xfrm>
                <a:prstGeom prst="ellipse">
                  <a:avLst/>
                </a:prstGeom>
                <a:solidFill>
                  <a:srgbClr val="FFBF9F"/>
                </a:solidFill>
                <a:ln w="3810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 b="0" dirty="0">
                      <a:solidFill>
                        <a:schemeClr val="tx1"/>
                      </a:solidFill>
                    </a:rPr>
                    <a:t> </a:t>
                  </a:r>
                  <a14:m>
                    <m:oMath xmlns:m="http://schemas.openxmlformats.org/officeDocument/2006/math">
                      <m:r>
                        <a:rPr lang="en-CA" sz="3200" b="0" i="1" dirty="0" smtClean="0">
                          <a:solidFill>
                            <a:schemeClr val="tx1"/>
                          </a:solidFill>
                          <a:latin typeface="Cambria Math" panose="02040503050406030204" pitchFamily="18" charset="0"/>
                        </a:rPr>
                        <m:t>−</m:t>
                      </m:r>
                    </m:oMath>
                  </a14:m>
                  <a:endParaRPr lang="en-CA" sz="3200" dirty="0"/>
                </a:p>
              </p:txBody>
            </p:sp>
          </mc:Choice>
          <mc:Fallback xmlns="">
            <p:sp>
              <p:nvSpPr>
                <p:cNvPr id="49" name="Oval 48">
                  <a:extLst>
                    <a:ext uri="{FF2B5EF4-FFF2-40B4-BE49-F238E27FC236}">
                      <a16:creationId xmlns:a16="http://schemas.microsoft.com/office/drawing/2014/main" id="{F82060E3-E6A9-B3B6-7A02-731B8861E4BF}"/>
                    </a:ext>
                  </a:extLst>
                </p:cNvPr>
                <p:cNvSpPr>
                  <a:spLocks noRot="1" noChangeAspect="1" noMove="1" noResize="1" noEditPoints="1" noAdjustHandles="1" noChangeArrowheads="1" noChangeShapeType="1" noTextEdit="1"/>
                </p:cNvSpPr>
                <p:nvPr/>
              </p:nvSpPr>
              <p:spPr>
                <a:xfrm>
                  <a:off x="8541716" y="4191031"/>
                  <a:ext cx="469562" cy="469562"/>
                </a:xfrm>
                <a:prstGeom prst="ellipse">
                  <a:avLst/>
                </a:prstGeom>
                <a:blipFill>
                  <a:blip r:embed="rId17"/>
                  <a:stretch>
                    <a:fillRect/>
                  </a:stretch>
                </a:blipFill>
                <a:ln w="38100">
                  <a:solidFill>
                    <a:srgbClr val="FF6600"/>
                  </a:solidFill>
                  <a:prstDash val="solid"/>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53D5D1AA-D59E-F64F-9CAA-BB0AF3457407}"/>
                    </a:ext>
                  </a:extLst>
                </p:cNvPr>
                <p:cNvSpPr/>
                <p:nvPr/>
              </p:nvSpPr>
              <p:spPr>
                <a:xfrm>
                  <a:off x="5940279" y="4176517"/>
                  <a:ext cx="469562" cy="469562"/>
                </a:xfrm>
                <a:prstGeom prst="ellipse">
                  <a:avLst/>
                </a:prstGeom>
                <a:solidFill>
                  <a:srgbClr val="FFBF9F"/>
                </a:solidFill>
                <a:ln w="38100">
                  <a:solidFill>
                    <a:srgbClr val="FF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 b="0" dirty="0">
                      <a:solidFill>
                        <a:schemeClr val="tx1"/>
                      </a:solidFill>
                    </a:rPr>
                    <a:t> </a:t>
                  </a:r>
                  <a14:m>
                    <m:oMath xmlns:m="http://schemas.openxmlformats.org/officeDocument/2006/math">
                      <m:r>
                        <a:rPr lang="en-CA" sz="3200" b="0" i="1" dirty="0" smtClean="0">
                          <a:solidFill>
                            <a:schemeClr val="tx1"/>
                          </a:solidFill>
                          <a:latin typeface="Cambria Math" panose="02040503050406030204" pitchFamily="18" charset="0"/>
                        </a:rPr>
                        <m:t>−</m:t>
                      </m:r>
                    </m:oMath>
                  </a14:m>
                  <a:endParaRPr lang="en-CA" sz="3200" dirty="0"/>
                </a:p>
              </p:txBody>
            </p:sp>
          </mc:Choice>
          <mc:Fallback xmlns="">
            <p:sp>
              <p:nvSpPr>
                <p:cNvPr id="50" name="Oval 49">
                  <a:extLst>
                    <a:ext uri="{FF2B5EF4-FFF2-40B4-BE49-F238E27FC236}">
                      <a16:creationId xmlns:a16="http://schemas.microsoft.com/office/drawing/2014/main" id="{53D5D1AA-D59E-F64F-9CAA-BB0AF3457407}"/>
                    </a:ext>
                  </a:extLst>
                </p:cNvPr>
                <p:cNvSpPr>
                  <a:spLocks noRot="1" noChangeAspect="1" noMove="1" noResize="1" noEditPoints="1" noAdjustHandles="1" noChangeArrowheads="1" noChangeShapeType="1" noTextEdit="1"/>
                </p:cNvSpPr>
                <p:nvPr/>
              </p:nvSpPr>
              <p:spPr>
                <a:xfrm>
                  <a:off x="5940279" y="4176517"/>
                  <a:ext cx="469562" cy="469562"/>
                </a:xfrm>
                <a:prstGeom prst="ellipse">
                  <a:avLst/>
                </a:prstGeom>
                <a:blipFill>
                  <a:blip r:embed="rId18"/>
                  <a:stretch>
                    <a:fillRect/>
                  </a:stretch>
                </a:blipFill>
                <a:ln w="38100">
                  <a:solidFill>
                    <a:srgbClr val="FF6600"/>
                  </a:solidFill>
                  <a:prstDash val="solid"/>
                </a:ln>
              </p:spPr>
              <p:txBody>
                <a:bodyPr/>
                <a:lstStyle/>
                <a:p>
                  <a:r>
                    <a:rPr lang="en-CA">
                      <a:noFill/>
                    </a:rPr>
                    <a:t> </a:t>
                  </a:r>
                </a:p>
              </p:txBody>
            </p:sp>
          </mc:Fallback>
        </mc:AlternateContent>
      </p:grpSp>
      <p:grpSp>
        <p:nvGrpSpPr>
          <p:cNvPr id="9" name="Group 8">
            <a:extLst>
              <a:ext uri="{FF2B5EF4-FFF2-40B4-BE49-F238E27FC236}">
                <a16:creationId xmlns:a16="http://schemas.microsoft.com/office/drawing/2014/main" id="{07BA6649-0D1C-19A7-3695-221C396244C4}"/>
              </a:ext>
            </a:extLst>
          </p:cNvPr>
          <p:cNvGrpSpPr/>
          <p:nvPr/>
        </p:nvGrpSpPr>
        <p:grpSpPr>
          <a:xfrm>
            <a:off x="6782612" y="2585323"/>
            <a:ext cx="5290796" cy="3541162"/>
            <a:chOff x="-35706" y="2585323"/>
            <a:chExt cx="5290796" cy="3541162"/>
          </a:xfrm>
        </p:grpSpPr>
        <p:grpSp>
          <p:nvGrpSpPr>
            <p:cNvPr id="43" name="Group 42">
              <a:extLst>
                <a:ext uri="{FF2B5EF4-FFF2-40B4-BE49-F238E27FC236}">
                  <a16:creationId xmlns:a16="http://schemas.microsoft.com/office/drawing/2014/main" id="{54B41701-68EB-4DE3-9C94-C85B7ABA47D5}"/>
                </a:ext>
              </a:extLst>
            </p:cNvPr>
            <p:cNvGrpSpPr/>
            <p:nvPr/>
          </p:nvGrpSpPr>
          <p:grpSpPr>
            <a:xfrm>
              <a:off x="1713928" y="2585323"/>
              <a:ext cx="3541162" cy="3541162"/>
              <a:chOff x="1304126" y="2585323"/>
              <a:chExt cx="3541162" cy="3541162"/>
            </a:xfrm>
          </p:grpSpPr>
          <p:sp>
            <p:nvSpPr>
              <p:cNvPr id="12" name="Oval 11">
                <a:extLst>
                  <a:ext uri="{FF2B5EF4-FFF2-40B4-BE49-F238E27FC236}">
                    <a16:creationId xmlns:a16="http://schemas.microsoft.com/office/drawing/2014/main" id="{8D032310-FAA7-47CB-08F9-996C0CFA4DD4}"/>
                  </a:ext>
                </a:extLst>
              </p:cNvPr>
              <p:cNvSpPr/>
              <p:nvPr/>
            </p:nvSpPr>
            <p:spPr>
              <a:xfrm>
                <a:off x="1304126" y="2585323"/>
                <a:ext cx="3541162" cy="3541162"/>
              </a:xfrm>
              <a:prstGeom prst="ellipse">
                <a:avLst/>
              </a:prstGeom>
              <a:noFill/>
              <a:ln w="762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D3FA06AA-5FF2-F2F1-D7E3-2D61F6984D9F}"/>
                      </a:ext>
                    </a:extLst>
                  </p:cNvPr>
                  <p:cNvSpPr/>
                  <p:nvPr/>
                </p:nvSpPr>
                <p:spPr>
                  <a:xfrm>
                    <a:off x="2419338" y="2829644"/>
                    <a:ext cx="1310737" cy="1310737"/>
                  </a:xfrm>
                  <a:prstGeom prst="ellipse">
                    <a:avLst/>
                  </a:prstGeom>
                  <a:solidFill>
                    <a:srgbClr val="FFB3B5"/>
                  </a:solidFill>
                  <a:ln w="762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CA" sz="8000" b="0" i="1" smtClean="0">
                            <a:solidFill>
                              <a:schemeClr val="tx1"/>
                            </a:solidFill>
                            <a:latin typeface="Cambria Math" panose="02040503050406030204" pitchFamily="18" charset="0"/>
                          </a:rPr>
                          <m:t>𝑢</m:t>
                        </m:r>
                      </m:oMath>
                    </a14:m>
                    <a:r>
                      <a:rPr lang="en-CA" sz="8000" dirty="0">
                        <a:solidFill>
                          <a:schemeClr val="tx1"/>
                        </a:solidFill>
                      </a:rPr>
                      <a:t> </a:t>
                    </a:r>
                  </a:p>
                </p:txBody>
              </p:sp>
            </mc:Choice>
            <mc:Fallback xmlns="">
              <p:sp>
                <p:nvSpPr>
                  <p:cNvPr id="13" name="Oval 12">
                    <a:extLst>
                      <a:ext uri="{FF2B5EF4-FFF2-40B4-BE49-F238E27FC236}">
                        <a16:creationId xmlns:a16="http://schemas.microsoft.com/office/drawing/2014/main" id="{D3FA06AA-5FF2-F2F1-D7E3-2D61F6984D9F}"/>
                      </a:ext>
                    </a:extLst>
                  </p:cNvPr>
                  <p:cNvSpPr>
                    <a:spLocks noRot="1" noChangeAspect="1" noMove="1" noResize="1" noEditPoints="1" noAdjustHandles="1" noChangeArrowheads="1" noChangeShapeType="1" noTextEdit="1"/>
                  </p:cNvSpPr>
                  <p:nvPr/>
                </p:nvSpPr>
                <p:spPr>
                  <a:xfrm>
                    <a:off x="2419338" y="2829644"/>
                    <a:ext cx="1310737" cy="1310737"/>
                  </a:xfrm>
                  <a:prstGeom prst="ellipse">
                    <a:avLst/>
                  </a:prstGeom>
                  <a:blipFill>
                    <a:blip r:embed="rId19"/>
                    <a:stretch>
                      <a:fillRect/>
                    </a:stretch>
                  </a:blipFill>
                  <a:ln w="76200">
                    <a:solidFill>
                      <a:srgbClr val="C00000"/>
                    </a:solidFill>
                    <a:prstDash val="solid"/>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28FB5021-38F4-A287-6D9C-5DDB2683EC7C}"/>
                      </a:ext>
                    </a:extLst>
                  </p:cNvPr>
                  <p:cNvSpPr/>
                  <p:nvPr/>
                </p:nvSpPr>
                <p:spPr>
                  <a:xfrm>
                    <a:off x="1643367" y="4200487"/>
                    <a:ext cx="1310737" cy="1310737"/>
                  </a:xfrm>
                  <a:prstGeom prst="ellipse">
                    <a:avLst/>
                  </a:prstGeom>
                  <a:solidFill>
                    <a:schemeClr val="accent6">
                      <a:lumMod val="40000"/>
                      <a:lumOff val="60000"/>
                    </a:schemeClr>
                  </a:solidFill>
                  <a:ln w="7620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CA" sz="8000" i="1" dirty="0" smtClean="0">
                            <a:solidFill>
                              <a:schemeClr val="tx1"/>
                            </a:solidFill>
                            <a:latin typeface="Cambria Math" panose="02040503050406030204" pitchFamily="18" charset="0"/>
                          </a:rPr>
                          <m:t>𝑢</m:t>
                        </m:r>
                      </m:oMath>
                    </a14:m>
                    <a:r>
                      <a:rPr lang="en-CA" sz="8000" dirty="0"/>
                      <a:t> </a:t>
                    </a:r>
                  </a:p>
                </p:txBody>
              </p:sp>
            </mc:Choice>
            <mc:Fallback xmlns="">
              <p:sp>
                <p:nvSpPr>
                  <p:cNvPr id="14" name="Oval 13">
                    <a:extLst>
                      <a:ext uri="{FF2B5EF4-FFF2-40B4-BE49-F238E27FC236}">
                        <a16:creationId xmlns:a16="http://schemas.microsoft.com/office/drawing/2014/main" id="{28FB5021-38F4-A287-6D9C-5DDB2683EC7C}"/>
                      </a:ext>
                    </a:extLst>
                  </p:cNvPr>
                  <p:cNvSpPr>
                    <a:spLocks noRot="1" noChangeAspect="1" noMove="1" noResize="1" noEditPoints="1" noAdjustHandles="1" noChangeArrowheads="1" noChangeShapeType="1" noTextEdit="1"/>
                  </p:cNvSpPr>
                  <p:nvPr/>
                </p:nvSpPr>
                <p:spPr>
                  <a:xfrm>
                    <a:off x="1643367" y="4200487"/>
                    <a:ext cx="1310737" cy="1310737"/>
                  </a:xfrm>
                  <a:prstGeom prst="ellipse">
                    <a:avLst/>
                  </a:prstGeom>
                  <a:blipFill>
                    <a:blip r:embed="rId3"/>
                    <a:stretch>
                      <a:fillRect/>
                    </a:stretch>
                  </a:blipFill>
                  <a:ln w="76200">
                    <a:solidFill>
                      <a:schemeClr val="accent6">
                        <a:lumMod val="50000"/>
                      </a:schemeClr>
                    </a:solidFill>
                    <a:prstDash val="solid"/>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1978930-C7BB-2D6E-52AC-609AF8F4ABA3}"/>
                      </a:ext>
                    </a:extLst>
                  </p:cNvPr>
                  <p:cNvSpPr/>
                  <p:nvPr/>
                </p:nvSpPr>
                <p:spPr>
                  <a:xfrm>
                    <a:off x="3208560" y="4182345"/>
                    <a:ext cx="1310737" cy="1310737"/>
                  </a:xfrm>
                  <a:prstGeom prst="ellipse">
                    <a:avLst/>
                  </a:prstGeom>
                  <a:solidFill>
                    <a:schemeClr val="accent5">
                      <a:lumMod val="40000"/>
                      <a:lumOff val="60000"/>
                    </a:schemeClr>
                  </a:solidFill>
                  <a:ln w="762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CA" sz="8000" i="1" dirty="0" smtClean="0">
                            <a:solidFill>
                              <a:schemeClr val="tx1"/>
                            </a:solidFill>
                            <a:latin typeface="Cambria Math" panose="02040503050406030204" pitchFamily="18" charset="0"/>
                          </a:rPr>
                          <m:t>𝑑</m:t>
                        </m:r>
                      </m:oMath>
                    </a14:m>
                    <a:r>
                      <a:rPr lang="en-CA" sz="8000" dirty="0"/>
                      <a:t> </a:t>
                    </a:r>
                  </a:p>
                </p:txBody>
              </p:sp>
            </mc:Choice>
            <mc:Fallback xmlns="">
              <p:sp>
                <p:nvSpPr>
                  <p:cNvPr id="15" name="Oval 14">
                    <a:extLst>
                      <a:ext uri="{FF2B5EF4-FFF2-40B4-BE49-F238E27FC236}">
                        <a16:creationId xmlns:a16="http://schemas.microsoft.com/office/drawing/2014/main" id="{F1978930-C7BB-2D6E-52AC-609AF8F4ABA3}"/>
                      </a:ext>
                    </a:extLst>
                  </p:cNvPr>
                  <p:cNvSpPr>
                    <a:spLocks noRot="1" noChangeAspect="1" noMove="1" noResize="1" noEditPoints="1" noAdjustHandles="1" noChangeArrowheads="1" noChangeShapeType="1" noTextEdit="1"/>
                  </p:cNvSpPr>
                  <p:nvPr/>
                </p:nvSpPr>
                <p:spPr>
                  <a:xfrm>
                    <a:off x="3208560" y="4182345"/>
                    <a:ext cx="1310737" cy="1310737"/>
                  </a:xfrm>
                  <a:prstGeom prst="ellipse">
                    <a:avLst/>
                  </a:prstGeom>
                  <a:blipFill>
                    <a:blip r:embed="rId4"/>
                    <a:stretch>
                      <a:fillRect/>
                    </a:stretch>
                  </a:blipFill>
                  <a:ln w="76200">
                    <a:solidFill>
                      <a:srgbClr val="002060"/>
                    </a:solidFill>
                    <a:prstDash val="solid"/>
                  </a:ln>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AF00D57D-EEE6-EEF1-84AE-D6701BFADD58}"/>
                </a:ext>
              </a:extLst>
            </p:cNvPr>
            <p:cNvGrpSpPr/>
            <p:nvPr/>
          </p:nvGrpSpPr>
          <p:grpSpPr>
            <a:xfrm>
              <a:off x="-35706" y="2843652"/>
              <a:ext cx="2645212" cy="1806036"/>
              <a:chOff x="-35706" y="2843652"/>
              <a:chExt cx="2645212" cy="1806036"/>
            </a:xfrm>
          </p:grpSpPr>
          <p:sp>
            <p:nvSpPr>
              <p:cNvPr id="2" name="TextBox 1">
                <a:extLst>
                  <a:ext uri="{FF2B5EF4-FFF2-40B4-BE49-F238E27FC236}">
                    <a16:creationId xmlns:a16="http://schemas.microsoft.com/office/drawing/2014/main" id="{BFEF5EC7-B5ED-9762-0CA4-9585071CED04}"/>
                  </a:ext>
                </a:extLst>
              </p:cNvPr>
              <p:cNvSpPr txBox="1"/>
              <p:nvPr/>
            </p:nvSpPr>
            <p:spPr>
              <a:xfrm>
                <a:off x="-35706" y="2843652"/>
                <a:ext cx="1623915" cy="707886"/>
              </a:xfrm>
              <a:prstGeom prst="rect">
                <a:avLst/>
              </a:prstGeom>
              <a:noFill/>
            </p:spPr>
            <p:txBody>
              <a:bodyPr wrap="square" rtlCol="0">
                <a:spAutoFit/>
              </a:bodyPr>
              <a:lstStyle/>
              <a:p>
                <a:pPr algn="ctr"/>
                <a:r>
                  <a:rPr lang="en-CA" sz="4000" dirty="0"/>
                  <a:t>proton</a:t>
                </a:r>
              </a:p>
            </p:txBody>
          </p:sp>
          <p:sp>
            <p:nvSpPr>
              <p:cNvPr id="3" name="Arc 2">
                <a:extLst>
                  <a:ext uri="{FF2B5EF4-FFF2-40B4-BE49-F238E27FC236}">
                    <a16:creationId xmlns:a16="http://schemas.microsoft.com/office/drawing/2014/main" id="{7659F41F-A44B-A864-D218-FCE923255D23}"/>
                  </a:ext>
                </a:extLst>
              </p:cNvPr>
              <p:cNvSpPr/>
              <p:nvPr/>
            </p:nvSpPr>
            <p:spPr>
              <a:xfrm rot="19945779">
                <a:off x="841537" y="2881719"/>
                <a:ext cx="1767969" cy="1767969"/>
              </a:xfrm>
              <a:prstGeom prst="arc">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spTree>
    <p:custDataLst>
      <p:tags r:id="rId1"/>
    </p:custDataLst>
    <p:extLst>
      <p:ext uri="{BB962C8B-B14F-4D97-AF65-F5344CB8AC3E}">
        <p14:creationId xmlns:p14="http://schemas.microsoft.com/office/powerpoint/2010/main" val="1535511936"/>
      </p:ext>
    </p:extLst>
  </p:cSld>
  <p:clrMapOvr>
    <a:masterClrMapping/>
  </p:clrMapOvr>
  <mc:AlternateContent xmlns:mc="http://schemas.openxmlformats.org/markup-compatibility/2006" xmlns:p14="http://schemas.microsoft.com/office/powerpoint/2010/main">
    <mc:Choice Requires="p14">
      <p:transition spd="slow" p14:dur="2000" advTm="24404"/>
    </mc:Choice>
    <mc:Fallback xmlns="">
      <p:transition spd="slow" advTm="244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329EB9-1B9D-4AEC-9AE1-6D58926451F0}"/>
              </a:ext>
            </a:extLst>
          </p:cNvPr>
          <p:cNvSpPr txBox="1"/>
          <p:nvPr/>
        </p:nvSpPr>
        <p:spPr>
          <a:xfrm>
            <a:off x="73041" y="0"/>
            <a:ext cx="12118959" cy="2585323"/>
          </a:xfrm>
          <a:prstGeom prst="rect">
            <a:avLst/>
          </a:prstGeom>
          <a:noFill/>
        </p:spPr>
        <p:txBody>
          <a:bodyPr wrap="square" rtlCol="0">
            <a:spAutoFit/>
          </a:bodyPr>
          <a:lstStyle/>
          <a:p>
            <a:r>
              <a:rPr lang="en-CA" sz="5400" dirty="0"/>
              <a:t>First thing to note:</a:t>
            </a:r>
          </a:p>
          <a:p>
            <a:pPr marL="857250" indent="-857250">
              <a:buFont typeface="Arial" panose="020B0604020202020204" pitchFamily="34" charset="0"/>
              <a:buChar char="•"/>
            </a:pPr>
            <a:r>
              <a:rPr lang="en-CA" sz="5400" dirty="0"/>
              <a:t>particles that make up atoms and everyday objects are </a:t>
            </a:r>
            <a:r>
              <a:rPr lang="en-CA" sz="5400" b="1" u="sng" dirty="0">
                <a:solidFill>
                  <a:srgbClr val="FF0000"/>
                </a:solidFill>
              </a:rPr>
              <a:t>not free particles</a:t>
            </a:r>
            <a:r>
              <a:rPr lang="en-CA" sz="5400" dirty="0"/>
              <a:t>!</a:t>
            </a:r>
          </a:p>
        </p:txBody>
      </p:sp>
      <p:sp>
        <p:nvSpPr>
          <p:cNvPr id="5" name="TextBox 4">
            <a:extLst>
              <a:ext uri="{FF2B5EF4-FFF2-40B4-BE49-F238E27FC236}">
                <a16:creationId xmlns:a16="http://schemas.microsoft.com/office/drawing/2014/main" id="{A9E2C881-8955-6776-05DE-5230A17D00FE}"/>
              </a:ext>
            </a:extLst>
          </p:cNvPr>
          <p:cNvSpPr txBox="1"/>
          <p:nvPr/>
        </p:nvSpPr>
        <p:spPr>
          <a:xfrm>
            <a:off x="292885" y="2904904"/>
            <a:ext cx="6659457" cy="1015663"/>
          </a:xfrm>
          <a:prstGeom prst="rect">
            <a:avLst/>
          </a:prstGeom>
          <a:noFill/>
        </p:spPr>
        <p:txBody>
          <a:bodyPr wrap="square" rtlCol="0">
            <a:spAutoFit/>
          </a:bodyPr>
          <a:lstStyle/>
          <a:p>
            <a:pPr algn="ctr"/>
            <a:r>
              <a:rPr lang="en-CA" sz="6000" dirty="0"/>
              <a:t>Strong Nuclear Force</a:t>
            </a:r>
          </a:p>
        </p:txBody>
      </p:sp>
      <p:sp>
        <p:nvSpPr>
          <p:cNvPr id="6" name="TextBox 5">
            <a:extLst>
              <a:ext uri="{FF2B5EF4-FFF2-40B4-BE49-F238E27FC236}">
                <a16:creationId xmlns:a16="http://schemas.microsoft.com/office/drawing/2014/main" id="{482052A4-4A00-3B38-6B34-73679F232F65}"/>
              </a:ext>
            </a:extLst>
          </p:cNvPr>
          <p:cNvSpPr txBox="1"/>
          <p:nvPr/>
        </p:nvSpPr>
        <p:spPr>
          <a:xfrm>
            <a:off x="82427" y="4028442"/>
            <a:ext cx="7080371" cy="1015663"/>
          </a:xfrm>
          <a:prstGeom prst="rect">
            <a:avLst/>
          </a:prstGeom>
          <a:noFill/>
        </p:spPr>
        <p:txBody>
          <a:bodyPr wrap="square" rtlCol="0">
            <a:spAutoFit/>
          </a:bodyPr>
          <a:lstStyle/>
          <a:p>
            <a:pPr algn="ctr"/>
            <a:r>
              <a:rPr lang="en-CA" sz="6000" dirty="0"/>
              <a:t>Electromagnetic Force</a:t>
            </a:r>
          </a:p>
        </p:txBody>
      </p:sp>
      <p:grpSp>
        <p:nvGrpSpPr>
          <p:cNvPr id="2" name="Group 1">
            <a:extLst>
              <a:ext uri="{FF2B5EF4-FFF2-40B4-BE49-F238E27FC236}">
                <a16:creationId xmlns:a16="http://schemas.microsoft.com/office/drawing/2014/main" id="{0A80C175-64B3-613F-FACB-96E7926040F3}"/>
              </a:ext>
            </a:extLst>
          </p:cNvPr>
          <p:cNvGrpSpPr/>
          <p:nvPr/>
        </p:nvGrpSpPr>
        <p:grpSpPr>
          <a:xfrm>
            <a:off x="7474433" y="2597128"/>
            <a:ext cx="4635140" cy="2646878"/>
            <a:chOff x="7474433" y="2597128"/>
            <a:chExt cx="4635140" cy="2646878"/>
          </a:xfrm>
        </p:grpSpPr>
        <p:sp>
          <p:nvSpPr>
            <p:cNvPr id="51" name="TextBox 50">
              <a:extLst>
                <a:ext uri="{FF2B5EF4-FFF2-40B4-BE49-F238E27FC236}">
                  <a16:creationId xmlns:a16="http://schemas.microsoft.com/office/drawing/2014/main" id="{A08C1223-F27D-C4F2-1C9B-3026BC17E929}"/>
                </a:ext>
              </a:extLst>
            </p:cNvPr>
            <p:cNvSpPr txBox="1"/>
            <p:nvPr/>
          </p:nvSpPr>
          <p:spPr>
            <a:xfrm>
              <a:off x="9043163" y="3366722"/>
              <a:ext cx="3066410" cy="1323439"/>
            </a:xfrm>
            <a:prstGeom prst="rect">
              <a:avLst/>
            </a:prstGeom>
            <a:noFill/>
          </p:spPr>
          <p:txBody>
            <a:bodyPr wrap="square" rtlCol="0">
              <a:spAutoFit/>
            </a:bodyPr>
            <a:lstStyle/>
            <a:p>
              <a:pPr algn="ctr"/>
              <a:r>
                <a:rPr lang="en-CA" sz="4000" dirty="0"/>
                <a:t>Expansion of the Universe</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F403A12-202E-E64A-1958-C37A97D8AEE7}"/>
                    </a:ext>
                  </a:extLst>
                </p:cNvPr>
                <p:cNvSpPr txBox="1"/>
                <p:nvPr/>
              </p:nvSpPr>
              <p:spPr>
                <a:xfrm>
                  <a:off x="7474433" y="2597128"/>
                  <a:ext cx="1851756" cy="2646878"/>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CA" sz="16600" b="0" i="1" smtClean="0">
                            <a:latin typeface="Cambria Math" panose="02040503050406030204" pitchFamily="18" charset="0"/>
                          </a:rPr>
                          <m:t>≫</m:t>
                        </m:r>
                      </m:oMath>
                    </m:oMathPara>
                  </a14:m>
                  <a:endParaRPr lang="en-CA" sz="16600" dirty="0"/>
                </a:p>
              </p:txBody>
            </p:sp>
          </mc:Choice>
          <mc:Fallback xmlns="">
            <p:sp>
              <p:nvSpPr>
                <p:cNvPr id="52" name="TextBox 51">
                  <a:extLst>
                    <a:ext uri="{FF2B5EF4-FFF2-40B4-BE49-F238E27FC236}">
                      <a16:creationId xmlns:a16="http://schemas.microsoft.com/office/drawing/2014/main" id="{9F403A12-202E-E64A-1958-C37A97D8AEE7}"/>
                    </a:ext>
                  </a:extLst>
                </p:cNvPr>
                <p:cNvSpPr txBox="1">
                  <a:spLocks noRot="1" noChangeAspect="1" noMove="1" noResize="1" noEditPoints="1" noAdjustHandles="1" noChangeArrowheads="1" noChangeShapeType="1" noTextEdit="1"/>
                </p:cNvSpPr>
                <p:nvPr/>
              </p:nvSpPr>
              <p:spPr>
                <a:xfrm>
                  <a:off x="7474433" y="2597128"/>
                  <a:ext cx="1851756" cy="2646878"/>
                </a:xfrm>
                <a:prstGeom prst="rect">
                  <a:avLst/>
                </a:prstGeom>
                <a:blipFill>
                  <a:blip r:embed="rId3"/>
                  <a:stretch>
                    <a:fillRect l="-5263"/>
                  </a:stretch>
                </a:blipFill>
              </p:spPr>
              <p:txBody>
                <a:bodyPr/>
                <a:lstStyle/>
                <a:p>
                  <a:r>
                    <a:rPr lang="en-CA">
                      <a:noFill/>
                    </a:rPr>
                    <a:t> </a:t>
                  </a:r>
                </a:p>
              </p:txBody>
            </p:sp>
          </mc:Fallback>
        </mc:AlternateContent>
      </p:grpSp>
      <p:sp>
        <p:nvSpPr>
          <p:cNvPr id="53" name="TextBox 52">
            <a:extLst>
              <a:ext uri="{FF2B5EF4-FFF2-40B4-BE49-F238E27FC236}">
                <a16:creationId xmlns:a16="http://schemas.microsoft.com/office/drawing/2014/main" id="{9A8A1B27-5CB5-D6DE-2916-6060541F71B6}"/>
              </a:ext>
            </a:extLst>
          </p:cNvPr>
          <p:cNvSpPr txBox="1"/>
          <p:nvPr/>
        </p:nvSpPr>
        <p:spPr>
          <a:xfrm>
            <a:off x="8708571" y="4796203"/>
            <a:ext cx="3483429" cy="1569660"/>
          </a:xfrm>
          <a:prstGeom prst="rect">
            <a:avLst/>
          </a:prstGeom>
          <a:noFill/>
        </p:spPr>
        <p:txBody>
          <a:bodyPr wrap="square" rtlCol="0">
            <a:spAutoFit/>
          </a:bodyPr>
          <a:lstStyle/>
          <a:p>
            <a:pPr algn="ctr"/>
            <a:r>
              <a:rPr lang="en-CA" sz="3200" dirty="0">
                <a:solidFill>
                  <a:schemeClr val="tx1">
                    <a:lumMod val="65000"/>
                    <a:lumOff val="35000"/>
                  </a:schemeClr>
                </a:solidFill>
              </a:rPr>
              <a:t>(can be neglected for atoms/everyday objects)</a:t>
            </a:r>
          </a:p>
        </p:txBody>
      </p:sp>
    </p:spTree>
    <p:custDataLst>
      <p:tags r:id="rId1"/>
    </p:custDataLst>
    <p:extLst>
      <p:ext uri="{BB962C8B-B14F-4D97-AF65-F5344CB8AC3E}">
        <p14:creationId xmlns:p14="http://schemas.microsoft.com/office/powerpoint/2010/main" val="800152415"/>
      </p:ext>
    </p:extLst>
  </p:cSld>
  <p:clrMapOvr>
    <a:masterClrMapping/>
  </p:clrMapOvr>
  <mc:AlternateContent xmlns:mc="http://schemas.openxmlformats.org/markup-compatibility/2006" xmlns:p14="http://schemas.microsoft.com/office/powerpoint/2010/main">
    <mc:Choice Requires="p14">
      <p:transition spd="med" p14:dur="700" advTm="13053">
        <p:fade/>
      </p:transition>
    </mc:Choice>
    <mc:Fallback xmlns="">
      <p:transition spd="med" advTm="130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0A9E25-675C-12E2-0AE0-C9B3BDAFE492}"/>
              </a:ext>
            </a:extLst>
          </p:cNvPr>
          <p:cNvSpPr txBox="1"/>
          <p:nvPr/>
        </p:nvSpPr>
        <p:spPr>
          <a:xfrm>
            <a:off x="101602" y="66472"/>
            <a:ext cx="10566399" cy="923330"/>
          </a:xfrm>
          <a:prstGeom prst="rect">
            <a:avLst/>
          </a:prstGeom>
          <a:noFill/>
        </p:spPr>
        <p:txBody>
          <a:bodyPr wrap="square" rtlCol="0">
            <a:spAutoFit/>
          </a:bodyPr>
          <a:lstStyle/>
          <a:p>
            <a:r>
              <a:rPr lang="en-CA" sz="5400" dirty="0"/>
              <a:t>Made up of “basically” free particles:</a:t>
            </a:r>
          </a:p>
        </p:txBody>
      </p:sp>
      <p:sp>
        <p:nvSpPr>
          <p:cNvPr id="12" name="TextBox 11">
            <a:extLst>
              <a:ext uri="{FF2B5EF4-FFF2-40B4-BE49-F238E27FC236}">
                <a16:creationId xmlns:a16="http://schemas.microsoft.com/office/drawing/2014/main" id="{2026A835-9989-B8E0-ABA4-EF952BF625F4}"/>
              </a:ext>
            </a:extLst>
          </p:cNvPr>
          <p:cNvSpPr txBox="1"/>
          <p:nvPr/>
        </p:nvSpPr>
        <p:spPr>
          <a:xfrm>
            <a:off x="0" y="5228214"/>
            <a:ext cx="12192000" cy="677108"/>
          </a:xfrm>
          <a:prstGeom prst="rect">
            <a:avLst/>
          </a:prstGeom>
          <a:noFill/>
        </p:spPr>
        <p:txBody>
          <a:bodyPr wrap="square">
            <a:spAutoFit/>
          </a:bodyPr>
          <a:lstStyle/>
          <a:p>
            <a:r>
              <a:rPr lang="en-CA" sz="3800" dirty="0"/>
              <a:t>(only affected by curvature of spacetime and no other forces)</a:t>
            </a:r>
          </a:p>
        </p:txBody>
      </p:sp>
      <p:grpSp>
        <p:nvGrpSpPr>
          <p:cNvPr id="4" name="Group 3">
            <a:extLst>
              <a:ext uri="{FF2B5EF4-FFF2-40B4-BE49-F238E27FC236}">
                <a16:creationId xmlns:a16="http://schemas.microsoft.com/office/drawing/2014/main" id="{0AD221A7-1824-BE01-6A42-BC5AE0A84051}"/>
              </a:ext>
            </a:extLst>
          </p:cNvPr>
          <p:cNvGrpSpPr/>
          <p:nvPr/>
        </p:nvGrpSpPr>
        <p:grpSpPr>
          <a:xfrm>
            <a:off x="6957487" y="1002348"/>
            <a:ext cx="4858658" cy="4465516"/>
            <a:chOff x="6957487" y="1002348"/>
            <a:chExt cx="4858658" cy="4465516"/>
          </a:xfrm>
        </p:grpSpPr>
        <p:pic>
          <p:nvPicPr>
            <p:cNvPr id="7" name="Picture 4">
              <a:extLst>
                <a:ext uri="{FF2B5EF4-FFF2-40B4-BE49-F238E27FC236}">
                  <a16:creationId xmlns:a16="http://schemas.microsoft.com/office/drawing/2014/main" id="{212FC0B5-6244-1568-FEB7-62EC48005B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7073168" y="1665001"/>
              <a:ext cx="4609145" cy="380286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A64055-9A20-637A-CFAD-38DA94E53064}"/>
                </a:ext>
              </a:extLst>
            </p:cNvPr>
            <p:cNvSpPr txBox="1"/>
            <p:nvPr/>
          </p:nvSpPr>
          <p:spPr>
            <a:xfrm>
              <a:off x="6957487" y="1002348"/>
              <a:ext cx="4858658" cy="830997"/>
            </a:xfrm>
            <a:prstGeom prst="rect">
              <a:avLst/>
            </a:prstGeom>
            <a:noFill/>
          </p:spPr>
          <p:txBody>
            <a:bodyPr wrap="square">
              <a:spAutoFit/>
            </a:bodyPr>
            <a:lstStyle/>
            <a:p>
              <a:r>
                <a:rPr lang="en-CA" sz="4800" dirty="0"/>
                <a:t>Individual Galaxies</a:t>
              </a:r>
            </a:p>
          </p:txBody>
        </p:sp>
      </p:grpSp>
      <p:sp>
        <p:nvSpPr>
          <p:cNvPr id="16" name="TextBox 15">
            <a:extLst>
              <a:ext uri="{FF2B5EF4-FFF2-40B4-BE49-F238E27FC236}">
                <a16:creationId xmlns:a16="http://schemas.microsoft.com/office/drawing/2014/main" id="{1910B917-7765-E471-2654-FD9FE0D86CBE}"/>
              </a:ext>
            </a:extLst>
          </p:cNvPr>
          <p:cNvSpPr txBox="1"/>
          <p:nvPr/>
        </p:nvSpPr>
        <p:spPr>
          <a:xfrm>
            <a:off x="101602" y="5877520"/>
            <a:ext cx="12090398" cy="923330"/>
          </a:xfrm>
          <a:prstGeom prst="rect">
            <a:avLst/>
          </a:prstGeom>
          <a:noFill/>
        </p:spPr>
        <p:txBody>
          <a:bodyPr wrap="square">
            <a:spAutoFit/>
          </a:bodyPr>
          <a:lstStyle/>
          <a:p>
            <a:pPr marL="571500" indent="-571500">
              <a:buFont typeface="Arial" panose="020B0604020202020204" pitchFamily="34" charset="0"/>
              <a:buChar char="•"/>
            </a:pPr>
            <a:r>
              <a:rPr lang="en-CA" sz="5400" b="1" dirty="0"/>
              <a:t> </a:t>
            </a:r>
            <a:r>
              <a:rPr lang="en-CA" sz="5400" b="1" u="sng" dirty="0">
                <a:solidFill>
                  <a:srgbClr val="FF0000"/>
                </a:solidFill>
              </a:rPr>
              <a:t>Do not</a:t>
            </a:r>
            <a:r>
              <a:rPr lang="en-CA" sz="5400" b="1" dirty="0"/>
              <a:t> </a:t>
            </a:r>
            <a:r>
              <a:rPr lang="en-CA" sz="5400" dirty="0"/>
              <a:t>expand with the universe either!</a:t>
            </a:r>
          </a:p>
        </p:txBody>
      </p:sp>
      <p:grpSp>
        <p:nvGrpSpPr>
          <p:cNvPr id="3" name="Group 2">
            <a:extLst>
              <a:ext uri="{FF2B5EF4-FFF2-40B4-BE49-F238E27FC236}">
                <a16:creationId xmlns:a16="http://schemas.microsoft.com/office/drawing/2014/main" id="{48734CAD-638D-D30C-BC46-459B0B4F7F6F}"/>
              </a:ext>
            </a:extLst>
          </p:cNvPr>
          <p:cNvGrpSpPr/>
          <p:nvPr/>
        </p:nvGrpSpPr>
        <p:grpSpPr>
          <a:xfrm>
            <a:off x="375855" y="1002348"/>
            <a:ext cx="6022597" cy="3661448"/>
            <a:chOff x="375855" y="1002348"/>
            <a:chExt cx="6022597" cy="3661448"/>
          </a:xfrm>
        </p:grpSpPr>
        <p:sp>
          <p:nvSpPr>
            <p:cNvPr id="13" name="TextBox 12">
              <a:extLst>
                <a:ext uri="{FF2B5EF4-FFF2-40B4-BE49-F238E27FC236}">
                  <a16:creationId xmlns:a16="http://schemas.microsoft.com/office/drawing/2014/main" id="{B423C1A3-9BC1-4D47-671F-72482909BB31}"/>
                </a:ext>
              </a:extLst>
            </p:cNvPr>
            <p:cNvSpPr txBox="1"/>
            <p:nvPr/>
          </p:nvSpPr>
          <p:spPr>
            <a:xfrm>
              <a:off x="375855" y="1002348"/>
              <a:ext cx="6022597" cy="830997"/>
            </a:xfrm>
            <a:prstGeom prst="rect">
              <a:avLst/>
            </a:prstGeom>
            <a:noFill/>
          </p:spPr>
          <p:txBody>
            <a:bodyPr wrap="square">
              <a:spAutoFit/>
            </a:bodyPr>
            <a:lstStyle/>
            <a:p>
              <a:r>
                <a:rPr lang="en-CA" sz="4800" dirty="0"/>
                <a:t>Star/Planetary systems</a:t>
              </a:r>
            </a:p>
          </p:txBody>
        </p:sp>
        <p:pic>
          <p:nvPicPr>
            <p:cNvPr id="2" name="Picture 8" descr="Free illustrations of Solar system">
              <a:extLst>
                <a:ext uri="{FF2B5EF4-FFF2-40B4-BE49-F238E27FC236}">
                  <a16:creationId xmlns:a16="http://schemas.microsoft.com/office/drawing/2014/main" id="{78735C18-6DB0-D23B-B943-4898C49240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1" r="5336" b="24446"/>
            <a:stretch/>
          </p:blipFill>
          <p:spPr bwMode="auto">
            <a:xfrm>
              <a:off x="509687" y="1845891"/>
              <a:ext cx="5278588" cy="281790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460251897"/>
      </p:ext>
    </p:extLst>
  </p:cSld>
  <p:clrMapOvr>
    <a:masterClrMapping/>
  </p:clrMapOvr>
  <mc:AlternateContent xmlns:mc="http://schemas.openxmlformats.org/markup-compatibility/2006" xmlns:p14="http://schemas.microsoft.com/office/powerpoint/2010/main">
    <mc:Choice Requires="p14">
      <p:transition spd="slow" p14:dur="2000" advTm="26851"/>
    </mc:Choice>
    <mc:Fallback xmlns="">
      <p:transition spd="slow" advTm="268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B716DF-DCFB-C571-CF1E-AFDFCD642A45}"/>
              </a:ext>
            </a:extLst>
          </p:cNvPr>
          <p:cNvGrpSpPr/>
          <p:nvPr/>
        </p:nvGrpSpPr>
        <p:grpSpPr>
          <a:xfrm>
            <a:off x="135985" y="125786"/>
            <a:ext cx="12091366" cy="6565055"/>
            <a:chOff x="135985" y="68636"/>
            <a:chExt cx="12091366" cy="6565055"/>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05B501-70EE-4E1B-8DD2-5CFDAD8A1631}"/>
                    </a:ext>
                  </a:extLst>
                </p:cNvPr>
                <p:cNvSpPr txBox="1"/>
                <p:nvPr/>
              </p:nvSpPr>
              <p:spPr>
                <a:xfrm>
                  <a:off x="6222385" y="224309"/>
                  <a:ext cx="5833630" cy="844655"/>
                </a:xfrm>
                <a:prstGeom prst="rect">
                  <a:avLst/>
                </a:prstGeom>
                <a:no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sSubSup>
                          <m:sSubSupPr>
                            <m:ctrlPr>
                              <a:rPr lang="en-GB" sz="4800" b="0" i="1" smtClean="0">
                                <a:solidFill>
                                  <a:srgbClr val="00B0F0"/>
                                </a:solidFill>
                                <a:latin typeface="Cambria Math" panose="02040503050406030204" pitchFamily="18" charset="0"/>
                              </a:rPr>
                            </m:ctrlPr>
                          </m:sSubSupPr>
                          <m:e>
                            <m:r>
                              <m:rPr>
                                <m:sty m:val="p"/>
                              </m:rPr>
                              <a:rPr lang="en-GB" sz="4800" b="0" i="0" smtClean="0">
                                <a:solidFill>
                                  <a:srgbClr val="00B0F0"/>
                                </a:solidFill>
                                <a:latin typeface="Cambria Math" panose="02040503050406030204" pitchFamily="18" charset="0"/>
                              </a:rPr>
                              <m:t>Γ</m:t>
                            </m:r>
                          </m:e>
                          <m:sub>
                            <m:r>
                              <a:rPr lang="en-GB" sz="4800" b="0" i="1" smtClean="0">
                                <a:solidFill>
                                  <a:srgbClr val="00B0F0"/>
                                </a:solidFill>
                                <a:latin typeface="Cambria Math" panose="02040503050406030204" pitchFamily="18" charset="0"/>
                              </a:rPr>
                              <m:t>33</m:t>
                            </m:r>
                          </m:sub>
                          <m:sup>
                            <m:r>
                              <a:rPr lang="en-GB" sz="4800" b="0" i="1" smtClean="0">
                                <a:solidFill>
                                  <a:srgbClr val="00B0F0"/>
                                </a:solidFill>
                                <a:latin typeface="Cambria Math" panose="02040503050406030204" pitchFamily="18" charset="0"/>
                              </a:rPr>
                              <m:t>2</m:t>
                            </m:r>
                          </m:sup>
                        </m:sSubSup>
                        <m:r>
                          <a:rPr lang="en-GB" sz="4800" b="0" i="1" smtClean="0">
                            <a:latin typeface="Cambria Math" panose="02040503050406030204" pitchFamily="18" charset="0"/>
                          </a:rPr>
                          <m:t>=</m:t>
                        </m:r>
                        <m:r>
                          <a:rPr lang="en-GB" sz="4800" b="0" i="1" smtClean="0">
                            <a:solidFill>
                              <a:schemeClr val="tx1"/>
                            </a:solidFill>
                            <a:latin typeface="Cambria Math" panose="02040503050406030204" pitchFamily="18" charset="0"/>
                          </a:rPr>
                          <m:t>−</m:t>
                        </m:r>
                        <m:d>
                          <m:dPr>
                            <m:ctrlPr>
                              <a:rPr lang="en-GB" sz="4800" b="0" i="1" smtClean="0">
                                <a:solidFill>
                                  <a:schemeClr val="tx1"/>
                                </a:solidFill>
                                <a:latin typeface="Cambria Math" panose="02040503050406030204" pitchFamily="18" charset="0"/>
                              </a:rPr>
                            </m:ctrlPr>
                          </m:dPr>
                          <m:e>
                            <m:func>
                              <m:funcPr>
                                <m:ctrlPr>
                                  <a:rPr lang="en-GB" sz="4800" b="0" i="1" smtClean="0">
                                    <a:solidFill>
                                      <a:schemeClr val="tx1"/>
                                    </a:solidFill>
                                    <a:latin typeface="Cambria Math" panose="02040503050406030204" pitchFamily="18" charset="0"/>
                                  </a:rPr>
                                </m:ctrlPr>
                              </m:funcPr>
                              <m:fName>
                                <m:r>
                                  <m:rPr>
                                    <m:sty m:val="p"/>
                                  </m:rPr>
                                  <a:rPr lang="en-GB" sz="4800" b="0" i="0" smtClean="0">
                                    <a:solidFill>
                                      <a:schemeClr val="tx1"/>
                                    </a:solidFill>
                                    <a:latin typeface="Cambria Math" panose="02040503050406030204" pitchFamily="18" charset="0"/>
                                  </a:rPr>
                                  <m:t>sin</m:t>
                                </m:r>
                              </m:fName>
                              <m:e>
                                <m:r>
                                  <a:rPr lang="en-GB" sz="4800" b="0" i="1" smtClean="0">
                                    <a:solidFill>
                                      <a:schemeClr val="tx1"/>
                                    </a:solidFill>
                                    <a:latin typeface="Cambria Math" panose="02040503050406030204" pitchFamily="18" charset="0"/>
                                  </a:rPr>
                                  <m:t>𝜃</m:t>
                                </m:r>
                              </m:e>
                            </m:func>
                          </m:e>
                        </m:d>
                        <m:d>
                          <m:dPr>
                            <m:ctrlPr>
                              <a:rPr lang="en-GB" sz="4800" b="0" i="1" smtClean="0">
                                <a:solidFill>
                                  <a:schemeClr val="tx1"/>
                                </a:solidFill>
                                <a:latin typeface="Cambria Math" panose="02040503050406030204" pitchFamily="18" charset="0"/>
                              </a:rPr>
                            </m:ctrlPr>
                          </m:dPr>
                          <m:e>
                            <m:func>
                              <m:funcPr>
                                <m:ctrlPr>
                                  <a:rPr lang="en-GB" sz="4800" b="0" i="1" smtClean="0">
                                    <a:solidFill>
                                      <a:schemeClr val="tx1"/>
                                    </a:solidFill>
                                    <a:latin typeface="Cambria Math" panose="02040503050406030204" pitchFamily="18" charset="0"/>
                                  </a:rPr>
                                </m:ctrlPr>
                              </m:funcPr>
                              <m:fName>
                                <m:r>
                                  <m:rPr>
                                    <m:sty m:val="p"/>
                                  </m:rPr>
                                  <a:rPr lang="en-GB" sz="4800" b="0" i="0" smtClean="0">
                                    <a:solidFill>
                                      <a:schemeClr val="tx1"/>
                                    </a:solidFill>
                                    <a:latin typeface="Cambria Math" panose="02040503050406030204" pitchFamily="18" charset="0"/>
                                  </a:rPr>
                                  <m:t>cos</m:t>
                                </m:r>
                              </m:fName>
                              <m:e>
                                <m:r>
                                  <a:rPr lang="en-GB" sz="4800" b="0" i="1" smtClean="0">
                                    <a:solidFill>
                                      <a:schemeClr val="tx1"/>
                                    </a:solidFill>
                                    <a:latin typeface="Cambria Math" panose="02040503050406030204" pitchFamily="18" charset="0"/>
                                  </a:rPr>
                                  <m:t>𝜃</m:t>
                                </m:r>
                              </m:e>
                            </m:func>
                          </m:e>
                        </m:d>
                      </m:oMath>
                    </m:oMathPara>
                  </a14:m>
                  <a:endParaRPr lang="en-CA" sz="4800" dirty="0"/>
                </a:p>
              </p:txBody>
            </p:sp>
          </mc:Choice>
          <mc:Fallback xmlns="">
            <p:sp>
              <p:nvSpPr>
                <p:cNvPr id="7" name="TextBox 6">
                  <a:extLst>
                    <a:ext uri="{FF2B5EF4-FFF2-40B4-BE49-F238E27FC236}">
                      <a16:creationId xmlns:a16="http://schemas.microsoft.com/office/drawing/2014/main" id="{1905B501-70EE-4E1B-8DD2-5CFDAD8A1631}"/>
                    </a:ext>
                  </a:extLst>
                </p:cNvPr>
                <p:cNvSpPr txBox="1">
                  <a:spLocks noRot="1" noChangeAspect="1" noMove="1" noResize="1" noEditPoints="1" noAdjustHandles="1" noChangeArrowheads="1" noChangeShapeType="1" noTextEdit="1"/>
                </p:cNvSpPr>
                <p:nvPr/>
              </p:nvSpPr>
              <p:spPr>
                <a:xfrm>
                  <a:off x="6222385" y="224309"/>
                  <a:ext cx="5833630" cy="844655"/>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C48D4E-CA0C-479F-AFC1-419416809DEE}"/>
                    </a:ext>
                  </a:extLst>
                </p:cNvPr>
                <p:cNvSpPr txBox="1"/>
                <p:nvPr/>
              </p:nvSpPr>
              <p:spPr>
                <a:xfrm>
                  <a:off x="6216921" y="1182648"/>
                  <a:ext cx="3392129" cy="957891"/>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02</m:t>
                          </m:r>
                        </m:sub>
                        <m:sup>
                          <m:r>
                            <a:rPr lang="en-GB" sz="4000" b="0" i="1" smtClean="0">
                              <a:solidFill>
                                <a:srgbClr val="00B0F0"/>
                              </a:solidFill>
                              <a:latin typeface="Cambria Math" panose="02040503050406030204" pitchFamily="18" charset="0"/>
                            </a:rPr>
                            <m:t>2</m:t>
                          </m:r>
                        </m:sup>
                      </m:sSubSup>
                      <m:r>
                        <a:rPr lang="en-GB" sz="4000" b="0" i="1" smtClean="0">
                          <a:latin typeface="Cambria Math" panose="02040503050406030204" pitchFamily="18" charset="0"/>
                        </a:rPr>
                        <m:t>=</m:t>
                      </m:r>
                      <m:sSubSup>
                        <m:sSubSupPr>
                          <m:ctrlPr>
                            <a:rPr lang="en-GB" sz="3600" b="0" i="1" smtClean="0">
                              <a:solidFill>
                                <a:srgbClr val="00B0F0"/>
                              </a:solidFill>
                              <a:latin typeface="Cambria Math" panose="02040503050406030204" pitchFamily="18" charset="0"/>
                            </a:rPr>
                          </m:ctrlPr>
                        </m:sSubSupPr>
                        <m:e>
                          <m:r>
                            <m:rPr>
                              <m:sty m:val="p"/>
                            </m:rPr>
                            <a:rPr lang="en-GB" sz="3600" b="0" i="0" smtClean="0">
                              <a:solidFill>
                                <a:srgbClr val="00B0F0"/>
                              </a:solidFill>
                              <a:latin typeface="Cambria Math" panose="02040503050406030204" pitchFamily="18" charset="0"/>
                            </a:rPr>
                            <m:t>Γ</m:t>
                          </m:r>
                        </m:e>
                        <m:sub>
                          <m:r>
                            <a:rPr lang="en-GB" sz="3600" b="0" i="1" smtClean="0">
                              <a:solidFill>
                                <a:srgbClr val="00B0F0"/>
                              </a:solidFill>
                              <a:latin typeface="Cambria Math" panose="02040503050406030204" pitchFamily="18" charset="0"/>
                            </a:rPr>
                            <m:t>20</m:t>
                          </m:r>
                        </m:sub>
                        <m:sup>
                          <m:r>
                            <a:rPr lang="en-GB" sz="3600" b="0" i="1" smtClean="0">
                              <a:solidFill>
                                <a:srgbClr val="00B0F0"/>
                              </a:solidFill>
                              <a:latin typeface="Cambria Math" panose="02040503050406030204" pitchFamily="18" charset="0"/>
                            </a:rPr>
                            <m:t>2</m:t>
                          </m:r>
                        </m:sup>
                      </m:sSubSup>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1</m:t>
                          </m:r>
                        </m:num>
                        <m:den>
                          <m:r>
                            <a:rPr lang="en-GB" sz="3600" b="0" i="1" smtClean="0">
                              <a:latin typeface="Cambria Math" panose="02040503050406030204" pitchFamily="18" charset="0"/>
                            </a:rPr>
                            <m:t>𝑐</m:t>
                          </m:r>
                        </m:den>
                      </m:f>
                      <m:f>
                        <m:fPr>
                          <m:ctrlPr>
                            <a:rPr lang="en-GB" sz="3600" b="0" i="1" smtClean="0">
                              <a:solidFill>
                                <a:schemeClr val="tx1"/>
                              </a:solidFill>
                              <a:latin typeface="Cambria Math" panose="02040503050406030204" pitchFamily="18" charset="0"/>
                            </a:rPr>
                          </m:ctrlPr>
                        </m:fPr>
                        <m:num>
                          <m:acc>
                            <m:accPr>
                              <m:chr m:val="̇"/>
                              <m:ctrlPr>
                                <a:rPr lang="en-GB" sz="3600" b="0" i="1" smtClean="0">
                                  <a:solidFill>
                                    <a:schemeClr val="tx1"/>
                                  </a:solidFill>
                                  <a:latin typeface="Cambria Math" panose="02040503050406030204" pitchFamily="18" charset="0"/>
                                </a:rPr>
                              </m:ctrlPr>
                            </m:accPr>
                            <m:e>
                              <m:r>
                                <a:rPr lang="en-GB" sz="3600" b="0" i="1" smtClean="0">
                                  <a:solidFill>
                                    <a:schemeClr val="tx1"/>
                                  </a:solidFill>
                                  <a:latin typeface="Cambria Math" panose="02040503050406030204" pitchFamily="18" charset="0"/>
                                </a:rPr>
                                <m:t>𝑎</m:t>
                              </m:r>
                            </m:e>
                          </m:acc>
                        </m:num>
                        <m:den>
                          <m:r>
                            <a:rPr lang="en-GB" sz="3600" b="0" i="1" smtClean="0">
                              <a:solidFill>
                                <a:schemeClr val="tx1"/>
                              </a:solidFill>
                              <a:latin typeface="Cambria Math" panose="02040503050406030204" pitchFamily="18" charset="0"/>
                            </a:rPr>
                            <m:t>𝑎</m:t>
                          </m:r>
                        </m:den>
                      </m:f>
                    </m:oMath>
                  </a14:m>
                  <a:r>
                    <a:rPr lang="en-CA" sz="3800" dirty="0"/>
                    <a:t> </a:t>
                  </a:r>
                </a:p>
              </p:txBody>
            </p:sp>
          </mc:Choice>
          <mc:Fallback xmlns="">
            <p:sp>
              <p:nvSpPr>
                <p:cNvPr id="8" name="TextBox 7">
                  <a:extLst>
                    <a:ext uri="{FF2B5EF4-FFF2-40B4-BE49-F238E27FC236}">
                      <a16:creationId xmlns:a16="http://schemas.microsoft.com/office/drawing/2014/main" id="{BCC48D4E-CA0C-479F-AFC1-419416809DEE}"/>
                    </a:ext>
                  </a:extLst>
                </p:cNvPr>
                <p:cNvSpPr txBox="1">
                  <a:spLocks noRot="1" noChangeAspect="1" noMove="1" noResize="1" noEditPoints="1" noAdjustHandles="1" noChangeArrowheads="1" noChangeShapeType="1" noTextEdit="1"/>
                </p:cNvSpPr>
                <p:nvPr/>
              </p:nvSpPr>
              <p:spPr>
                <a:xfrm>
                  <a:off x="6216921" y="1182648"/>
                  <a:ext cx="3392129" cy="957891"/>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C434E8-D71A-4732-9489-732A7F8606A6}"/>
                    </a:ext>
                  </a:extLst>
                </p:cNvPr>
                <p:cNvSpPr txBox="1"/>
                <p:nvPr/>
              </p:nvSpPr>
              <p:spPr>
                <a:xfrm>
                  <a:off x="6216921" y="2253248"/>
                  <a:ext cx="3017369" cy="938014"/>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12</m:t>
                          </m:r>
                        </m:sub>
                        <m:sup>
                          <m:r>
                            <a:rPr lang="en-GB" sz="4000" b="0" i="1" smtClean="0">
                              <a:solidFill>
                                <a:srgbClr val="00B0F0"/>
                              </a:solidFill>
                              <a:latin typeface="Cambria Math" panose="02040503050406030204" pitchFamily="18" charset="0"/>
                            </a:rPr>
                            <m:t>2</m:t>
                          </m:r>
                        </m:sup>
                      </m:sSubSup>
                      <m:r>
                        <a:rPr lang="en-GB" sz="4000" b="0" i="1" smtClean="0">
                          <a:latin typeface="Cambria Math" panose="02040503050406030204" pitchFamily="18" charset="0"/>
                        </a:rPr>
                        <m:t>=</m:t>
                      </m:r>
                      <m:sSubSup>
                        <m:sSubSupPr>
                          <m:ctrlPr>
                            <a:rPr lang="en-GB" sz="3600" b="0" i="1" smtClean="0">
                              <a:solidFill>
                                <a:srgbClr val="00B0F0"/>
                              </a:solidFill>
                              <a:latin typeface="Cambria Math" panose="02040503050406030204" pitchFamily="18" charset="0"/>
                            </a:rPr>
                          </m:ctrlPr>
                        </m:sSubSupPr>
                        <m:e>
                          <m:r>
                            <m:rPr>
                              <m:sty m:val="p"/>
                            </m:rPr>
                            <a:rPr lang="en-GB" sz="3600" b="0" i="0" smtClean="0">
                              <a:solidFill>
                                <a:srgbClr val="00B0F0"/>
                              </a:solidFill>
                              <a:latin typeface="Cambria Math" panose="02040503050406030204" pitchFamily="18" charset="0"/>
                            </a:rPr>
                            <m:t>Γ</m:t>
                          </m:r>
                        </m:e>
                        <m:sub>
                          <m:r>
                            <a:rPr lang="en-GB" sz="3600" b="0" i="1" smtClean="0">
                              <a:solidFill>
                                <a:srgbClr val="00B0F0"/>
                              </a:solidFill>
                              <a:latin typeface="Cambria Math" panose="02040503050406030204" pitchFamily="18" charset="0"/>
                            </a:rPr>
                            <m:t>21</m:t>
                          </m:r>
                        </m:sub>
                        <m:sup>
                          <m:r>
                            <a:rPr lang="en-GB" sz="3600" b="0" i="1" smtClean="0">
                              <a:solidFill>
                                <a:srgbClr val="00B0F0"/>
                              </a:solidFill>
                              <a:latin typeface="Cambria Math" panose="02040503050406030204" pitchFamily="18" charset="0"/>
                            </a:rPr>
                            <m:t>2</m:t>
                          </m:r>
                        </m:sup>
                      </m:sSubSup>
                      <m:r>
                        <a:rPr lang="en-GB" sz="3600" b="0" i="1" smtClean="0">
                          <a:latin typeface="Cambria Math" panose="02040503050406030204" pitchFamily="18" charset="0"/>
                        </a:rPr>
                        <m:t>=</m:t>
                      </m:r>
                      <m:f>
                        <m:fPr>
                          <m:ctrlPr>
                            <a:rPr lang="en-GB" sz="3600" b="0" i="1" smtClean="0">
                              <a:solidFill>
                                <a:schemeClr val="tx1"/>
                              </a:solidFill>
                              <a:latin typeface="Cambria Math" panose="02040503050406030204" pitchFamily="18" charset="0"/>
                            </a:rPr>
                          </m:ctrlPr>
                        </m:fPr>
                        <m:num>
                          <m:r>
                            <a:rPr lang="en-GB" sz="3600" b="0" i="1" smtClean="0">
                              <a:solidFill>
                                <a:schemeClr val="tx1"/>
                              </a:solidFill>
                              <a:latin typeface="Cambria Math" panose="02040503050406030204" pitchFamily="18" charset="0"/>
                            </a:rPr>
                            <m:t>1</m:t>
                          </m:r>
                        </m:num>
                        <m:den>
                          <m:r>
                            <a:rPr lang="en-GB" sz="3600" b="0" i="1" smtClean="0">
                              <a:solidFill>
                                <a:schemeClr val="tx1"/>
                              </a:solidFill>
                              <a:latin typeface="Cambria Math" panose="02040503050406030204" pitchFamily="18" charset="0"/>
                            </a:rPr>
                            <m:t>𝑟</m:t>
                          </m:r>
                        </m:den>
                      </m:f>
                    </m:oMath>
                  </a14:m>
                  <a:r>
                    <a:rPr lang="en-CA" sz="3800" dirty="0"/>
                    <a:t> </a:t>
                  </a:r>
                </a:p>
              </p:txBody>
            </p:sp>
          </mc:Choice>
          <mc:Fallback xmlns="">
            <p:sp>
              <p:nvSpPr>
                <p:cNvPr id="9" name="TextBox 8">
                  <a:extLst>
                    <a:ext uri="{FF2B5EF4-FFF2-40B4-BE49-F238E27FC236}">
                      <a16:creationId xmlns:a16="http://schemas.microsoft.com/office/drawing/2014/main" id="{6AC434E8-D71A-4732-9489-732A7F8606A6}"/>
                    </a:ext>
                  </a:extLst>
                </p:cNvPr>
                <p:cNvSpPr txBox="1">
                  <a:spLocks noRot="1" noChangeAspect="1" noMove="1" noResize="1" noEditPoints="1" noAdjustHandles="1" noChangeArrowheads="1" noChangeShapeType="1" noTextEdit="1"/>
                </p:cNvSpPr>
                <p:nvPr/>
              </p:nvSpPr>
              <p:spPr>
                <a:xfrm>
                  <a:off x="6216921" y="2253248"/>
                  <a:ext cx="3017369" cy="938014"/>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B1F906-80F9-40ED-8FFA-BD9F9ECC92B9}"/>
                    </a:ext>
                  </a:extLst>
                </p:cNvPr>
                <p:cNvSpPr txBox="1"/>
                <p:nvPr/>
              </p:nvSpPr>
              <p:spPr>
                <a:xfrm>
                  <a:off x="211392" y="4913267"/>
                  <a:ext cx="5345122" cy="839332"/>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GB" sz="4800" b="0" i="1" smtClean="0">
                                <a:solidFill>
                                  <a:srgbClr val="00B0F0"/>
                                </a:solidFill>
                                <a:latin typeface="Cambria Math" panose="02040503050406030204" pitchFamily="18" charset="0"/>
                              </a:rPr>
                            </m:ctrlPr>
                          </m:sSubSupPr>
                          <m:e>
                            <m:r>
                              <m:rPr>
                                <m:sty m:val="p"/>
                              </m:rPr>
                              <a:rPr lang="en-GB" sz="4800" b="0" i="0" smtClean="0">
                                <a:solidFill>
                                  <a:srgbClr val="00B0F0"/>
                                </a:solidFill>
                                <a:latin typeface="Cambria Math" panose="02040503050406030204" pitchFamily="18" charset="0"/>
                              </a:rPr>
                              <m:t>Γ</m:t>
                            </m:r>
                          </m:e>
                          <m:sub>
                            <m:r>
                              <a:rPr lang="en-GB" sz="4800" b="0" i="1" smtClean="0">
                                <a:solidFill>
                                  <a:srgbClr val="00B0F0"/>
                                </a:solidFill>
                                <a:latin typeface="Cambria Math" panose="02040503050406030204" pitchFamily="18" charset="0"/>
                              </a:rPr>
                              <m:t>22</m:t>
                            </m:r>
                          </m:sub>
                          <m:sup>
                            <m:r>
                              <a:rPr lang="en-GB" sz="4800" b="0" i="1" smtClean="0">
                                <a:solidFill>
                                  <a:srgbClr val="00B0F0"/>
                                </a:solidFill>
                                <a:latin typeface="Cambria Math" panose="02040503050406030204" pitchFamily="18" charset="0"/>
                              </a:rPr>
                              <m:t>1</m:t>
                            </m:r>
                          </m:sup>
                        </m:sSubSup>
                        <m:r>
                          <a:rPr lang="en-GB" sz="4800" b="0" i="1" smtClean="0">
                            <a:solidFill>
                              <a:schemeClr val="tx1"/>
                            </a:solidFill>
                            <a:latin typeface="Cambria Math" panose="02040503050406030204" pitchFamily="18" charset="0"/>
                          </a:rPr>
                          <m:t>=−</m:t>
                        </m:r>
                        <m:d>
                          <m:dPr>
                            <m:ctrlPr>
                              <a:rPr lang="en-GB" sz="4800" b="0" i="1" smtClean="0">
                                <a:latin typeface="Cambria Math" panose="02040503050406030204" pitchFamily="18" charset="0"/>
                              </a:rPr>
                            </m:ctrlPr>
                          </m:dPr>
                          <m:e>
                            <m:r>
                              <a:rPr lang="en-GB" sz="4800" b="0" i="1" smtClean="0">
                                <a:latin typeface="Cambria Math" panose="02040503050406030204" pitchFamily="18" charset="0"/>
                              </a:rPr>
                              <m:t>1−</m:t>
                            </m:r>
                            <m:r>
                              <a:rPr lang="en-GB" sz="4800" b="0" i="1" smtClean="0">
                                <a:latin typeface="Cambria Math" panose="02040503050406030204" pitchFamily="18" charset="0"/>
                              </a:rPr>
                              <m:t>𝑘</m:t>
                            </m:r>
                            <m:sSup>
                              <m:sSupPr>
                                <m:ctrlPr>
                                  <a:rPr lang="en-GB" sz="4800" b="0" i="1" smtClean="0">
                                    <a:latin typeface="Cambria Math" panose="02040503050406030204" pitchFamily="18" charset="0"/>
                                  </a:rPr>
                                </m:ctrlPr>
                              </m:sSupPr>
                              <m:e>
                                <m:r>
                                  <a:rPr lang="en-GB" sz="4800" b="0" i="1" smtClean="0">
                                    <a:latin typeface="Cambria Math" panose="02040503050406030204" pitchFamily="18" charset="0"/>
                                  </a:rPr>
                                  <m:t>𝑟</m:t>
                                </m:r>
                              </m:e>
                              <m:sup>
                                <m:r>
                                  <a:rPr lang="en-GB" sz="4800" b="0" i="1" smtClean="0">
                                    <a:latin typeface="Cambria Math" panose="02040503050406030204" pitchFamily="18" charset="0"/>
                                  </a:rPr>
                                  <m:t>2</m:t>
                                </m:r>
                              </m:sup>
                            </m:sSup>
                          </m:e>
                        </m:d>
                        <m:r>
                          <a:rPr lang="en-GB" sz="4800" b="0" i="1" smtClean="0">
                            <a:latin typeface="Cambria Math" panose="02040503050406030204" pitchFamily="18" charset="0"/>
                          </a:rPr>
                          <m:t>𝑟</m:t>
                        </m:r>
                      </m:oMath>
                    </m:oMathPara>
                  </a14:m>
                  <a:endParaRPr lang="en-CA" sz="4800" dirty="0"/>
                </a:p>
              </p:txBody>
            </p:sp>
          </mc:Choice>
          <mc:Fallback xmlns="">
            <p:sp>
              <p:nvSpPr>
                <p:cNvPr id="11" name="TextBox 10">
                  <a:extLst>
                    <a:ext uri="{FF2B5EF4-FFF2-40B4-BE49-F238E27FC236}">
                      <a16:creationId xmlns:a16="http://schemas.microsoft.com/office/drawing/2014/main" id="{0EB1F906-80F9-40ED-8FFA-BD9F9ECC92B9}"/>
                    </a:ext>
                  </a:extLst>
                </p:cNvPr>
                <p:cNvSpPr txBox="1">
                  <a:spLocks noRot="1" noChangeAspect="1" noMove="1" noResize="1" noEditPoints="1" noAdjustHandles="1" noChangeArrowheads="1" noChangeShapeType="1" noTextEdit="1"/>
                </p:cNvSpPr>
                <p:nvPr/>
              </p:nvSpPr>
              <p:spPr>
                <a:xfrm>
                  <a:off x="211392" y="4913267"/>
                  <a:ext cx="5345122" cy="839332"/>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94D56D-4183-4CF7-B08A-700540D8CAA7}"/>
                    </a:ext>
                  </a:extLst>
                </p:cNvPr>
                <p:cNvSpPr txBox="1"/>
                <p:nvPr/>
              </p:nvSpPr>
              <p:spPr>
                <a:xfrm>
                  <a:off x="211392" y="5872257"/>
                  <a:ext cx="6096322" cy="718017"/>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33</m:t>
                            </m:r>
                          </m:sub>
                          <m:sup>
                            <m:r>
                              <a:rPr lang="en-GB" sz="4000" b="0" i="1" smtClean="0">
                                <a:solidFill>
                                  <a:srgbClr val="00B0F0"/>
                                </a:solidFill>
                                <a:latin typeface="Cambria Math" panose="02040503050406030204" pitchFamily="18" charset="0"/>
                              </a:rPr>
                              <m:t>1</m:t>
                            </m:r>
                          </m:sup>
                        </m:sSubSup>
                        <m:r>
                          <a:rPr lang="en-GB" sz="4000" b="0" i="1" smtClean="0">
                            <a:solidFill>
                              <a:schemeClr val="tx1"/>
                            </a:solidFill>
                            <a:latin typeface="Cambria Math" panose="02040503050406030204" pitchFamily="18" charset="0"/>
                          </a:rPr>
                          <m:t>=−</m:t>
                        </m:r>
                        <m:d>
                          <m:dPr>
                            <m:ctrlPr>
                              <a:rPr lang="en-GB" sz="4000" b="0" i="1" smtClean="0">
                                <a:latin typeface="Cambria Math" panose="02040503050406030204" pitchFamily="18" charset="0"/>
                              </a:rPr>
                            </m:ctrlPr>
                          </m:dPr>
                          <m:e>
                            <m:r>
                              <a:rPr lang="en-GB" sz="4000" b="0" i="1" smtClean="0">
                                <a:latin typeface="Cambria Math" panose="02040503050406030204" pitchFamily="18" charset="0"/>
                              </a:rPr>
                              <m:t>1−</m:t>
                            </m:r>
                            <m:r>
                              <a:rPr lang="en-GB" sz="4000" b="0" i="1" smtClean="0">
                                <a:latin typeface="Cambria Math" panose="02040503050406030204" pitchFamily="18" charset="0"/>
                              </a:rPr>
                              <m:t>𝑘</m:t>
                            </m:r>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𝑟</m:t>
                                </m:r>
                              </m:e>
                              <m:sup>
                                <m:r>
                                  <a:rPr lang="en-GB" sz="4000" b="0" i="1" smtClean="0">
                                    <a:latin typeface="Cambria Math" panose="02040503050406030204" pitchFamily="18" charset="0"/>
                                  </a:rPr>
                                  <m:t>2</m:t>
                                </m:r>
                              </m:sup>
                            </m:sSup>
                          </m:e>
                        </m:d>
                        <m:r>
                          <a:rPr lang="en-GB" sz="4000" b="0" i="1" smtClean="0">
                            <a:latin typeface="Cambria Math" panose="02040503050406030204" pitchFamily="18" charset="0"/>
                          </a:rPr>
                          <m:t>𝑟</m:t>
                        </m:r>
                        <m:sSup>
                          <m:sSupPr>
                            <m:ctrlPr>
                              <a:rPr lang="en-GB" sz="4000" b="0" i="1" smtClean="0">
                                <a:latin typeface="Cambria Math" panose="02040503050406030204" pitchFamily="18" charset="0"/>
                              </a:rPr>
                            </m:ctrlPr>
                          </m:sSupPr>
                          <m:e>
                            <m:d>
                              <m:dPr>
                                <m:ctrlPr>
                                  <a:rPr lang="en-GB" sz="4000" b="0" i="1" smtClean="0">
                                    <a:latin typeface="Cambria Math" panose="02040503050406030204" pitchFamily="18" charset="0"/>
                                  </a:rPr>
                                </m:ctrlPr>
                              </m:dPr>
                              <m:e>
                                <m:func>
                                  <m:funcPr>
                                    <m:ctrlPr>
                                      <a:rPr lang="en-GB" sz="4000" b="0" i="1" smtClean="0">
                                        <a:latin typeface="Cambria Math" panose="02040503050406030204" pitchFamily="18" charset="0"/>
                                      </a:rPr>
                                    </m:ctrlPr>
                                  </m:funcPr>
                                  <m:fName>
                                    <m:r>
                                      <m:rPr>
                                        <m:sty m:val="p"/>
                                      </m:rPr>
                                      <a:rPr lang="en-GB" sz="4000" b="0" i="0" smtClean="0">
                                        <a:latin typeface="Cambria Math" panose="02040503050406030204" pitchFamily="18" charset="0"/>
                                      </a:rPr>
                                      <m:t>sin</m:t>
                                    </m:r>
                                  </m:fName>
                                  <m:e>
                                    <m:r>
                                      <a:rPr lang="en-GB" sz="4000" b="0" i="1" smtClean="0">
                                        <a:latin typeface="Cambria Math" panose="02040503050406030204" pitchFamily="18" charset="0"/>
                                      </a:rPr>
                                      <m:t>𝜃</m:t>
                                    </m:r>
                                  </m:e>
                                </m:func>
                              </m:e>
                            </m:d>
                          </m:e>
                          <m:sup>
                            <m:r>
                              <a:rPr lang="en-GB" sz="4000" b="0" i="1" smtClean="0">
                                <a:latin typeface="Cambria Math" panose="02040503050406030204" pitchFamily="18" charset="0"/>
                              </a:rPr>
                              <m:t>2</m:t>
                            </m:r>
                          </m:sup>
                        </m:sSup>
                      </m:oMath>
                    </m:oMathPara>
                  </a14:m>
                  <a:endParaRPr lang="en-CA" sz="4000" dirty="0"/>
                </a:p>
              </p:txBody>
            </p:sp>
          </mc:Choice>
          <mc:Fallback xmlns="">
            <p:sp>
              <p:nvSpPr>
                <p:cNvPr id="12" name="TextBox 11">
                  <a:extLst>
                    <a:ext uri="{FF2B5EF4-FFF2-40B4-BE49-F238E27FC236}">
                      <a16:creationId xmlns:a16="http://schemas.microsoft.com/office/drawing/2014/main" id="{B994D56D-4183-4CF7-B08A-700540D8CAA7}"/>
                    </a:ext>
                  </a:extLst>
                </p:cNvPr>
                <p:cNvSpPr txBox="1">
                  <a:spLocks noRot="1" noChangeAspect="1" noMove="1" noResize="1" noEditPoints="1" noAdjustHandles="1" noChangeArrowheads="1" noChangeShapeType="1" noTextEdit="1"/>
                </p:cNvSpPr>
                <p:nvPr/>
              </p:nvSpPr>
              <p:spPr>
                <a:xfrm>
                  <a:off x="211392" y="5872257"/>
                  <a:ext cx="6096322" cy="718017"/>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D7C1909-219E-442C-BEE5-0DBC9911CA7F}"/>
                    </a:ext>
                  </a:extLst>
                </p:cNvPr>
                <p:cNvSpPr txBox="1"/>
                <p:nvPr/>
              </p:nvSpPr>
              <p:spPr>
                <a:xfrm>
                  <a:off x="135985" y="68636"/>
                  <a:ext cx="3271161" cy="991938"/>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11</m:t>
                          </m:r>
                        </m:sub>
                        <m:sup>
                          <m:r>
                            <a:rPr lang="en-GB" sz="4000" b="0" i="1" smtClean="0">
                              <a:solidFill>
                                <a:srgbClr val="00B0F0"/>
                              </a:solidFill>
                              <a:latin typeface="Cambria Math" panose="02040503050406030204" pitchFamily="18" charset="0"/>
                            </a:rPr>
                            <m:t>0</m:t>
                          </m:r>
                        </m:sup>
                      </m:sSubSup>
                      <m:r>
                        <a:rPr lang="en-GB" sz="4000" b="0" i="1" smtClean="0">
                          <a:latin typeface="Cambria Math" panose="02040503050406030204" pitchFamily="18" charset="0"/>
                        </a:rPr>
                        <m:t>=</m:t>
                      </m:r>
                    </m:oMath>
                  </a14:m>
                  <a:r>
                    <a:rPr lang="en-GB" sz="4000" b="0" dirty="0"/>
                    <a:t> </a:t>
                  </a:r>
                  <a14:m>
                    <m:oMath xmlns:m="http://schemas.openxmlformats.org/officeDocument/2006/math">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𝑎</m:t>
                          </m:r>
                          <m:acc>
                            <m:accPr>
                              <m:chr m:val="̇"/>
                              <m:ctrlPr>
                                <a:rPr lang="en-GB" sz="4000" b="0" i="1" smtClean="0">
                                  <a:latin typeface="Cambria Math" panose="02040503050406030204" pitchFamily="18" charset="0"/>
                                </a:rPr>
                              </m:ctrlPr>
                            </m:accPr>
                            <m:e>
                              <m:r>
                                <a:rPr lang="en-GB" sz="4000" b="0" i="1" smtClean="0">
                                  <a:latin typeface="Cambria Math" panose="02040503050406030204" pitchFamily="18" charset="0"/>
                                </a:rPr>
                                <m:t>𝑎</m:t>
                              </m:r>
                            </m:e>
                          </m:acc>
                        </m:num>
                        <m:den>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den>
                      </m:f>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r>
                            <a:rPr lang="en-GB" sz="4000" b="0" i="1" smtClean="0">
                              <a:latin typeface="Cambria Math" panose="02040503050406030204" pitchFamily="18" charset="0"/>
                            </a:rPr>
                            <m:t>1−</m:t>
                          </m:r>
                          <m:r>
                            <a:rPr lang="en-GB" sz="4000" b="0" i="1" smtClean="0">
                              <a:latin typeface="Cambria Math" panose="02040503050406030204" pitchFamily="18" charset="0"/>
                            </a:rPr>
                            <m:t>𝑘</m:t>
                          </m:r>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𝑟</m:t>
                              </m:r>
                            </m:e>
                            <m:sup>
                              <m:r>
                                <a:rPr lang="en-GB" sz="4000" b="0" i="1" smtClean="0">
                                  <a:latin typeface="Cambria Math" panose="02040503050406030204" pitchFamily="18" charset="0"/>
                                </a:rPr>
                                <m:t>2</m:t>
                              </m:r>
                            </m:sup>
                          </m:sSup>
                        </m:den>
                      </m:f>
                    </m:oMath>
                  </a14:m>
                  <a:r>
                    <a:rPr lang="en-CA" sz="4000" dirty="0"/>
                    <a:t> </a:t>
                  </a:r>
                </a:p>
              </p:txBody>
            </p:sp>
          </mc:Choice>
          <mc:Fallback xmlns="">
            <p:sp>
              <p:nvSpPr>
                <p:cNvPr id="14" name="TextBox 13">
                  <a:extLst>
                    <a:ext uri="{FF2B5EF4-FFF2-40B4-BE49-F238E27FC236}">
                      <a16:creationId xmlns:a16="http://schemas.microsoft.com/office/drawing/2014/main" id="{3D7C1909-219E-442C-BEE5-0DBC9911CA7F}"/>
                    </a:ext>
                  </a:extLst>
                </p:cNvPr>
                <p:cNvSpPr txBox="1">
                  <a:spLocks noRot="1" noChangeAspect="1" noMove="1" noResize="1" noEditPoints="1" noAdjustHandles="1" noChangeArrowheads="1" noChangeShapeType="1" noTextEdit="1"/>
                </p:cNvSpPr>
                <p:nvPr/>
              </p:nvSpPr>
              <p:spPr>
                <a:xfrm>
                  <a:off x="135985" y="68636"/>
                  <a:ext cx="3271161" cy="991938"/>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A2A58E-7F39-49F2-B235-F58B3B250D43}"/>
                    </a:ext>
                  </a:extLst>
                </p:cNvPr>
                <p:cNvSpPr txBox="1"/>
                <p:nvPr/>
              </p:nvSpPr>
              <p:spPr>
                <a:xfrm>
                  <a:off x="135985" y="1159500"/>
                  <a:ext cx="2609076" cy="991938"/>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22</m:t>
                          </m:r>
                        </m:sub>
                        <m:sup>
                          <m:r>
                            <a:rPr lang="en-GB" sz="4000" b="0" i="1" smtClean="0">
                              <a:solidFill>
                                <a:srgbClr val="00B0F0"/>
                              </a:solidFill>
                              <a:latin typeface="Cambria Math" panose="02040503050406030204" pitchFamily="18" charset="0"/>
                            </a:rPr>
                            <m:t>0</m:t>
                          </m:r>
                        </m:sup>
                      </m:sSubSup>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𝑎</m:t>
                          </m:r>
                          <m:acc>
                            <m:accPr>
                              <m:chr m:val="̇"/>
                              <m:ctrlPr>
                                <a:rPr lang="en-GB" sz="4000" b="0" i="1" smtClean="0">
                                  <a:latin typeface="Cambria Math" panose="02040503050406030204" pitchFamily="18" charset="0"/>
                                </a:rPr>
                              </m:ctrlPr>
                            </m:accPr>
                            <m:e>
                              <m:r>
                                <a:rPr lang="en-GB" sz="4000" b="0" i="1" smtClean="0">
                                  <a:latin typeface="Cambria Math" panose="02040503050406030204" pitchFamily="18" charset="0"/>
                                </a:rPr>
                                <m:t>𝑎</m:t>
                              </m:r>
                            </m:e>
                          </m:acc>
                        </m:num>
                        <m:den>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den>
                      </m:f>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𝑟</m:t>
                          </m:r>
                        </m:e>
                        <m:sup>
                          <m:r>
                            <a:rPr lang="en-GB" sz="4000" b="0" i="1" smtClean="0">
                              <a:latin typeface="Cambria Math" panose="02040503050406030204" pitchFamily="18" charset="0"/>
                            </a:rPr>
                            <m:t>2</m:t>
                          </m:r>
                        </m:sup>
                      </m:sSup>
                    </m:oMath>
                  </a14:m>
                  <a:r>
                    <a:rPr lang="en-CA" sz="4000" dirty="0"/>
                    <a:t>  </a:t>
                  </a:r>
                </a:p>
              </p:txBody>
            </p:sp>
          </mc:Choice>
          <mc:Fallback xmlns="">
            <p:sp>
              <p:nvSpPr>
                <p:cNvPr id="15" name="TextBox 14">
                  <a:extLst>
                    <a:ext uri="{FF2B5EF4-FFF2-40B4-BE49-F238E27FC236}">
                      <a16:creationId xmlns:a16="http://schemas.microsoft.com/office/drawing/2014/main" id="{85A2A58E-7F39-49F2-B235-F58B3B250D43}"/>
                    </a:ext>
                  </a:extLst>
                </p:cNvPr>
                <p:cNvSpPr txBox="1">
                  <a:spLocks noRot="1" noChangeAspect="1" noMove="1" noResize="1" noEditPoints="1" noAdjustHandles="1" noChangeArrowheads="1" noChangeShapeType="1" noTextEdit="1"/>
                </p:cNvSpPr>
                <p:nvPr/>
              </p:nvSpPr>
              <p:spPr>
                <a:xfrm>
                  <a:off x="135985" y="1159500"/>
                  <a:ext cx="2609076" cy="991938"/>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B351B6E-9DF3-4BB3-8452-DD515DC7FE2B}"/>
                    </a:ext>
                  </a:extLst>
                </p:cNvPr>
                <p:cNvSpPr txBox="1"/>
                <p:nvPr/>
              </p:nvSpPr>
              <p:spPr>
                <a:xfrm>
                  <a:off x="135985" y="2253182"/>
                  <a:ext cx="4303368" cy="991938"/>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33</m:t>
                          </m:r>
                        </m:sub>
                        <m:sup>
                          <m:r>
                            <a:rPr lang="en-GB" sz="4000" b="0" i="1" smtClean="0">
                              <a:solidFill>
                                <a:srgbClr val="00B0F0"/>
                              </a:solidFill>
                              <a:latin typeface="Cambria Math" panose="02040503050406030204" pitchFamily="18" charset="0"/>
                            </a:rPr>
                            <m:t>0</m:t>
                          </m:r>
                        </m:sup>
                      </m:sSubSup>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𝑎</m:t>
                          </m:r>
                          <m:acc>
                            <m:accPr>
                              <m:chr m:val="̇"/>
                              <m:ctrlPr>
                                <a:rPr lang="en-GB" sz="4000" b="0" i="1" smtClean="0">
                                  <a:latin typeface="Cambria Math" panose="02040503050406030204" pitchFamily="18" charset="0"/>
                                </a:rPr>
                              </m:ctrlPr>
                            </m:accPr>
                            <m:e>
                              <m:r>
                                <a:rPr lang="en-GB" sz="4000" b="0" i="1" smtClean="0">
                                  <a:latin typeface="Cambria Math" panose="02040503050406030204" pitchFamily="18" charset="0"/>
                                </a:rPr>
                                <m:t>𝑎</m:t>
                              </m:r>
                            </m:e>
                          </m:acc>
                        </m:num>
                        <m:den>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2</m:t>
                              </m:r>
                            </m:sup>
                          </m:sSup>
                        </m:den>
                      </m:f>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𝑟</m:t>
                          </m:r>
                        </m:e>
                        <m:sup>
                          <m:r>
                            <a:rPr lang="en-GB" sz="4000" b="0" i="1" smtClean="0">
                              <a:latin typeface="Cambria Math" panose="02040503050406030204" pitchFamily="18" charset="0"/>
                            </a:rPr>
                            <m:t>2</m:t>
                          </m:r>
                        </m:sup>
                      </m:sSup>
                      <m:sSup>
                        <m:sSupPr>
                          <m:ctrlPr>
                            <a:rPr lang="en-GB" sz="4000" b="0" i="1" smtClean="0">
                              <a:latin typeface="Cambria Math" panose="02040503050406030204" pitchFamily="18" charset="0"/>
                            </a:rPr>
                          </m:ctrlPr>
                        </m:sSupPr>
                        <m:e>
                          <m:d>
                            <m:dPr>
                              <m:ctrlPr>
                                <a:rPr lang="en-GB" sz="4000" b="0" i="1" smtClean="0">
                                  <a:latin typeface="Cambria Math" panose="02040503050406030204" pitchFamily="18" charset="0"/>
                                </a:rPr>
                              </m:ctrlPr>
                            </m:dPr>
                            <m:e>
                              <m:func>
                                <m:funcPr>
                                  <m:ctrlPr>
                                    <a:rPr lang="en-GB" sz="4000" b="0" i="1" smtClean="0">
                                      <a:latin typeface="Cambria Math" panose="02040503050406030204" pitchFamily="18" charset="0"/>
                                    </a:rPr>
                                  </m:ctrlPr>
                                </m:funcPr>
                                <m:fName>
                                  <m:r>
                                    <m:rPr>
                                      <m:sty m:val="p"/>
                                    </m:rPr>
                                    <a:rPr lang="en-GB" sz="4000" b="0" i="0" smtClean="0">
                                      <a:latin typeface="Cambria Math" panose="02040503050406030204" pitchFamily="18" charset="0"/>
                                    </a:rPr>
                                    <m:t>sin</m:t>
                                  </m:r>
                                </m:fName>
                                <m:e>
                                  <m:r>
                                    <a:rPr lang="en-GB" sz="4000" b="0" i="1" smtClean="0">
                                      <a:latin typeface="Cambria Math" panose="02040503050406030204" pitchFamily="18" charset="0"/>
                                    </a:rPr>
                                    <m:t>𝜃</m:t>
                                  </m:r>
                                </m:e>
                              </m:func>
                            </m:e>
                          </m:d>
                        </m:e>
                        <m:sup>
                          <m:r>
                            <a:rPr lang="en-GB" sz="4000" b="0" i="1" smtClean="0">
                              <a:latin typeface="Cambria Math" panose="02040503050406030204" pitchFamily="18" charset="0"/>
                            </a:rPr>
                            <m:t>2</m:t>
                          </m:r>
                        </m:sup>
                      </m:sSup>
                    </m:oMath>
                  </a14:m>
                  <a:r>
                    <a:rPr lang="en-CA" sz="4000" dirty="0"/>
                    <a:t> </a:t>
                  </a:r>
                </a:p>
              </p:txBody>
            </p:sp>
          </mc:Choice>
          <mc:Fallback xmlns="">
            <p:sp>
              <p:nvSpPr>
                <p:cNvPr id="16" name="TextBox 15">
                  <a:extLst>
                    <a:ext uri="{FF2B5EF4-FFF2-40B4-BE49-F238E27FC236}">
                      <a16:creationId xmlns:a16="http://schemas.microsoft.com/office/drawing/2014/main" id="{8B351B6E-9DF3-4BB3-8452-DD515DC7FE2B}"/>
                    </a:ext>
                  </a:extLst>
                </p:cNvPr>
                <p:cNvSpPr txBox="1">
                  <a:spLocks noRot="1" noChangeAspect="1" noMove="1" noResize="1" noEditPoints="1" noAdjustHandles="1" noChangeArrowheads="1" noChangeShapeType="1" noTextEdit="1"/>
                </p:cNvSpPr>
                <p:nvPr/>
              </p:nvSpPr>
              <p:spPr>
                <a:xfrm>
                  <a:off x="135985" y="2253182"/>
                  <a:ext cx="4303368" cy="991938"/>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136DAD3-3B3A-4058-B913-E9F809061AA3}"/>
                    </a:ext>
                  </a:extLst>
                </p:cNvPr>
                <p:cNvSpPr txBox="1"/>
                <p:nvPr/>
              </p:nvSpPr>
              <p:spPr>
                <a:xfrm>
                  <a:off x="8663886" y="3782120"/>
                  <a:ext cx="3392129" cy="991938"/>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03</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30</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r>
                            <a:rPr lang="en-GB" sz="4000" b="0" i="1" smtClean="0">
                              <a:latin typeface="Cambria Math" panose="02040503050406030204" pitchFamily="18" charset="0"/>
                            </a:rPr>
                            <m:t>𝑐</m:t>
                          </m:r>
                        </m:den>
                      </m:f>
                      <m:f>
                        <m:fPr>
                          <m:ctrlPr>
                            <a:rPr lang="en-GB" sz="4000" b="0" i="1" smtClean="0">
                              <a:solidFill>
                                <a:schemeClr val="tx1"/>
                              </a:solidFill>
                              <a:latin typeface="Cambria Math" panose="02040503050406030204" pitchFamily="18" charset="0"/>
                            </a:rPr>
                          </m:ctrlPr>
                        </m:fPr>
                        <m:num>
                          <m:acc>
                            <m:accPr>
                              <m:chr m:val="̇"/>
                              <m:ctrlPr>
                                <a:rPr lang="en-GB" sz="4000" b="0" i="1" smtClean="0">
                                  <a:solidFill>
                                    <a:schemeClr val="tx1"/>
                                  </a:solidFill>
                                  <a:latin typeface="Cambria Math" panose="02040503050406030204" pitchFamily="18" charset="0"/>
                                </a:rPr>
                              </m:ctrlPr>
                            </m:accPr>
                            <m:e>
                              <m:r>
                                <a:rPr lang="en-GB" sz="4000" b="0" i="1" smtClean="0">
                                  <a:solidFill>
                                    <a:schemeClr val="tx1"/>
                                  </a:solidFill>
                                  <a:latin typeface="Cambria Math" panose="02040503050406030204" pitchFamily="18" charset="0"/>
                                </a:rPr>
                                <m:t>𝑎</m:t>
                              </m:r>
                            </m:e>
                          </m:acc>
                        </m:num>
                        <m:den>
                          <m:r>
                            <a:rPr lang="en-GB" sz="4000" b="0" i="1" smtClean="0">
                              <a:solidFill>
                                <a:schemeClr val="tx1"/>
                              </a:solidFill>
                              <a:latin typeface="Cambria Math" panose="02040503050406030204" pitchFamily="18" charset="0"/>
                            </a:rPr>
                            <m:t>𝑎</m:t>
                          </m:r>
                        </m:den>
                      </m:f>
                    </m:oMath>
                  </a14:m>
                  <a:r>
                    <a:rPr lang="en-CA" sz="4000" dirty="0"/>
                    <a:t> </a:t>
                  </a:r>
                </a:p>
              </p:txBody>
            </p:sp>
          </mc:Choice>
          <mc:Fallback xmlns="">
            <p:sp>
              <p:nvSpPr>
                <p:cNvPr id="17" name="TextBox 16">
                  <a:extLst>
                    <a:ext uri="{FF2B5EF4-FFF2-40B4-BE49-F238E27FC236}">
                      <a16:creationId xmlns:a16="http://schemas.microsoft.com/office/drawing/2014/main" id="{5136DAD3-3B3A-4058-B913-E9F809061AA3}"/>
                    </a:ext>
                  </a:extLst>
                </p:cNvPr>
                <p:cNvSpPr txBox="1">
                  <a:spLocks noRot="1" noChangeAspect="1" noMove="1" noResize="1" noEditPoints="1" noAdjustHandles="1" noChangeArrowheads="1" noChangeShapeType="1" noTextEdit="1"/>
                </p:cNvSpPr>
                <p:nvPr/>
              </p:nvSpPr>
              <p:spPr>
                <a:xfrm>
                  <a:off x="8663886" y="3782120"/>
                  <a:ext cx="3392129" cy="991938"/>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6763F09-6659-4549-9A8C-CFD555822734}"/>
                    </a:ext>
                  </a:extLst>
                </p:cNvPr>
                <p:cNvSpPr txBox="1"/>
                <p:nvPr/>
              </p:nvSpPr>
              <p:spPr>
                <a:xfrm>
                  <a:off x="8833492" y="4853695"/>
                  <a:ext cx="3222523" cy="961545"/>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13</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31</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r>
                            <a:rPr lang="en-GB" sz="4000" b="0" i="1" smtClean="0">
                              <a:latin typeface="Cambria Math" panose="02040503050406030204" pitchFamily="18" charset="0"/>
                            </a:rPr>
                            <m:t>𝑟</m:t>
                          </m:r>
                        </m:den>
                      </m:f>
                    </m:oMath>
                  </a14:m>
                  <a:r>
                    <a:rPr lang="en-CA" sz="4000" dirty="0"/>
                    <a:t> </a:t>
                  </a:r>
                </a:p>
              </p:txBody>
            </p:sp>
          </mc:Choice>
          <mc:Fallback xmlns="">
            <p:sp>
              <p:nvSpPr>
                <p:cNvPr id="18" name="TextBox 17">
                  <a:extLst>
                    <a:ext uri="{FF2B5EF4-FFF2-40B4-BE49-F238E27FC236}">
                      <a16:creationId xmlns:a16="http://schemas.microsoft.com/office/drawing/2014/main" id="{36763F09-6659-4549-9A8C-CFD555822734}"/>
                    </a:ext>
                  </a:extLst>
                </p:cNvPr>
                <p:cNvSpPr txBox="1">
                  <a:spLocks noRot="1" noChangeAspect="1" noMove="1" noResize="1" noEditPoints="1" noAdjustHandles="1" noChangeArrowheads="1" noChangeShapeType="1" noTextEdit="1"/>
                </p:cNvSpPr>
                <p:nvPr/>
              </p:nvSpPr>
              <p:spPr>
                <a:xfrm>
                  <a:off x="8833492" y="4853695"/>
                  <a:ext cx="3222523" cy="961545"/>
                </a:xfrm>
                <a:prstGeom prst="rect">
                  <a:avLst/>
                </a:prstGeom>
                <a:blipFill>
                  <a:blip r:embed="rId12"/>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A727D28-E387-4C6D-9DA8-E7AF35D9A1DC}"/>
                    </a:ext>
                  </a:extLst>
                </p:cNvPr>
                <p:cNvSpPr txBox="1"/>
                <p:nvPr/>
              </p:nvSpPr>
              <p:spPr>
                <a:xfrm>
                  <a:off x="8155774" y="5911314"/>
                  <a:ext cx="3900241" cy="722377"/>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23</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32</m:t>
                          </m:r>
                        </m:sub>
                        <m:sup>
                          <m:r>
                            <a:rPr lang="en-GB" sz="4000" b="0" i="1" smtClean="0">
                              <a:solidFill>
                                <a:srgbClr val="00B0F0"/>
                              </a:solidFill>
                              <a:latin typeface="Cambria Math" panose="02040503050406030204" pitchFamily="18" charset="0"/>
                            </a:rPr>
                            <m:t>3</m:t>
                          </m:r>
                        </m:sup>
                      </m:sSubSup>
                      <m:r>
                        <a:rPr lang="en-GB" sz="4000" b="0" i="1" smtClean="0">
                          <a:latin typeface="Cambria Math" panose="02040503050406030204" pitchFamily="18" charset="0"/>
                        </a:rPr>
                        <m:t>=</m:t>
                      </m:r>
                      <m:func>
                        <m:funcPr>
                          <m:ctrlPr>
                            <a:rPr lang="en-GB" sz="4000" b="0" i="1" smtClean="0">
                              <a:latin typeface="Cambria Math" panose="02040503050406030204" pitchFamily="18" charset="0"/>
                            </a:rPr>
                          </m:ctrlPr>
                        </m:funcPr>
                        <m:fName>
                          <m:r>
                            <m:rPr>
                              <m:sty m:val="p"/>
                            </m:rPr>
                            <a:rPr lang="en-GB" sz="4000" b="0" i="0" smtClean="0">
                              <a:latin typeface="Cambria Math" panose="02040503050406030204" pitchFamily="18" charset="0"/>
                            </a:rPr>
                            <m:t>cot</m:t>
                          </m:r>
                        </m:fName>
                        <m:e>
                          <m:r>
                            <a:rPr lang="en-GB" sz="4000" b="0" i="1" smtClean="0">
                              <a:latin typeface="Cambria Math" panose="02040503050406030204" pitchFamily="18" charset="0"/>
                            </a:rPr>
                            <m:t>𝜃</m:t>
                          </m:r>
                        </m:e>
                      </m:func>
                    </m:oMath>
                  </a14:m>
                  <a:r>
                    <a:rPr lang="en-CA" sz="4000" dirty="0"/>
                    <a:t> </a:t>
                  </a:r>
                </a:p>
              </p:txBody>
            </p:sp>
          </mc:Choice>
          <mc:Fallback xmlns="">
            <p:sp>
              <p:nvSpPr>
                <p:cNvPr id="19" name="TextBox 18">
                  <a:extLst>
                    <a:ext uri="{FF2B5EF4-FFF2-40B4-BE49-F238E27FC236}">
                      <a16:creationId xmlns:a16="http://schemas.microsoft.com/office/drawing/2014/main" id="{6A727D28-E387-4C6D-9DA8-E7AF35D9A1DC}"/>
                    </a:ext>
                  </a:extLst>
                </p:cNvPr>
                <p:cNvSpPr txBox="1">
                  <a:spLocks noRot="1" noChangeAspect="1" noMove="1" noResize="1" noEditPoints="1" noAdjustHandles="1" noChangeArrowheads="1" noChangeShapeType="1" noTextEdit="1"/>
                </p:cNvSpPr>
                <p:nvPr/>
              </p:nvSpPr>
              <p:spPr>
                <a:xfrm>
                  <a:off x="8155774" y="5911314"/>
                  <a:ext cx="3900241" cy="722377"/>
                </a:xfrm>
                <a:prstGeom prst="rect">
                  <a:avLst/>
                </a:prstGeom>
                <a:blipFill>
                  <a:blip r:embed="rId1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C7D32CD-E867-4B60-8118-9E7B2833A0D3}"/>
                    </a:ext>
                  </a:extLst>
                </p:cNvPr>
                <p:cNvSpPr txBox="1"/>
                <p:nvPr/>
              </p:nvSpPr>
              <p:spPr>
                <a:xfrm>
                  <a:off x="211392" y="3840015"/>
                  <a:ext cx="2533669" cy="953594"/>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11</m:t>
                          </m:r>
                        </m:sub>
                        <m:sup>
                          <m:r>
                            <a:rPr lang="en-GB" sz="4000" b="0" i="1" smtClean="0">
                              <a:solidFill>
                                <a:srgbClr val="00B0F0"/>
                              </a:solidFill>
                              <a:latin typeface="Cambria Math" panose="02040503050406030204" pitchFamily="18" charset="0"/>
                            </a:rPr>
                            <m:t>1</m:t>
                          </m:r>
                        </m:sup>
                      </m:sSubSup>
                      <m:r>
                        <a:rPr lang="en-GB" sz="40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𝑘𝑟</m:t>
                          </m:r>
                        </m:num>
                        <m:den>
                          <m:r>
                            <a:rPr lang="en-GB" sz="3600" b="0" i="1" smtClean="0">
                              <a:latin typeface="Cambria Math" panose="02040503050406030204" pitchFamily="18" charset="0"/>
                            </a:rPr>
                            <m:t>1−</m:t>
                          </m:r>
                          <m:r>
                            <a:rPr lang="en-GB" sz="3600" b="0" i="1" smtClean="0">
                              <a:latin typeface="Cambria Math" panose="02040503050406030204" pitchFamily="18" charset="0"/>
                            </a:rPr>
                            <m:t>𝑘</m:t>
                          </m:r>
                          <m:sSup>
                            <m:sSupPr>
                              <m:ctrlPr>
                                <a:rPr lang="en-GB" sz="3600" b="0" i="1" smtClean="0">
                                  <a:latin typeface="Cambria Math" panose="02040503050406030204" pitchFamily="18" charset="0"/>
                                </a:rPr>
                              </m:ctrlPr>
                            </m:sSupPr>
                            <m:e>
                              <m:r>
                                <a:rPr lang="en-GB" sz="3600" b="0" i="1" smtClean="0">
                                  <a:latin typeface="Cambria Math" panose="02040503050406030204" pitchFamily="18" charset="0"/>
                                </a:rPr>
                                <m:t>𝑟</m:t>
                              </m:r>
                            </m:e>
                            <m:sup>
                              <m:r>
                                <a:rPr lang="en-GB" sz="3600" b="0" i="1" smtClean="0">
                                  <a:latin typeface="Cambria Math" panose="02040503050406030204" pitchFamily="18" charset="0"/>
                                </a:rPr>
                                <m:t>2</m:t>
                              </m:r>
                            </m:sup>
                          </m:sSup>
                        </m:den>
                      </m:f>
                    </m:oMath>
                  </a14:m>
                  <a:r>
                    <a:rPr lang="en-CA" sz="3800" dirty="0"/>
                    <a:t> </a:t>
                  </a:r>
                </a:p>
              </p:txBody>
            </p:sp>
          </mc:Choice>
          <mc:Fallback xmlns="">
            <p:sp>
              <p:nvSpPr>
                <p:cNvPr id="20" name="TextBox 19">
                  <a:extLst>
                    <a:ext uri="{FF2B5EF4-FFF2-40B4-BE49-F238E27FC236}">
                      <a16:creationId xmlns:a16="http://schemas.microsoft.com/office/drawing/2014/main" id="{AC7D32CD-E867-4B60-8118-9E7B2833A0D3}"/>
                    </a:ext>
                  </a:extLst>
                </p:cNvPr>
                <p:cNvSpPr txBox="1">
                  <a:spLocks noRot="1" noChangeAspect="1" noMove="1" noResize="1" noEditPoints="1" noAdjustHandles="1" noChangeArrowheads="1" noChangeShapeType="1" noTextEdit="1"/>
                </p:cNvSpPr>
                <p:nvPr/>
              </p:nvSpPr>
              <p:spPr>
                <a:xfrm>
                  <a:off x="211392" y="3840015"/>
                  <a:ext cx="2533669" cy="953594"/>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9B1242-6130-4EE9-809E-50A4D3D67990}"/>
                    </a:ext>
                  </a:extLst>
                </p:cNvPr>
                <p:cNvSpPr txBox="1"/>
                <p:nvPr/>
              </p:nvSpPr>
              <p:spPr>
                <a:xfrm>
                  <a:off x="2883953" y="3837866"/>
                  <a:ext cx="3392129" cy="957891"/>
                </a:xfrm>
                <a:prstGeom prst="rect">
                  <a:avLst/>
                </a:prstGeom>
                <a:noFill/>
                <a:ln w="38100">
                  <a:solidFill>
                    <a:schemeClr val="tx1"/>
                  </a:solidFill>
                </a:ln>
              </p:spPr>
              <p:txBody>
                <a:bodyPr wrap="square" rtlCol="0">
                  <a:spAutoFit/>
                </a:bodyPr>
                <a:lstStyle/>
                <a:p>
                  <a14:m>
                    <m:oMath xmlns:m="http://schemas.openxmlformats.org/officeDocument/2006/math">
                      <m:sSubSup>
                        <m:sSubSupPr>
                          <m:ctrlPr>
                            <a:rPr lang="en-GB" sz="4000" b="0" i="1" smtClean="0">
                              <a:solidFill>
                                <a:srgbClr val="00B0F0"/>
                              </a:solidFill>
                              <a:latin typeface="Cambria Math" panose="02040503050406030204" pitchFamily="18" charset="0"/>
                            </a:rPr>
                          </m:ctrlPr>
                        </m:sSubSupPr>
                        <m:e>
                          <m:r>
                            <m:rPr>
                              <m:sty m:val="p"/>
                            </m:rPr>
                            <a:rPr lang="en-GB" sz="4000" b="0" i="0" smtClean="0">
                              <a:solidFill>
                                <a:srgbClr val="00B0F0"/>
                              </a:solidFill>
                              <a:latin typeface="Cambria Math" panose="02040503050406030204" pitchFamily="18" charset="0"/>
                            </a:rPr>
                            <m:t>Γ</m:t>
                          </m:r>
                        </m:e>
                        <m:sub>
                          <m:r>
                            <a:rPr lang="en-GB" sz="4000" b="0" i="1" smtClean="0">
                              <a:solidFill>
                                <a:srgbClr val="00B0F0"/>
                              </a:solidFill>
                              <a:latin typeface="Cambria Math" panose="02040503050406030204" pitchFamily="18" charset="0"/>
                            </a:rPr>
                            <m:t>01</m:t>
                          </m:r>
                        </m:sub>
                        <m:sup>
                          <m:r>
                            <a:rPr lang="en-GB" sz="4000" b="0" i="1" smtClean="0">
                              <a:solidFill>
                                <a:srgbClr val="00B0F0"/>
                              </a:solidFill>
                              <a:latin typeface="Cambria Math" panose="02040503050406030204" pitchFamily="18" charset="0"/>
                            </a:rPr>
                            <m:t>1</m:t>
                          </m:r>
                        </m:sup>
                      </m:sSubSup>
                      <m:r>
                        <a:rPr lang="en-GB" sz="4000" b="0" i="1" smtClean="0">
                          <a:latin typeface="Cambria Math" panose="02040503050406030204" pitchFamily="18" charset="0"/>
                        </a:rPr>
                        <m:t>=</m:t>
                      </m:r>
                      <m:sSubSup>
                        <m:sSubSupPr>
                          <m:ctrlPr>
                            <a:rPr lang="en-GB" sz="3600" b="0" i="1" smtClean="0">
                              <a:solidFill>
                                <a:srgbClr val="00B0F0"/>
                              </a:solidFill>
                              <a:latin typeface="Cambria Math" panose="02040503050406030204" pitchFamily="18" charset="0"/>
                            </a:rPr>
                          </m:ctrlPr>
                        </m:sSubSupPr>
                        <m:e>
                          <m:r>
                            <m:rPr>
                              <m:sty m:val="p"/>
                            </m:rPr>
                            <a:rPr lang="en-GB" sz="3600" b="0" i="0" smtClean="0">
                              <a:solidFill>
                                <a:srgbClr val="00B0F0"/>
                              </a:solidFill>
                              <a:latin typeface="Cambria Math" panose="02040503050406030204" pitchFamily="18" charset="0"/>
                            </a:rPr>
                            <m:t>Γ</m:t>
                          </m:r>
                        </m:e>
                        <m:sub>
                          <m:r>
                            <a:rPr lang="en-GB" sz="3600" b="0" i="1" smtClean="0">
                              <a:solidFill>
                                <a:srgbClr val="00B0F0"/>
                              </a:solidFill>
                              <a:latin typeface="Cambria Math" panose="02040503050406030204" pitchFamily="18" charset="0"/>
                            </a:rPr>
                            <m:t>10</m:t>
                          </m:r>
                        </m:sub>
                        <m:sup>
                          <m:r>
                            <a:rPr lang="en-GB" sz="3600" b="0" i="1" smtClean="0">
                              <a:solidFill>
                                <a:srgbClr val="00B0F0"/>
                              </a:solidFill>
                              <a:latin typeface="Cambria Math" panose="02040503050406030204" pitchFamily="18" charset="0"/>
                            </a:rPr>
                            <m:t>1</m:t>
                          </m:r>
                        </m:sup>
                      </m:sSubSup>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1</m:t>
                          </m:r>
                        </m:num>
                        <m:den>
                          <m:r>
                            <a:rPr lang="en-GB" sz="3600" b="0" i="1" smtClean="0">
                              <a:latin typeface="Cambria Math" panose="02040503050406030204" pitchFamily="18" charset="0"/>
                            </a:rPr>
                            <m:t>𝑐</m:t>
                          </m:r>
                        </m:den>
                      </m:f>
                      <m:f>
                        <m:fPr>
                          <m:ctrlPr>
                            <a:rPr lang="en-GB" sz="3600" b="0" i="1" smtClean="0">
                              <a:solidFill>
                                <a:schemeClr val="tx1"/>
                              </a:solidFill>
                              <a:latin typeface="Cambria Math" panose="02040503050406030204" pitchFamily="18" charset="0"/>
                            </a:rPr>
                          </m:ctrlPr>
                        </m:fPr>
                        <m:num>
                          <m:acc>
                            <m:accPr>
                              <m:chr m:val="̇"/>
                              <m:ctrlPr>
                                <a:rPr lang="en-GB" sz="3600" b="0" i="1" smtClean="0">
                                  <a:solidFill>
                                    <a:schemeClr val="tx1"/>
                                  </a:solidFill>
                                  <a:latin typeface="Cambria Math" panose="02040503050406030204" pitchFamily="18" charset="0"/>
                                </a:rPr>
                              </m:ctrlPr>
                            </m:accPr>
                            <m:e>
                              <m:r>
                                <a:rPr lang="en-GB" sz="3600" b="0" i="1" smtClean="0">
                                  <a:solidFill>
                                    <a:schemeClr val="tx1"/>
                                  </a:solidFill>
                                  <a:latin typeface="Cambria Math" panose="02040503050406030204" pitchFamily="18" charset="0"/>
                                </a:rPr>
                                <m:t>𝑎</m:t>
                              </m:r>
                            </m:e>
                          </m:acc>
                        </m:num>
                        <m:den>
                          <m:r>
                            <a:rPr lang="en-GB" sz="3600" b="0" i="1" smtClean="0">
                              <a:solidFill>
                                <a:schemeClr val="tx1"/>
                              </a:solidFill>
                              <a:latin typeface="Cambria Math" panose="02040503050406030204" pitchFamily="18" charset="0"/>
                            </a:rPr>
                            <m:t>𝑎</m:t>
                          </m:r>
                        </m:den>
                      </m:f>
                    </m:oMath>
                  </a14:m>
                  <a:r>
                    <a:rPr lang="en-CA" sz="3800" dirty="0"/>
                    <a:t> </a:t>
                  </a:r>
                </a:p>
              </p:txBody>
            </p:sp>
          </mc:Choice>
          <mc:Fallback xmlns="">
            <p:sp>
              <p:nvSpPr>
                <p:cNvPr id="21" name="TextBox 20">
                  <a:extLst>
                    <a:ext uri="{FF2B5EF4-FFF2-40B4-BE49-F238E27FC236}">
                      <a16:creationId xmlns:a16="http://schemas.microsoft.com/office/drawing/2014/main" id="{949B1242-6130-4EE9-809E-50A4D3D67990}"/>
                    </a:ext>
                  </a:extLst>
                </p:cNvPr>
                <p:cNvSpPr txBox="1">
                  <a:spLocks noRot="1" noChangeAspect="1" noMove="1" noResize="1" noEditPoints="1" noAdjustHandles="1" noChangeArrowheads="1" noChangeShapeType="1" noTextEdit="1"/>
                </p:cNvSpPr>
                <p:nvPr/>
              </p:nvSpPr>
              <p:spPr>
                <a:xfrm>
                  <a:off x="2883953" y="3837866"/>
                  <a:ext cx="3392129" cy="957891"/>
                </a:xfrm>
                <a:prstGeom prst="rect">
                  <a:avLst/>
                </a:prstGeom>
                <a:blipFill>
                  <a:blip r:embed="rId15"/>
                  <a:stretch>
                    <a:fillRect/>
                  </a:stretch>
                </a:blipFill>
                <a:ln w="38100">
                  <a:solidFill>
                    <a:schemeClr val="tx1"/>
                  </a:solidFill>
                </a:ln>
              </p:spPr>
              <p:txBody>
                <a:bodyPr/>
                <a:lstStyle/>
                <a:p>
                  <a:r>
                    <a:rPr lang="en-CA">
                      <a:noFill/>
                    </a:rPr>
                    <a:t> </a:t>
                  </a:r>
                </a:p>
              </p:txBody>
            </p:sp>
          </mc:Fallback>
        </mc:AlternateContent>
        <p:sp>
          <p:nvSpPr>
            <p:cNvPr id="22" name="TextBox 21">
              <a:extLst>
                <a:ext uri="{FF2B5EF4-FFF2-40B4-BE49-F238E27FC236}">
                  <a16:creationId xmlns:a16="http://schemas.microsoft.com/office/drawing/2014/main" id="{98C60863-D707-2DBC-929E-EFFDBEC23BE7}"/>
                </a:ext>
              </a:extLst>
            </p:cNvPr>
            <p:cNvSpPr txBox="1"/>
            <p:nvPr/>
          </p:nvSpPr>
          <p:spPr>
            <a:xfrm>
              <a:off x="9561635" y="1267932"/>
              <a:ext cx="2665716" cy="2308324"/>
            </a:xfrm>
            <a:prstGeom prst="rect">
              <a:avLst/>
            </a:prstGeom>
            <a:noFill/>
            <a:ln w="38100">
              <a:noFill/>
            </a:ln>
          </p:spPr>
          <p:txBody>
            <a:bodyPr wrap="square">
              <a:spAutoFit/>
            </a:bodyPr>
            <a:lstStyle/>
            <a:p>
              <a:pPr algn="ctr"/>
              <a:r>
                <a:rPr lang="en-CA" sz="4800" b="1" dirty="0">
                  <a:solidFill>
                    <a:srgbClr val="FF0000"/>
                  </a:solidFill>
                </a:rPr>
                <a:t>From Relativity 110c</a:t>
              </a:r>
            </a:p>
          </p:txBody>
        </p:sp>
      </p:grpSp>
    </p:spTree>
    <p:custDataLst>
      <p:tags r:id="rId1"/>
    </p:custDataLst>
    <p:extLst>
      <p:ext uri="{BB962C8B-B14F-4D97-AF65-F5344CB8AC3E}">
        <p14:creationId xmlns:p14="http://schemas.microsoft.com/office/powerpoint/2010/main" val="709082257"/>
      </p:ext>
    </p:extLst>
  </p:cSld>
  <p:clrMapOvr>
    <a:masterClrMapping/>
  </p:clrMapOvr>
  <mc:AlternateContent xmlns:mc="http://schemas.openxmlformats.org/markup-compatibility/2006" xmlns:p14="http://schemas.microsoft.com/office/powerpoint/2010/main">
    <mc:Choice Requires="p14">
      <p:transition p14:dur="0" advTm="7638"/>
    </mc:Choice>
    <mc:Fallback xmlns="">
      <p:transition advTm="76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Free illustrations of Solar system">
            <a:extLst>
              <a:ext uri="{FF2B5EF4-FFF2-40B4-BE49-F238E27FC236}">
                <a16:creationId xmlns:a16="http://schemas.microsoft.com/office/drawing/2014/main" id="{823E8949-3747-4AF2-D3DB-ED53F93676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 r="5336" b="24446"/>
          <a:stretch/>
        </p:blipFill>
        <p:spPr bwMode="auto">
          <a:xfrm>
            <a:off x="0" y="3701927"/>
            <a:ext cx="3333627" cy="177961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1F4B68-F317-354A-D1A7-17388CDE584C}"/>
                  </a:ext>
                </a:extLst>
              </p:cNvPr>
              <p:cNvSpPr txBox="1"/>
              <p:nvPr/>
            </p:nvSpPr>
            <p:spPr>
              <a:xfrm>
                <a:off x="3730171" y="383683"/>
                <a:ext cx="8461829" cy="209666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2800" b="0" i="1" smtClean="0">
                              <a:solidFill>
                                <a:srgbClr val="0070C0"/>
                              </a:solidFill>
                              <a:latin typeface="Cambria Math" panose="02040503050406030204" pitchFamily="18" charset="0"/>
                            </a:rPr>
                          </m:ctrlPr>
                        </m:sSubPr>
                        <m:e>
                          <m:r>
                            <a:rPr lang="en-GB" sz="2800" b="0" i="1" smtClean="0">
                              <a:solidFill>
                                <a:srgbClr val="0070C0"/>
                              </a:solidFill>
                              <a:latin typeface="Cambria Math" panose="02040503050406030204" pitchFamily="18" charset="0"/>
                            </a:rPr>
                            <m:t>𝑔</m:t>
                          </m:r>
                        </m:e>
                        <m:sub>
                          <m:r>
                            <a:rPr lang="en-GB" sz="2800" b="0" i="1" smtClean="0">
                              <a:solidFill>
                                <a:srgbClr val="0070C0"/>
                              </a:solidFill>
                              <a:latin typeface="Cambria Math" panose="02040503050406030204" pitchFamily="18" charset="0"/>
                            </a:rPr>
                            <m:t>𝜇𝜈</m:t>
                          </m:r>
                        </m:sub>
                      </m:sSub>
                      <m:r>
                        <a:rPr lang="en-GB" sz="2800" b="0" i="1" smtClean="0">
                          <a:latin typeface="Cambria Math" panose="02040503050406030204" pitchFamily="18" charset="0"/>
                        </a:rPr>
                        <m:t>→</m:t>
                      </m:r>
                      <m:d>
                        <m:dPr>
                          <m:begChr m:val="["/>
                          <m:endChr m:val="]"/>
                          <m:ctrlPr>
                            <a:rPr lang="en-GB" sz="2800" i="1">
                              <a:latin typeface="Cambria Math" panose="02040503050406030204" pitchFamily="18" charset="0"/>
                            </a:rPr>
                          </m:ctrlPr>
                        </m:dPr>
                        <m:e>
                          <m:m>
                            <m:mPr>
                              <m:mcs>
                                <m:mc>
                                  <m:mcPr>
                                    <m:count m:val="2"/>
                                    <m:mcJc m:val="center"/>
                                  </m:mcPr>
                                </m:mc>
                              </m:mcs>
                              <m:ctrlPr>
                                <a:rPr lang="en-GB" sz="2800" i="1">
                                  <a:latin typeface="Cambria Math" panose="02040503050406030204" pitchFamily="18" charset="0"/>
                                </a:rPr>
                              </m:ctrlPr>
                            </m:mPr>
                            <m:mr>
                              <m:e>
                                <m:m>
                                  <m:mPr>
                                    <m:mcs>
                                      <m:mc>
                                        <m:mcPr>
                                          <m:count m:val="2"/>
                                          <m:mcJc m:val="center"/>
                                        </m:mcPr>
                                      </m:mc>
                                    </m:mcs>
                                    <m:ctrlPr>
                                      <a:rPr lang="en-GB" sz="2800" i="1">
                                        <a:latin typeface="Cambria Math" panose="02040503050406030204" pitchFamily="18" charset="0"/>
                                      </a:rPr>
                                    </m:ctrlPr>
                                  </m:mPr>
                                  <m:mr>
                                    <m:e>
                                      <m:eqArr>
                                        <m:eqArrPr>
                                          <m:ctrlPr>
                                            <a:rPr lang="en-GB" sz="2800" i="1">
                                              <a:latin typeface="Cambria Math" panose="02040503050406030204" pitchFamily="18" charset="0"/>
                                            </a:rPr>
                                          </m:ctrlPr>
                                        </m:eqArrPr>
                                        <m:e>
                                          <m:r>
                                            <a:rPr lang="en-GB" sz="2800" i="1">
                                              <a:latin typeface="Cambria Math" panose="02040503050406030204" pitchFamily="18" charset="0"/>
                                            </a:rPr>
                                            <m:t>+1</m:t>
                                          </m:r>
                                        </m:e>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0</m:t>
                                          </m:r>
                                        </m:e>
                                      </m:eqArr>
                                    </m:e>
                                    <m:e>
                                      <m:eqArr>
                                        <m:eqArrPr>
                                          <m:ctrlPr>
                                            <a:rPr lang="en-GB" sz="2800" i="1">
                                              <a:latin typeface="Cambria Math" panose="02040503050406030204" pitchFamily="18" charset="0"/>
                                            </a:rPr>
                                          </m:ctrlPr>
                                        </m:eqArrPr>
                                        <m:e>
                                          <m:r>
                                            <a:rPr lang="en-GB" sz="2800" i="1">
                                              <a:latin typeface="Cambria Math" panose="02040503050406030204" pitchFamily="18" charset="0"/>
                                            </a:rPr>
                                            <m:t>0</m:t>
                                          </m:r>
                                        </m:e>
                                        <m:e>
                                          <m:r>
                                            <a:rPr lang="en-GB" sz="2800" i="1">
                                              <a:latin typeface="Cambria Math" panose="02040503050406030204" pitchFamily="18" charset="0"/>
                                            </a:rPr>
                                            <m:t>−</m:t>
                                          </m:r>
                                          <m:f>
                                            <m:fPr>
                                              <m:ctrlPr>
                                                <a:rPr lang="en-GB" sz="2800" i="1">
                                                  <a:latin typeface="Cambria Math" panose="02040503050406030204" pitchFamily="18" charset="0"/>
                                                </a:rPr>
                                              </m:ctrlPr>
                                            </m:fPr>
                                            <m:num>
                                              <m:sSup>
                                                <m:sSupPr>
                                                  <m:ctrlPr>
                                                    <a:rPr lang="en-GB" sz="2800" i="1">
                                                      <a:latin typeface="Cambria Math" panose="02040503050406030204" pitchFamily="18" charset="0"/>
                                                    </a:rPr>
                                                  </m:ctrlPr>
                                                </m:sSupPr>
                                                <m:e>
                                                  <m:d>
                                                    <m:dPr>
                                                      <m:ctrlPr>
                                                        <a:rPr lang="en-GB" sz="2800" i="1">
                                                          <a:latin typeface="Cambria Math" panose="02040503050406030204" pitchFamily="18" charset="0"/>
                                                        </a:rPr>
                                                      </m:ctrlPr>
                                                    </m:dPr>
                                                    <m:e>
                                                      <m:r>
                                                        <a:rPr lang="en-GB" sz="2800" i="1">
                                                          <a:solidFill>
                                                            <a:srgbClr val="FF0000"/>
                                                          </a:solidFill>
                                                          <a:latin typeface="Cambria Math" panose="02040503050406030204" pitchFamily="18" charset="0"/>
                                                        </a:rPr>
                                                        <m:t>𝑎</m:t>
                                                      </m:r>
                                                      <m:r>
                                                        <a:rPr lang="en-GB" sz="2800" i="1">
                                                          <a:solidFill>
                                                            <a:srgbClr val="FF0000"/>
                                                          </a:solidFill>
                                                          <a:latin typeface="Cambria Math" panose="02040503050406030204" pitchFamily="18" charset="0"/>
                                                        </a:rPr>
                                                        <m:t>(</m:t>
                                                      </m:r>
                                                      <m:r>
                                                        <a:rPr lang="en-GB" sz="2800" i="1">
                                                          <a:solidFill>
                                                            <a:srgbClr val="FF0000"/>
                                                          </a:solidFill>
                                                          <a:latin typeface="Cambria Math" panose="02040503050406030204" pitchFamily="18" charset="0"/>
                                                        </a:rPr>
                                                        <m:t>𝑡</m:t>
                                                      </m:r>
                                                      <m:r>
                                                        <a:rPr lang="en-GB" sz="2800" i="1">
                                                          <a:solidFill>
                                                            <a:srgbClr val="FF0000"/>
                                                          </a:solidFill>
                                                          <a:latin typeface="Cambria Math" panose="02040503050406030204" pitchFamily="18" charset="0"/>
                                                        </a:rPr>
                                                        <m:t>)</m:t>
                                                      </m:r>
                                                    </m:e>
                                                  </m:d>
                                                </m:e>
                                                <m:sup>
                                                  <m:r>
                                                    <a:rPr lang="en-GB" sz="2800" i="1">
                                                      <a:latin typeface="Cambria Math" panose="02040503050406030204" pitchFamily="18" charset="0"/>
                                                    </a:rPr>
                                                    <m:t>2</m:t>
                                                  </m:r>
                                                </m:sup>
                                              </m:sSup>
                                            </m:num>
                                            <m:den>
                                              <m:r>
                                                <a:rPr lang="en-GB" sz="2800" i="1">
                                                  <a:latin typeface="Cambria Math" panose="02040503050406030204" pitchFamily="18" charset="0"/>
                                                </a:rPr>
                                                <m:t>1−</m:t>
                                              </m:r>
                                              <m:r>
                                                <a:rPr lang="en-GB" sz="2800" i="1">
                                                  <a:solidFill>
                                                    <a:srgbClr val="7030A0"/>
                                                  </a:solidFill>
                                                  <a:latin typeface="Cambria Math" panose="02040503050406030204" pitchFamily="18" charset="0"/>
                                                </a:rPr>
                                                <m:t>𝑘</m:t>
                                              </m:r>
                                              <m:sSup>
                                                <m:sSupPr>
                                                  <m:ctrlPr>
                                                    <a:rPr lang="en-GB" sz="2800" i="1">
                                                      <a:latin typeface="Cambria Math" panose="02040503050406030204" pitchFamily="18" charset="0"/>
                                                    </a:rPr>
                                                  </m:ctrlPr>
                                                </m:sSupPr>
                                                <m:e>
                                                  <m:r>
                                                    <a:rPr lang="en-GB" sz="2800" i="1">
                                                      <a:solidFill>
                                                        <a:srgbClr val="0070C0"/>
                                                      </a:solidFill>
                                                      <a:latin typeface="Cambria Math" panose="02040503050406030204" pitchFamily="18" charset="0"/>
                                                    </a:rPr>
                                                    <m:t>𝑟</m:t>
                                                  </m:r>
                                                </m:e>
                                                <m:sup>
                                                  <m:r>
                                                    <a:rPr lang="en-GB" sz="2800" i="1">
                                                      <a:latin typeface="Cambria Math" panose="02040503050406030204" pitchFamily="18" charset="0"/>
                                                    </a:rPr>
                                                    <m:t>2</m:t>
                                                  </m:r>
                                                </m:sup>
                                              </m:sSup>
                                            </m:den>
                                          </m:f>
                                        </m:e>
                                        <m:e>
                                          <m:r>
                                            <a:rPr lang="en-GB" sz="2800" i="1">
                                              <a:latin typeface="Cambria Math" panose="02040503050406030204" pitchFamily="18" charset="0"/>
                                            </a:rPr>
                                            <m:t>0</m:t>
                                          </m:r>
                                        </m:e>
                                        <m:e>
                                          <m:r>
                                            <a:rPr lang="en-GB" sz="2800" i="1">
                                              <a:latin typeface="Cambria Math" panose="02040503050406030204" pitchFamily="18" charset="0"/>
                                            </a:rPr>
                                            <m:t>0</m:t>
                                          </m:r>
                                        </m:e>
                                      </m:eqArr>
                                    </m:e>
                                  </m:mr>
                                </m:m>
                              </m:e>
                              <m:e>
                                <m:m>
                                  <m:mPr>
                                    <m:mcs>
                                      <m:mc>
                                        <m:mcPr>
                                          <m:count m:val="2"/>
                                          <m:mcJc m:val="center"/>
                                        </m:mcPr>
                                      </m:mc>
                                    </m:mcs>
                                    <m:ctrlPr>
                                      <a:rPr lang="en-GB" sz="2800" i="1">
                                        <a:latin typeface="Cambria Math" panose="02040503050406030204" pitchFamily="18" charset="0"/>
                                      </a:rPr>
                                    </m:ctrlPr>
                                  </m:mPr>
                                  <m:mr>
                                    <m:e>
                                      <m:eqArr>
                                        <m:eqArrPr>
                                          <m:ctrlPr>
                                            <a:rPr lang="en-GB" sz="2800" i="1">
                                              <a:latin typeface="Cambria Math" panose="02040503050406030204" pitchFamily="18" charset="0"/>
                                            </a:rPr>
                                          </m:ctrlPr>
                                        </m:eqArrPr>
                                        <m:e>
                                          <m:r>
                                            <m:rPr>
                                              <m:brk m:alnAt="7"/>
                                            </m:rP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m:t>
                                          </m:r>
                                          <m:sSup>
                                            <m:sSupPr>
                                              <m:ctrlPr>
                                                <a:rPr lang="en-GB" sz="2800" i="1">
                                                  <a:latin typeface="Cambria Math" panose="02040503050406030204" pitchFamily="18" charset="0"/>
                                                </a:rPr>
                                              </m:ctrlPr>
                                            </m:sSupPr>
                                            <m:e>
                                              <m:d>
                                                <m:dPr>
                                                  <m:ctrlPr>
                                                    <a:rPr lang="en-GB" sz="2800" i="1">
                                                      <a:latin typeface="Cambria Math" panose="02040503050406030204" pitchFamily="18" charset="0"/>
                                                    </a:rPr>
                                                  </m:ctrlPr>
                                                </m:dPr>
                                                <m:e>
                                                  <m:r>
                                                    <a:rPr lang="en-GB" sz="2800" i="1">
                                                      <a:solidFill>
                                                        <a:srgbClr val="FF0000"/>
                                                      </a:solidFill>
                                                      <a:latin typeface="Cambria Math" panose="02040503050406030204" pitchFamily="18" charset="0"/>
                                                    </a:rPr>
                                                    <m:t>𝑎</m:t>
                                                  </m:r>
                                                  <m:r>
                                                    <a:rPr lang="en-GB" sz="2800" i="1">
                                                      <a:solidFill>
                                                        <a:srgbClr val="FF0000"/>
                                                      </a:solidFill>
                                                      <a:latin typeface="Cambria Math" panose="02040503050406030204" pitchFamily="18" charset="0"/>
                                                    </a:rPr>
                                                    <m:t>(</m:t>
                                                  </m:r>
                                                  <m:r>
                                                    <a:rPr lang="en-GB" sz="2800" i="1">
                                                      <a:solidFill>
                                                        <a:srgbClr val="FF0000"/>
                                                      </a:solidFill>
                                                      <a:latin typeface="Cambria Math" panose="02040503050406030204" pitchFamily="18" charset="0"/>
                                                    </a:rPr>
                                                    <m:t>𝑡</m:t>
                                                  </m:r>
                                                  <m:r>
                                                    <a:rPr lang="en-GB" sz="2800" i="1">
                                                      <a:solidFill>
                                                        <a:srgbClr val="FF0000"/>
                                                      </a:solidFill>
                                                      <a:latin typeface="Cambria Math" panose="02040503050406030204" pitchFamily="18" charset="0"/>
                                                    </a:rPr>
                                                    <m:t>)</m:t>
                                                  </m:r>
                                                  <m:r>
                                                    <a:rPr lang="en-GB" sz="2800" i="1">
                                                      <a:solidFill>
                                                        <a:srgbClr val="0070C0"/>
                                                      </a:solidFill>
                                                      <a:latin typeface="Cambria Math" panose="02040503050406030204" pitchFamily="18" charset="0"/>
                                                    </a:rPr>
                                                    <m:t>𝑟</m:t>
                                                  </m:r>
                                                </m:e>
                                              </m:d>
                                            </m:e>
                                            <m:sup>
                                              <m:r>
                                                <a:rPr lang="en-GB" sz="2800" i="1">
                                                  <a:latin typeface="Cambria Math" panose="02040503050406030204" pitchFamily="18" charset="0"/>
                                                </a:rPr>
                                                <m:t>2</m:t>
                                              </m:r>
                                            </m:sup>
                                          </m:sSup>
                                        </m:e>
                                        <m:e>
                                          <m:r>
                                            <a:rPr lang="en-GB" sz="2800" i="1">
                                              <a:latin typeface="Cambria Math" panose="02040503050406030204" pitchFamily="18" charset="0"/>
                                            </a:rPr>
                                            <m:t>0</m:t>
                                          </m:r>
                                        </m:e>
                                      </m:eqArr>
                                    </m:e>
                                    <m:e>
                                      <m:eqArr>
                                        <m:eqArrPr>
                                          <m:ctrlPr>
                                            <a:rPr lang="en-GB" sz="2800" i="1">
                                              <a:latin typeface="Cambria Math" panose="02040503050406030204" pitchFamily="18" charset="0"/>
                                            </a:rPr>
                                          </m:ctrlPr>
                                        </m:eqArrPr>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m:t>
                                          </m:r>
                                          <m:sSup>
                                            <m:sSupPr>
                                              <m:ctrlPr>
                                                <a:rPr lang="en-GB" sz="2800" i="1">
                                                  <a:latin typeface="Cambria Math" panose="02040503050406030204" pitchFamily="18" charset="0"/>
                                                </a:rPr>
                                              </m:ctrlPr>
                                            </m:sSupPr>
                                            <m:e>
                                              <m:d>
                                                <m:dPr>
                                                  <m:ctrlPr>
                                                    <a:rPr lang="en-GB" sz="2800" i="1">
                                                      <a:latin typeface="Cambria Math" panose="02040503050406030204" pitchFamily="18" charset="0"/>
                                                    </a:rPr>
                                                  </m:ctrlPr>
                                                </m:dPr>
                                                <m:e>
                                                  <m:r>
                                                    <a:rPr lang="en-GB" sz="2800" i="1">
                                                      <a:solidFill>
                                                        <a:srgbClr val="FF0000"/>
                                                      </a:solidFill>
                                                      <a:latin typeface="Cambria Math" panose="02040503050406030204" pitchFamily="18" charset="0"/>
                                                    </a:rPr>
                                                    <m:t>𝑎</m:t>
                                                  </m:r>
                                                  <m:r>
                                                    <a:rPr lang="en-GB" sz="2800" i="1">
                                                      <a:solidFill>
                                                        <a:srgbClr val="FF0000"/>
                                                      </a:solidFill>
                                                      <a:latin typeface="Cambria Math" panose="02040503050406030204" pitchFamily="18" charset="0"/>
                                                    </a:rPr>
                                                    <m:t>(</m:t>
                                                  </m:r>
                                                  <m:r>
                                                    <a:rPr lang="en-GB" sz="2800" i="1">
                                                      <a:solidFill>
                                                        <a:srgbClr val="FF0000"/>
                                                      </a:solidFill>
                                                      <a:latin typeface="Cambria Math" panose="02040503050406030204" pitchFamily="18" charset="0"/>
                                                    </a:rPr>
                                                    <m:t>𝑡</m:t>
                                                  </m:r>
                                                  <m:r>
                                                    <a:rPr lang="en-GB" sz="2800" i="1">
                                                      <a:solidFill>
                                                        <a:srgbClr val="FF0000"/>
                                                      </a:solidFill>
                                                      <a:latin typeface="Cambria Math" panose="02040503050406030204" pitchFamily="18" charset="0"/>
                                                    </a:rPr>
                                                    <m:t>)</m:t>
                                                  </m:r>
                                                  <m:r>
                                                    <a:rPr lang="en-GB" sz="2800" i="1">
                                                      <a:solidFill>
                                                        <a:srgbClr val="0070C0"/>
                                                      </a:solidFill>
                                                      <a:latin typeface="Cambria Math" panose="02040503050406030204" pitchFamily="18" charset="0"/>
                                                    </a:rPr>
                                                    <m:t>𝑟</m:t>
                                                  </m:r>
                                                  <m:func>
                                                    <m:funcPr>
                                                      <m:ctrlPr>
                                                        <a:rPr lang="en-GB" sz="2800" i="1">
                                                          <a:latin typeface="Cambria Math" panose="02040503050406030204" pitchFamily="18" charset="0"/>
                                                        </a:rPr>
                                                      </m:ctrlPr>
                                                    </m:funcPr>
                                                    <m:fName>
                                                      <m:r>
                                                        <m:rPr>
                                                          <m:sty m:val="p"/>
                                                        </m:rPr>
                                                        <a:rPr lang="en-GB" sz="2800">
                                                          <a:latin typeface="Cambria Math" panose="02040503050406030204" pitchFamily="18" charset="0"/>
                                                        </a:rPr>
                                                        <m:t>sin</m:t>
                                                      </m:r>
                                                    </m:fName>
                                                    <m:e>
                                                      <m:r>
                                                        <a:rPr lang="en-GB" sz="2800" i="1" smtClean="0">
                                                          <a:solidFill>
                                                            <a:srgbClr val="0070C0"/>
                                                          </a:solidFill>
                                                          <a:latin typeface="Cambria Math" panose="02040503050406030204" pitchFamily="18" charset="0"/>
                                                        </a:rPr>
                                                        <m:t>𝜃</m:t>
                                                      </m:r>
                                                    </m:e>
                                                  </m:func>
                                                </m:e>
                                              </m:d>
                                            </m:e>
                                            <m:sup>
                                              <m:r>
                                                <a:rPr lang="en-GB" sz="2800" i="1">
                                                  <a:latin typeface="Cambria Math" panose="02040503050406030204" pitchFamily="18" charset="0"/>
                                                </a:rPr>
                                                <m:t>2</m:t>
                                              </m:r>
                                            </m:sup>
                                          </m:sSup>
                                        </m:e>
                                      </m:eqArr>
                                    </m:e>
                                  </m:mr>
                                </m:m>
                              </m:e>
                            </m:mr>
                          </m:m>
                        </m:e>
                      </m:d>
                    </m:oMath>
                  </m:oMathPara>
                </a14:m>
                <a:endParaRPr lang="en-CA" sz="2800" dirty="0"/>
              </a:p>
            </p:txBody>
          </p:sp>
        </mc:Choice>
        <mc:Fallback xmlns="">
          <p:sp>
            <p:nvSpPr>
              <p:cNvPr id="6" name="TextBox 5">
                <a:extLst>
                  <a:ext uri="{FF2B5EF4-FFF2-40B4-BE49-F238E27FC236}">
                    <a16:creationId xmlns:a16="http://schemas.microsoft.com/office/drawing/2014/main" id="{E31F4B68-F317-354A-D1A7-17388CDE584C}"/>
                  </a:ext>
                </a:extLst>
              </p:cNvPr>
              <p:cNvSpPr txBox="1">
                <a:spLocks noRot="1" noChangeAspect="1" noMove="1" noResize="1" noEditPoints="1" noAdjustHandles="1" noChangeArrowheads="1" noChangeShapeType="1" noTextEdit="1"/>
              </p:cNvSpPr>
              <p:nvPr/>
            </p:nvSpPr>
            <p:spPr>
              <a:xfrm>
                <a:off x="3730171" y="383683"/>
                <a:ext cx="8461829" cy="2096664"/>
              </a:xfrm>
              <a:prstGeom prst="rect">
                <a:avLst/>
              </a:prstGeom>
              <a:blipFill>
                <a:blip r:embed="rId4"/>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D513C81C-BC4B-29D3-D71E-1A02DFF65CD9}"/>
              </a:ext>
            </a:extLst>
          </p:cNvPr>
          <p:cNvSpPr txBox="1"/>
          <p:nvPr/>
        </p:nvSpPr>
        <p:spPr>
          <a:xfrm>
            <a:off x="100235" y="110593"/>
            <a:ext cx="4211345" cy="1015663"/>
          </a:xfrm>
          <a:prstGeom prst="rect">
            <a:avLst/>
          </a:prstGeom>
          <a:noFill/>
          <a:ln w="38100">
            <a:solidFill>
              <a:schemeClr val="tx1"/>
            </a:solidFill>
          </a:ln>
        </p:spPr>
        <p:txBody>
          <a:bodyPr wrap="square">
            <a:spAutoFit/>
          </a:bodyPr>
          <a:lstStyle/>
          <a:p>
            <a:pPr algn="ctr"/>
            <a:r>
              <a:rPr lang="en-GB" sz="6000" dirty="0">
                <a:effectLst/>
                <a:latin typeface="Calibri" panose="020F0502020204030204" pitchFamily="34" charset="0"/>
                <a:ea typeface="Calibri" panose="020F0502020204030204" pitchFamily="34" charset="0"/>
                <a:cs typeface="Times New Roman" panose="02020603050405020304" pitchFamily="18" charset="0"/>
              </a:rPr>
              <a:t>FLRW metric</a:t>
            </a:r>
            <a:endParaRPr lang="en-CA" sz="6000" dirty="0"/>
          </a:p>
        </p:txBody>
      </p:sp>
      <p:sp>
        <p:nvSpPr>
          <p:cNvPr id="8" name="TextBox 7">
            <a:extLst>
              <a:ext uri="{FF2B5EF4-FFF2-40B4-BE49-F238E27FC236}">
                <a16:creationId xmlns:a16="http://schemas.microsoft.com/office/drawing/2014/main" id="{A9C11DAB-33F6-C35D-D71A-ED5BF41F1652}"/>
              </a:ext>
            </a:extLst>
          </p:cNvPr>
          <p:cNvSpPr txBox="1"/>
          <p:nvPr/>
        </p:nvSpPr>
        <p:spPr>
          <a:xfrm>
            <a:off x="0" y="2347836"/>
            <a:ext cx="12192000" cy="1169551"/>
          </a:xfrm>
          <a:prstGeom prst="rect">
            <a:avLst/>
          </a:prstGeom>
          <a:noFill/>
        </p:spPr>
        <p:txBody>
          <a:bodyPr wrap="square" rtlCol="0">
            <a:spAutoFit/>
          </a:bodyPr>
          <a:lstStyle/>
          <a:p>
            <a:r>
              <a:rPr lang="en-GB" sz="3500" dirty="0"/>
              <a:t>1. </a:t>
            </a:r>
            <a:r>
              <a:rPr lang="en-GB" sz="3500" b="1" u="sng" dirty="0"/>
              <a:t>Homogeneous</a:t>
            </a:r>
            <a:r>
              <a:rPr lang="en-GB" sz="3500" dirty="0"/>
              <a:t>: universe looks the same from all points in space</a:t>
            </a:r>
          </a:p>
          <a:p>
            <a:r>
              <a:rPr lang="en-GB" sz="3500" dirty="0"/>
              <a:t>2. </a:t>
            </a:r>
            <a:r>
              <a:rPr lang="en-GB" sz="3500" b="1" u="sng" dirty="0"/>
              <a:t>Isotropic</a:t>
            </a:r>
            <a:r>
              <a:rPr lang="en-GB" sz="3500" dirty="0"/>
              <a:t>: universe looks the same in all directions</a:t>
            </a:r>
          </a:p>
        </p:txBody>
      </p:sp>
      <p:cxnSp>
        <p:nvCxnSpPr>
          <p:cNvPr id="9" name="Straight Connector 8">
            <a:extLst>
              <a:ext uri="{FF2B5EF4-FFF2-40B4-BE49-F238E27FC236}">
                <a16:creationId xmlns:a16="http://schemas.microsoft.com/office/drawing/2014/main" id="{416DF610-97D2-973C-9B57-153F8CB7C19B}"/>
              </a:ext>
            </a:extLst>
          </p:cNvPr>
          <p:cNvCxnSpPr>
            <a:cxnSpLocks/>
          </p:cNvCxnSpPr>
          <p:nvPr/>
        </p:nvCxnSpPr>
        <p:spPr>
          <a:xfrm flipH="1">
            <a:off x="0" y="3618988"/>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4">
            <a:extLst>
              <a:ext uri="{FF2B5EF4-FFF2-40B4-BE49-F238E27FC236}">
                <a16:creationId xmlns:a16="http://schemas.microsoft.com/office/drawing/2014/main" id="{9D5F9A98-D355-7125-C2C8-5FA2D169140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2205907" y="4444500"/>
            <a:ext cx="3124912" cy="257826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F84F2F1-563B-8887-F8A6-E07D647004F9}"/>
              </a:ext>
            </a:extLst>
          </p:cNvPr>
          <p:cNvSpPr txBox="1"/>
          <p:nvPr/>
        </p:nvSpPr>
        <p:spPr>
          <a:xfrm>
            <a:off x="8098971" y="5042542"/>
            <a:ext cx="3889828" cy="1569660"/>
          </a:xfrm>
          <a:prstGeom prst="rect">
            <a:avLst/>
          </a:prstGeom>
          <a:noFill/>
          <a:ln w="38100">
            <a:solidFill>
              <a:schemeClr val="tx1"/>
            </a:solidFill>
          </a:ln>
        </p:spPr>
        <p:txBody>
          <a:bodyPr wrap="square">
            <a:spAutoFit/>
          </a:bodyPr>
          <a:lstStyle/>
          <a:p>
            <a:pPr algn="ctr"/>
            <a:r>
              <a:rPr lang="en-CA" sz="4800" dirty="0"/>
              <a:t>FLRW metric does not apply</a:t>
            </a:r>
          </a:p>
        </p:txBody>
      </p:sp>
      <p:grpSp>
        <p:nvGrpSpPr>
          <p:cNvPr id="3" name="Group 2">
            <a:extLst>
              <a:ext uri="{FF2B5EF4-FFF2-40B4-BE49-F238E27FC236}">
                <a16:creationId xmlns:a16="http://schemas.microsoft.com/office/drawing/2014/main" id="{92DCA2D1-5CC8-DCE7-F24D-64FD940228CA}"/>
              </a:ext>
            </a:extLst>
          </p:cNvPr>
          <p:cNvGrpSpPr/>
          <p:nvPr/>
        </p:nvGrpSpPr>
        <p:grpSpPr>
          <a:xfrm>
            <a:off x="2017486" y="3659670"/>
            <a:ext cx="6937829" cy="1569660"/>
            <a:chOff x="2017486" y="3659670"/>
            <a:chExt cx="6937829" cy="1569660"/>
          </a:xfrm>
        </p:grpSpPr>
        <p:sp>
          <p:nvSpPr>
            <p:cNvPr id="5" name="TextBox 4">
              <a:extLst>
                <a:ext uri="{FF2B5EF4-FFF2-40B4-BE49-F238E27FC236}">
                  <a16:creationId xmlns:a16="http://schemas.microsoft.com/office/drawing/2014/main" id="{43B7C115-9DE1-28F9-72B8-F565225C3FD3}"/>
                </a:ext>
              </a:extLst>
            </p:cNvPr>
            <p:cNvSpPr txBox="1"/>
            <p:nvPr/>
          </p:nvSpPr>
          <p:spPr>
            <a:xfrm>
              <a:off x="4049486" y="3659670"/>
              <a:ext cx="4905829" cy="1569660"/>
            </a:xfrm>
            <a:prstGeom prst="rect">
              <a:avLst/>
            </a:prstGeom>
            <a:noFill/>
          </p:spPr>
          <p:txBody>
            <a:bodyPr wrap="square">
              <a:spAutoFit/>
            </a:bodyPr>
            <a:lstStyle/>
            <a:p>
              <a:pPr algn="ctr"/>
              <a:r>
                <a:rPr lang="en-CA" sz="4800" dirty="0">
                  <a:solidFill>
                    <a:srgbClr val="FF0000"/>
                  </a:solidFill>
                </a:rPr>
                <a:t>Not Homogeneous or Isotropic</a:t>
              </a:r>
            </a:p>
          </p:txBody>
        </p:sp>
        <p:cxnSp>
          <p:nvCxnSpPr>
            <p:cNvPr id="18" name="Straight Arrow Connector 17">
              <a:extLst>
                <a:ext uri="{FF2B5EF4-FFF2-40B4-BE49-F238E27FC236}">
                  <a16:creationId xmlns:a16="http://schemas.microsoft.com/office/drawing/2014/main" id="{DACE04EB-24AF-7424-E331-C4D6D6452686}"/>
                </a:ext>
              </a:extLst>
            </p:cNvPr>
            <p:cNvCxnSpPr>
              <a:cxnSpLocks/>
            </p:cNvCxnSpPr>
            <p:nvPr/>
          </p:nvCxnSpPr>
          <p:spPr>
            <a:xfrm flipH="1">
              <a:off x="2017486" y="4181698"/>
              <a:ext cx="2032000" cy="19781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50EE0FB-D4C9-13B8-7F91-CD69617D4B06}"/>
                </a:ext>
              </a:extLst>
            </p:cNvPr>
            <p:cNvCxnSpPr>
              <a:cxnSpLocks/>
            </p:cNvCxnSpPr>
            <p:nvPr/>
          </p:nvCxnSpPr>
          <p:spPr>
            <a:xfrm flipH="1">
              <a:off x="3313970" y="4156679"/>
              <a:ext cx="735515" cy="8858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811882798"/>
      </p:ext>
    </p:extLst>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spd="slow" advTm="197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build="p"/>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Free illustrations of Solar system">
            <a:extLst>
              <a:ext uri="{FF2B5EF4-FFF2-40B4-BE49-F238E27FC236}">
                <a16:creationId xmlns:a16="http://schemas.microsoft.com/office/drawing/2014/main" id="{823E8949-3747-4AF2-D3DB-ED53F93676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 r="5336" b="24446"/>
          <a:stretch/>
        </p:blipFill>
        <p:spPr bwMode="auto">
          <a:xfrm>
            <a:off x="0" y="3701927"/>
            <a:ext cx="3333627" cy="177961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16DF610-97D2-973C-9B57-153F8CB7C19B}"/>
              </a:ext>
            </a:extLst>
          </p:cNvPr>
          <p:cNvCxnSpPr>
            <a:cxnSpLocks/>
          </p:cNvCxnSpPr>
          <p:nvPr/>
        </p:nvCxnSpPr>
        <p:spPr>
          <a:xfrm flipH="1">
            <a:off x="0" y="3618988"/>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4">
            <a:extLst>
              <a:ext uri="{FF2B5EF4-FFF2-40B4-BE49-F238E27FC236}">
                <a16:creationId xmlns:a16="http://schemas.microsoft.com/office/drawing/2014/main" id="{9D5F9A98-D355-7125-C2C8-5FA2D169140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2205907" y="4444500"/>
            <a:ext cx="3124912" cy="257826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A933F0-BEFE-7511-D249-E81A8964DEAF}"/>
              </a:ext>
            </a:extLst>
          </p:cNvPr>
          <p:cNvSpPr txBox="1"/>
          <p:nvPr/>
        </p:nvSpPr>
        <p:spPr>
          <a:xfrm>
            <a:off x="5330819" y="4015093"/>
            <a:ext cx="6861181" cy="2123658"/>
          </a:xfrm>
          <a:prstGeom prst="rect">
            <a:avLst/>
          </a:prstGeom>
          <a:noFill/>
        </p:spPr>
        <p:txBody>
          <a:bodyPr wrap="square" rtlCol="0">
            <a:spAutoFit/>
          </a:bodyPr>
          <a:lstStyle/>
          <a:p>
            <a:pPr marL="457200" indent="-457200">
              <a:buFont typeface="Arial" panose="020B0604020202020204" pitchFamily="34" charset="0"/>
              <a:buChar char="•"/>
            </a:pPr>
            <a:r>
              <a:rPr lang="en-GB" sz="4400" dirty="0"/>
              <a:t>Several smaller bodies</a:t>
            </a:r>
          </a:p>
          <a:p>
            <a:pPr marL="457200" indent="-457200">
              <a:buFont typeface="Arial" panose="020B0604020202020204" pitchFamily="34" charset="0"/>
              <a:buChar char="•"/>
            </a:pPr>
            <a:r>
              <a:rPr lang="en-GB" sz="4400" dirty="0"/>
              <a:t>Orbiting large central mass</a:t>
            </a:r>
          </a:p>
          <a:p>
            <a:pPr marL="457200" indent="-457200">
              <a:buFont typeface="Arial" panose="020B0604020202020204" pitchFamily="34" charset="0"/>
              <a:buChar char="•"/>
            </a:pPr>
            <a:r>
              <a:rPr lang="en-GB" sz="4400" dirty="0"/>
              <a:t>Lots of empty space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6E5B072-5C1E-525D-1B07-E67AC5C143D2}"/>
                  </a:ext>
                </a:extLst>
              </p:cNvPr>
              <p:cNvSpPr txBox="1"/>
              <p:nvPr/>
            </p:nvSpPr>
            <p:spPr>
              <a:xfrm>
                <a:off x="4906515" y="178483"/>
                <a:ext cx="7097486" cy="231755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2800" b="0" i="1" smtClean="0">
                              <a:solidFill>
                                <a:srgbClr val="0070C0"/>
                              </a:solidFill>
                              <a:latin typeface="Cambria Math" panose="02040503050406030204" pitchFamily="18" charset="0"/>
                            </a:rPr>
                          </m:ctrlPr>
                        </m:sSubPr>
                        <m:e>
                          <m:r>
                            <a:rPr lang="en-GB" sz="2800" b="0" i="1" smtClean="0">
                              <a:solidFill>
                                <a:srgbClr val="0070C0"/>
                              </a:solidFill>
                              <a:latin typeface="Cambria Math" panose="02040503050406030204" pitchFamily="18" charset="0"/>
                            </a:rPr>
                            <m:t>𝑔</m:t>
                          </m:r>
                        </m:e>
                        <m:sub>
                          <m:r>
                            <a:rPr lang="en-GB" sz="2800" b="0" i="1" smtClean="0">
                              <a:solidFill>
                                <a:srgbClr val="0070C0"/>
                              </a:solidFill>
                              <a:latin typeface="Cambria Math" panose="02040503050406030204" pitchFamily="18" charset="0"/>
                            </a:rPr>
                            <m:t>𝜇𝜈</m:t>
                          </m:r>
                        </m:sub>
                      </m:sSub>
                      <m:r>
                        <a:rPr lang="en-GB" sz="2800" b="0" i="1" smtClean="0">
                          <a:latin typeface="Cambria Math" panose="02040503050406030204" pitchFamily="18" charset="0"/>
                        </a:rPr>
                        <m:t>→</m:t>
                      </m:r>
                      <m:d>
                        <m:dPr>
                          <m:begChr m:val="["/>
                          <m:endChr m:val="]"/>
                          <m:ctrlPr>
                            <a:rPr lang="en-GB" sz="2800" i="1">
                              <a:latin typeface="Cambria Math" panose="02040503050406030204" pitchFamily="18" charset="0"/>
                            </a:rPr>
                          </m:ctrlPr>
                        </m:dPr>
                        <m:e>
                          <m:m>
                            <m:mPr>
                              <m:mcs>
                                <m:mc>
                                  <m:mcPr>
                                    <m:count m:val="2"/>
                                    <m:mcJc m:val="center"/>
                                  </m:mcPr>
                                </m:mc>
                              </m:mcs>
                              <m:ctrlPr>
                                <a:rPr lang="en-GB" sz="2800" i="1">
                                  <a:latin typeface="Cambria Math" panose="02040503050406030204" pitchFamily="18" charset="0"/>
                                </a:rPr>
                              </m:ctrlPr>
                            </m:mPr>
                            <m:mr>
                              <m:e>
                                <m:m>
                                  <m:mPr>
                                    <m:mcs>
                                      <m:mc>
                                        <m:mcPr>
                                          <m:count m:val="2"/>
                                          <m:mcJc m:val="center"/>
                                        </m:mcPr>
                                      </m:mc>
                                    </m:mcs>
                                    <m:ctrlPr>
                                      <a:rPr lang="en-GB" sz="2800" i="1">
                                        <a:latin typeface="Cambria Math" panose="02040503050406030204" pitchFamily="18" charset="0"/>
                                      </a:rPr>
                                    </m:ctrlPr>
                                  </m:mPr>
                                  <m:mr>
                                    <m:e>
                                      <m:eqArr>
                                        <m:eqArrPr>
                                          <m:ctrlPr>
                                            <a:rPr lang="en-GB" sz="2800" i="1">
                                              <a:latin typeface="Cambria Math" panose="02040503050406030204" pitchFamily="18" charset="0"/>
                                            </a:rPr>
                                          </m:ctrlPr>
                                        </m:eqArrPr>
                                        <m:e>
                                          <m:r>
                                            <a:rPr lang="en-CA" sz="2800" b="0" i="1" smtClean="0">
                                              <a:latin typeface="Cambria Math" panose="02040503050406030204" pitchFamily="18" charset="0"/>
                                            </a:rPr>
                                            <m:t>1−</m:t>
                                          </m:r>
                                          <m:f>
                                            <m:fPr>
                                              <m:ctrlPr>
                                                <a:rPr lang="en-GB" sz="2800" i="1">
                                                  <a:latin typeface="Cambria Math" panose="02040503050406030204" pitchFamily="18" charset="0"/>
                                                </a:rPr>
                                              </m:ctrlPr>
                                            </m:fPr>
                                            <m:num>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𝑟</m:t>
                                                  </m:r>
                                                </m:e>
                                                <m:sub>
                                                  <m:r>
                                                    <a:rPr lang="en-CA" sz="2800" b="0" i="1" smtClean="0">
                                                      <a:latin typeface="Cambria Math" panose="02040503050406030204" pitchFamily="18" charset="0"/>
                                                    </a:rPr>
                                                    <m:t>𝑠</m:t>
                                                  </m:r>
                                                </m:sub>
                                              </m:sSub>
                                            </m:num>
                                            <m:den>
                                              <m:r>
                                                <a:rPr lang="en-GB" sz="2800" i="1">
                                                  <a:solidFill>
                                                    <a:srgbClr val="0070C0"/>
                                                  </a:solidFill>
                                                  <a:latin typeface="Cambria Math" panose="02040503050406030204" pitchFamily="18" charset="0"/>
                                                </a:rPr>
                                                <m:t>𝑟</m:t>
                                              </m:r>
                                            </m:den>
                                          </m:f>
                                        </m:e>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0</m:t>
                                          </m:r>
                                        </m:e>
                                      </m:eqArr>
                                    </m:e>
                                    <m:e>
                                      <m:eqArr>
                                        <m:eqArrPr>
                                          <m:ctrlPr>
                                            <a:rPr lang="en-GB" sz="2800" i="1">
                                              <a:latin typeface="Cambria Math" panose="02040503050406030204" pitchFamily="18" charset="0"/>
                                            </a:rPr>
                                          </m:ctrlPr>
                                        </m:eqArrPr>
                                        <m:e>
                                          <m:r>
                                            <a:rPr lang="en-GB" sz="2800" i="1">
                                              <a:latin typeface="Cambria Math" panose="02040503050406030204" pitchFamily="18" charset="0"/>
                                            </a:rPr>
                                            <m:t>0</m:t>
                                          </m:r>
                                        </m:e>
                                        <m:e>
                                          <m:r>
                                            <a:rPr lang="en-GB" sz="2800" i="1">
                                              <a:latin typeface="Cambria Math" panose="02040503050406030204" pitchFamily="18" charset="0"/>
                                            </a:rPr>
                                            <m:t>−</m:t>
                                          </m:r>
                                          <m:f>
                                            <m:fPr>
                                              <m:ctrlPr>
                                                <a:rPr lang="en-GB" sz="2800" i="1">
                                                  <a:latin typeface="Cambria Math" panose="02040503050406030204" pitchFamily="18" charset="0"/>
                                                </a:rPr>
                                              </m:ctrlPr>
                                            </m:fPr>
                                            <m:num>
                                              <m:r>
                                                <a:rPr lang="en-CA" sz="2800" b="0" i="1" smtClean="0">
                                                  <a:latin typeface="Cambria Math" panose="02040503050406030204" pitchFamily="18" charset="0"/>
                                                </a:rPr>
                                                <m:t>1</m:t>
                                              </m:r>
                                            </m:num>
                                            <m:den>
                                              <m:r>
                                                <a:rPr lang="en-CA" sz="2800" i="1">
                                                  <a:latin typeface="Cambria Math" panose="02040503050406030204" pitchFamily="18" charset="0"/>
                                                </a:rPr>
                                                <m:t>1−</m:t>
                                              </m:r>
                                              <m:f>
                                                <m:fPr>
                                                  <m:ctrlPr>
                                                    <a:rPr lang="en-GB" sz="2800" i="1">
                                                      <a:latin typeface="Cambria Math" panose="02040503050406030204" pitchFamily="18" charset="0"/>
                                                    </a:rPr>
                                                  </m:ctrlPr>
                                                </m:fPr>
                                                <m:num>
                                                  <m:sSub>
                                                    <m:sSubPr>
                                                      <m:ctrlPr>
                                                        <a:rPr lang="en-CA" sz="2800" i="1">
                                                          <a:latin typeface="Cambria Math" panose="02040503050406030204" pitchFamily="18" charset="0"/>
                                                        </a:rPr>
                                                      </m:ctrlPr>
                                                    </m:sSubPr>
                                                    <m:e>
                                                      <m:r>
                                                        <a:rPr lang="en-CA" sz="2800" i="1">
                                                          <a:latin typeface="Cambria Math" panose="02040503050406030204" pitchFamily="18" charset="0"/>
                                                        </a:rPr>
                                                        <m:t>𝑟</m:t>
                                                      </m:r>
                                                    </m:e>
                                                    <m:sub>
                                                      <m:r>
                                                        <a:rPr lang="en-CA" sz="2800" i="1">
                                                          <a:latin typeface="Cambria Math" panose="02040503050406030204" pitchFamily="18" charset="0"/>
                                                        </a:rPr>
                                                        <m:t>𝑠</m:t>
                                                      </m:r>
                                                    </m:sub>
                                                  </m:sSub>
                                                </m:num>
                                                <m:den>
                                                  <m:r>
                                                    <a:rPr lang="en-GB" sz="2800" i="1">
                                                      <a:solidFill>
                                                        <a:srgbClr val="0070C0"/>
                                                      </a:solidFill>
                                                      <a:latin typeface="Cambria Math" panose="02040503050406030204" pitchFamily="18" charset="0"/>
                                                    </a:rPr>
                                                    <m:t>𝑟</m:t>
                                                  </m:r>
                                                </m:den>
                                              </m:f>
                                            </m:den>
                                          </m:f>
                                        </m:e>
                                        <m:e>
                                          <m:r>
                                            <a:rPr lang="en-GB" sz="2800" i="1">
                                              <a:latin typeface="Cambria Math" panose="02040503050406030204" pitchFamily="18" charset="0"/>
                                            </a:rPr>
                                            <m:t>0</m:t>
                                          </m:r>
                                        </m:e>
                                        <m:e>
                                          <m:r>
                                            <a:rPr lang="en-GB" sz="2800" i="1">
                                              <a:latin typeface="Cambria Math" panose="02040503050406030204" pitchFamily="18" charset="0"/>
                                            </a:rPr>
                                            <m:t>0</m:t>
                                          </m:r>
                                        </m:e>
                                      </m:eqArr>
                                    </m:e>
                                  </m:mr>
                                </m:m>
                              </m:e>
                              <m:e>
                                <m:m>
                                  <m:mPr>
                                    <m:mcs>
                                      <m:mc>
                                        <m:mcPr>
                                          <m:count m:val="2"/>
                                          <m:mcJc m:val="center"/>
                                        </m:mcPr>
                                      </m:mc>
                                    </m:mcs>
                                    <m:ctrlPr>
                                      <a:rPr lang="en-GB" sz="2800" i="1">
                                        <a:latin typeface="Cambria Math" panose="02040503050406030204" pitchFamily="18" charset="0"/>
                                      </a:rPr>
                                    </m:ctrlPr>
                                  </m:mPr>
                                  <m:mr>
                                    <m:e>
                                      <m:eqArr>
                                        <m:eqArrPr>
                                          <m:ctrlPr>
                                            <a:rPr lang="en-GB" sz="2800" i="1">
                                              <a:latin typeface="Cambria Math" panose="02040503050406030204" pitchFamily="18" charset="0"/>
                                            </a:rPr>
                                          </m:ctrlPr>
                                        </m:eqArrPr>
                                        <m:e>
                                          <m:r>
                                            <m:rPr>
                                              <m:brk m:alnAt="7"/>
                                            </m:rP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m:t>
                                          </m:r>
                                          <m:sSup>
                                            <m:sSupPr>
                                              <m:ctrlPr>
                                                <a:rPr lang="en-GB" sz="2800" i="1">
                                                  <a:latin typeface="Cambria Math" panose="02040503050406030204" pitchFamily="18" charset="0"/>
                                                </a:rPr>
                                              </m:ctrlPr>
                                            </m:sSupPr>
                                            <m:e>
                                              <m:r>
                                                <a:rPr lang="en-GB" sz="2800" i="1">
                                                  <a:solidFill>
                                                    <a:srgbClr val="0070C0"/>
                                                  </a:solidFill>
                                                  <a:latin typeface="Cambria Math" panose="02040503050406030204" pitchFamily="18" charset="0"/>
                                                </a:rPr>
                                                <m:t>𝑟</m:t>
                                              </m:r>
                                            </m:e>
                                            <m:sup>
                                              <m:r>
                                                <a:rPr lang="en-GB" sz="2800" i="1">
                                                  <a:latin typeface="Cambria Math" panose="02040503050406030204" pitchFamily="18" charset="0"/>
                                                </a:rPr>
                                                <m:t>2</m:t>
                                              </m:r>
                                            </m:sup>
                                          </m:sSup>
                                        </m:e>
                                        <m:e>
                                          <m:r>
                                            <a:rPr lang="en-GB" sz="2800" i="1">
                                              <a:latin typeface="Cambria Math" panose="02040503050406030204" pitchFamily="18" charset="0"/>
                                            </a:rPr>
                                            <m:t>0</m:t>
                                          </m:r>
                                        </m:e>
                                      </m:eqArr>
                                    </m:e>
                                    <m:e>
                                      <m:eqArr>
                                        <m:eqArrPr>
                                          <m:ctrlPr>
                                            <a:rPr lang="en-GB" sz="2800" i="1">
                                              <a:latin typeface="Cambria Math" panose="02040503050406030204" pitchFamily="18" charset="0"/>
                                            </a:rPr>
                                          </m:ctrlPr>
                                        </m:eqArrPr>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m:t>
                                          </m:r>
                                          <m:sSup>
                                            <m:sSupPr>
                                              <m:ctrlPr>
                                                <a:rPr lang="en-GB" sz="2800" i="1">
                                                  <a:latin typeface="Cambria Math" panose="02040503050406030204" pitchFamily="18" charset="0"/>
                                                </a:rPr>
                                              </m:ctrlPr>
                                            </m:sSupPr>
                                            <m:e>
                                              <m:d>
                                                <m:dPr>
                                                  <m:ctrlPr>
                                                    <a:rPr lang="en-GB" sz="2800" i="1">
                                                      <a:latin typeface="Cambria Math" panose="02040503050406030204" pitchFamily="18" charset="0"/>
                                                    </a:rPr>
                                                  </m:ctrlPr>
                                                </m:dPr>
                                                <m:e>
                                                  <m:r>
                                                    <a:rPr lang="en-GB" sz="2800" i="1">
                                                      <a:solidFill>
                                                        <a:srgbClr val="0070C0"/>
                                                      </a:solidFill>
                                                      <a:latin typeface="Cambria Math" panose="02040503050406030204" pitchFamily="18" charset="0"/>
                                                    </a:rPr>
                                                    <m:t>𝑟</m:t>
                                                  </m:r>
                                                  <m:func>
                                                    <m:funcPr>
                                                      <m:ctrlPr>
                                                        <a:rPr lang="en-GB" sz="2800" i="1">
                                                          <a:latin typeface="Cambria Math" panose="02040503050406030204" pitchFamily="18" charset="0"/>
                                                        </a:rPr>
                                                      </m:ctrlPr>
                                                    </m:funcPr>
                                                    <m:fName>
                                                      <m:r>
                                                        <m:rPr>
                                                          <m:sty m:val="p"/>
                                                        </m:rPr>
                                                        <a:rPr lang="en-GB" sz="2800">
                                                          <a:latin typeface="Cambria Math" panose="02040503050406030204" pitchFamily="18" charset="0"/>
                                                        </a:rPr>
                                                        <m:t>sin</m:t>
                                                      </m:r>
                                                    </m:fName>
                                                    <m:e>
                                                      <m:r>
                                                        <a:rPr lang="en-GB" sz="2800" i="1">
                                                          <a:solidFill>
                                                            <a:srgbClr val="0070C0"/>
                                                          </a:solidFill>
                                                          <a:latin typeface="Cambria Math" panose="02040503050406030204" pitchFamily="18" charset="0"/>
                                                        </a:rPr>
                                                        <m:t>𝜃</m:t>
                                                      </m:r>
                                                    </m:e>
                                                  </m:func>
                                                </m:e>
                                              </m:d>
                                            </m:e>
                                            <m:sup>
                                              <m:r>
                                                <a:rPr lang="en-GB" sz="2800" i="1">
                                                  <a:latin typeface="Cambria Math" panose="02040503050406030204" pitchFamily="18" charset="0"/>
                                                </a:rPr>
                                                <m:t>2</m:t>
                                              </m:r>
                                            </m:sup>
                                          </m:sSup>
                                        </m:e>
                                      </m:eqArr>
                                    </m:e>
                                  </m:mr>
                                </m:m>
                              </m:e>
                            </m:mr>
                          </m:m>
                        </m:e>
                      </m:d>
                    </m:oMath>
                  </m:oMathPara>
                </a14:m>
                <a:endParaRPr lang="en-CA" sz="2800" dirty="0"/>
              </a:p>
            </p:txBody>
          </p:sp>
        </mc:Choice>
        <mc:Fallback xmlns="">
          <p:sp>
            <p:nvSpPr>
              <p:cNvPr id="10" name="TextBox 9">
                <a:extLst>
                  <a:ext uri="{FF2B5EF4-FFF2-40B4-BE49-F238E27FC236}">
                    <a16:creationId xmlns:a16="http://schemas.microsoft.com/office/drawing/2014/main" id="{D6E5B072-5C1E-525D-1B07-E67AC5C143D2}"/>
                  </a:ext>
                </a:extLst>
              </p:cNvPr>
              <p:cNvSpPr txBox="1">
                <a:spLocks noRot="1" noChangeAspect="1" noMove="1" noResize="1" noEditPoints="1" noAdjustHandles="1" noChangeArrowheads="1" noChangeShapeType="1" noTextEdit="1"/>
              </p:cNvSpPr>
              <p:nvPr/>
            </p:nvSpPr>
            <p:spPr>
              <a:xfrm>
                <a:off x="4906515" y="178483"/>
                <a:ext cx="7097486" cy="2317558"/>
              </a:xfrm>
              <a:prstGeom prst="rect">
                <a:avLst/>
              </a:prstGeom>
              <a:blipFill>
                <a:blip r:embed="rId6"/>
                <a:stretch>
                  <a:fillRect/>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233D0E1F-5274-BDF1-BE62-CB0727E1E339}"/>
              </a:ext>
            </a:extLst>
          </p:cNvPr>
          <p:cNvSpPr txBox="1"/>
          <p:nvPr/>
        </p:nvSpPr>
        <p:spPr>
          <a:xfrm>
            <a:off x="187999" y="207110"/>
            <a:ext cx="5472572" cy="830997"/>
          </a:xfrm>
          <a:prstGeom prst="rect">
            <a:avLst/>
          </a:prstGeom>
          <a:noFill/>
          <a:ln w="38100">
            <a:solidFill>
              <a:schemeClr val="tx1"/>
            </a:solidFill>
          </a:ln>
        </p:spPr>
        <p:txBody>
          <a:bodyPr wrap="square">
            <a:spAutoFit/>
          </a:bodyPr>
          <a:lstStyle/>
          <a:p>
            <a:pPr algn="ctr"/>
            <a:r>
              <a:rPr lang="en-GB" sz="4800" dirty="0">
                <a:effectLst/>
                <a:latin typeface="Calibri" panose="020F0502020204030204" pitchFamily="34" charset="0"/>
                <a:ea typeface="Calibri" panose="020F0502020204030204" pitchFamily="34" charset="0"/>
                <a:cs typeface="Times New Roman" panose="02020603050405020304" pitchFamily="18" charset="0"/>
              </a:rPr>
              <a:t>Schwarzschild metric</a:t>
            </a:r>
            <a:endParaRPr lang="en-CA" sz="4800" dirty="0"/>
          </a:p>
        </p:txBody>
      </p:sp>
      <p:sp>
        <p:nvSpPr>
          <p:cNvPr id="12" name="TextBox 11">
            <a:extLst>
              <a:ext uri="{FF2B5EF4-FFF2-40B4-BE49-F238E27FC236}">
                <a16:creationId xmlns:a16="http://schemas.microsoft.com/office/drawing/2014/main" id="{559BE87B-6875-D719-EBAB-58C7E4788536}"/>
              </a:ext>
            </a:extLst>
          </p:cNvPr>
          <p:cNvSpPr txBox="1"/>
          <p:nvPr/>
        </p:nvSpPr>
        <p:spPr>
          <a:xfrm>
            <a:off x="277971" y="1389670"/>
            <a:ext cx="5292627" cy="1077218"/>
          </a:xfrm>
          <a:prstGeom prst="rect">
            <a:avLst/>
          </a:prstGeom>
          <a:noFill/>
        </p:spPr>
        <p:txBody>
          <a:bodyPr wrap="square" rtlCol="0">
            <a:spAutoFit/>
          </a:bodyPr>
          <a:lstStyle/>
          <a:p>
            <a:r>
              <a:rPr lang="en-GB" sz="3200" dirty="0"/>
              <a:t>Spherically symmetric, uncharged, non-rotating mass.</a:t>
            </a:r>
          </a:p>
        </p:txBody>
      </p:sp>
      <p:sp>
        <p:nvSpPr>
          <p:cNvPr id="14" name="TextBox 13">
            <a:extLst>
              <a:ext uri="{FF2B5EF4-FFF2-40B4-BE49-F238E27FC236}">
                <a16:creationId xmlns:a16="http://schemas.microsoft.com/office/drawing/2014/main" id="{E6BED868-82E0-2FC2-A9E4-90DE9BED22D7}"/>
              </a:ext>
            </a:extLst>
          </p:cNvPr>
          <p:cNvSpPr txBox="1"/>
          <p:nvPr/>
        </p:nvSpPr>
        <p:spPr>
          <a:xfrm>
            <a:off x="549372" y="2598003"/>
            <a:ext cx="7097486" cy="830997"/>
          </a:xfrm>
          <a:prstGeom prst="rect">
            <a:avLst/>
          </a:prstGeom>
          <a:noFill/>
        </p:spPr>
        <p:txBody>
          <a:bodyPr wrap="square" rtlCol="0">
            <a:spAutoFit/>
          </a:bodyPr>
          <a:lstStyle/>
          <a:p>
            <a:r>
              <a:rPr lang="en-GB" sz="4800" dirty="0">
                <a:solidFill>
                  <a:srgbClr val="FF0000"/>
                </a:solidFill>
              </a:rPr>
              <a:t>(No FLRW-style expansion)</a:t>
            </a:r>
          </a:p>
        </p:txBody>
      </p:sp>
    </p:spTree>
    <p:custDataLst>
      <p:tags r:id="rId1"/>
    </p:custDataLst>
    <p:extLst>
      <p:ext uri="{BB962C8B-B14F-4D97-AF65-F5344CB8AC3E}">
        <p14:creationId xmlns:p14="http://schemas.microsoft.com/office/powerpoint/2010/main" val="3496792178"/>
      </p:ext>
    </p:extLst>
  </p:cSld>
  <p:clrMapOvr>
    <a:masterClrMapping/>
  </p:clrMapOvr>
  <mc:AlternateContent xmlns:mc="http://schemas.openxmlformats.org/markup-compatibility/2006" xmlns:p14="http://schemas.microsoft.com/office/powerpoint/2010/main">
    <mc:Choice Requires="p14">
      <p:transition spd="med" p14:dur="700" advTm="22342">
        <p:fade/>
      </p:transition>
    </mc:Choice>
    <mc:Fallback xmlns="">
      <p:transition spd="med" advTm="223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p:bldP spid="11" grpId="0" animBg="1"/>
      <p:bldP spid="12" grpId="0" build="p"/>
      <p:bldP spid="14" grpId="0" build="p"/>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8" descr="Free illustrations of Solar system">
            <a:extLst>
              <a:ext uri="{FF2B5EF4-FFF2-40B4-BE49-F238E27FC236}">
                <a16:creationId xmlns:a16="http://schemas.microsoft.com/office/drawing/2014/main" id="{823E8949-3747-4AF2-D3DB-ED53F93676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 r="5336" b="24446"/>
          <a:stretch/>
        </p:blipFill>
        <p:spPr bwMode="auto">
          <a:xfrm>
            <a:off x="0" y="3701927"/>
            <a:ext cx="3333627" cy="177961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16DF610-97D2-973C-9B57-153F8CB7C19B}"/>
              </a:ext>
            </a:extLst>
          </p:cNvPr>
          <p:cNvCxnSpPr>
            <a:cxnSpLocks/>
          </p:cNvCxnSpPr>
          <p:nvPr/>
        </p:nvCxnSpPr>
        <p:spPr>
          <a:xfrm flipH="1">
            <a:off x="0" y="3618988"/>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4">
            <a:extLst>
              <a:ext uri="{FF2B5EF4-FFF2-40B4-BE49-F238E27FC236}">
                <a16:creationId xmlns:a16="http://schemas.microsoft.com/office/drawing/2014/main" id="{9D5F9A98-D355-7125-C2C8-5FA2D169140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174" b="89816" l="3857" r="95592">
                        <a14:foregroundMark x1="11570" y1="32387" x2="25344" y2="16194"/>
                        <a14:foregroundMark x1="25344" y1="16194" x2="40909" y2="14691"/>
                        <a14:foregroundMark x1="40909" y1="14691" x2="54132" y2="17028"/>
                        <a14:foregroundMark x1="54132" y1="17028" x2="75895" y2="34057"/>
                        <a14:foregroundMark x1="75895" y1="34057" x2="85399" y2="46411"/>
                        <a14:foregroundMark x1="85399" y1="46411" x2="88705" y2="65776"/>
                        <a14:foregroundMark x1="88705" y1="65776" x2="78788" y2="81636"/>
                        <a14:foregroundMark x1="78788" y1="81636" x2="49725" y2="79800"/>
                        <a14:foregroundMark x1="49725" y1="79800" x2="28512" y2="68280"/>
                        <a14:foregroundMark x1="28512" y1="68280" x2="18457" y2="55426"/>
                        <a14:foregroundMark x1="18457" y1="55426" x2="10744" y2="37563"/>
                        <a14:foregroundMark x1="10744" y1="37563" x2="10744" y2="37062"/>
                        <a14:foregroundMark x1="10744" y1="25209" x2="27410" y2="11853"/>
                        <a14:foregroundMark x1="27410" y1="11853" x2="41047" y2="11853"/>
                        <a14:foregroundMark x1="42287" y1="11853" x2="63636" y2="18197"/>
                        <a14:foregroundMark x1="63636" y1="18197" x2="69835" y2="22371"/>
                        <a14:foregroundMark x1="69835" y1="22371" x2="88567" y2="41402"/>
                        <a14:foregroundMark x1="88567" y1="41402" x2="92700" y2="49082"/>
                        <a14:foregroundMark x1="90358" y1="63940" x2="84435" y2="83306"/>
                        <a14:foregroundMark x1="84435" y1="83306" x2="81267" y2="87312"/>
                        <a14:foregroundMark x1="17080" y1="17028" x2="6612" y2="28381"/>
                        <a14:foregroundMark x1="6612" y1="28381" x2="10055" y2="45242"/>
                        <a14:foregroundMark x1="10055" y1="45242" x2="43939" y2="83639"/>
                        <a14:foregroundMark x1="43939" y1="83639" x2="65289" y2="90484"/>
                        <a14:foregroundMark x1="65289" y1="90484" x2="76584" y2="88314"/>
                        <a14:foregroundMark x1="85262" y1="85977" x2="77410" y2="90651"/>
                        <a14:foregroundMark x1="11019" y1="19199" x2="31956" y2="7012"/>
                        <a14:foregroundMark x1="31956" y1="7012" x2="48072" y2="8347"/>
                        <a14:foregroundMark x1="48072" y1="8347" x2="83333" y2="30217"/>
                        <a14:foregroundMark x1="83333" y1="30217" x2="95179" y2="52421"/>
                        <a14:foregroundMark x1="95179" y1="52421" x2="91873" y2="76127"/>
                        <a14:foregroundMark x1="91873" y1="76127" x2="68595" y2="91486"/>
                        <a14:foregroundMark x1="68595" y1="91486" x2="52893" y2="88815"/>
                        <a14:foregroundMark x1="52893" y1="88815" x2="22590" y2="70284"/>
                        <a14:foregroundMark x1="22590" y1="70284" x2="6749" y2="50584"/>
                        <a14:foregroundMark x1="6749" y1="50584" x2="4132" y2="34224"/>
                        <a14:foregroundMark x1="4132" y1="34224" x2="7438" y2="23539"/>
                        <a14:foregroundMark x1="27961" y1="7179" x2="9091" y2="16861"/>
                        <a14:foregroundMark x1="9091" y1="16861" x2="4270" y2="37396"/>
                        <a14:foregroundMark x1="4270" y1="37396" x2="12948" y2="65609"/>
                        <a14:foregroundMark x1="12948" y1="65609" x2="57713" y2="92154"/>
                        <a14:foregroundMark x1="57713" y1="92154" x2="74793" y2="94658"/>
                        <a14:foregroundMark x1="74793" y1="94658" x2="88843" y2="90317"/>
                        <a14:foregroundMark x1="88843" y1="90317" x2="96832" y2="68280"/>
                        <a14:foregroundMark x1="96832" y1="68280" x2="97245" y2="52087"/>
                        <a14:foregroundMark x1="97245" y1="52087" x2="80716" y2="26711"/>
                        <a14:foregroundMark x1="80716" y1="26711" x2="57025" y2="12354"/>
                        <a14:foregroundMark x1="57025" y1="12354" x2="22727" y2="6678"/>
                        <a14:foregroundMark x1="58127" y1="8681" x2="87741" y2="34558"/>
                        <a14:foregroundMark x1="87741" y1="34558" x2="90909" y2="39232"/>
                        <a14:foregroundMark x1="93251" y1="38397" x2="56336" y2="7012"/>
                        <a14:foregroundMark x1="56336" y1="7012" x2="12121" y2="9182"/>
                        <a14:foregroundMark x1="12121" y1="9182" x2="5647" y2="16861"/>
                        <a14:foregroundMark x1="26997" y1="7179" x2="39252" y2="4633"/>
                        <a14:foregroundMark x1="46556" y1="4271" x2="50275" y2="4341"/>
                        <a14:foregroundMark x1="94766" y1="41736" x2="95592" y2="65609"/>
                        <a14:backgroundMark x1="24656" y1="3005" x2="54959" y2="1503"/>
                      </a14:backgroundRemoval>
                    </a14:imgEffect>
                  </a14:imgLayer>
                </a14:imgProps>
              </a:ext>
              <a:ext uri="{28A0092B-C50C-407E-A947-70E740481C1C}">
                <a14:useLocalDpi xmlns:a14="http://schemas.microsoft.com/office/drawing/2010/main" val="0"/>
              </a:ext>
            </a:extLst>
          </a:blip>
          <a:srcRect/>
          <a:stretch>
            <a:fillRect/>
          </a:stretch>
        </p:blipFill>
        <p:spPr bwMode="auto">
          <a:xfrm>
            <a:off x="2205907" y="4444500"/>
            <a:ext cx="3124912" cy="257826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A933F0-BEFE-7511-D249-E81A8964DEAF}"/>
              </a:ext>
            </a:extLst>
          </p:cNvPr>
          <p:cNvSpPr txBox="1"/>
          <p:nvPr/>
        </p:nvSpPr>
        <p:spPr>
          <a:xfrm>
            <a:off x="5330819" y="4015093"/>
            <a:ext cx="6861181" cy="2123658"/>
          </a:xfrm>
          <a:prstGeom prst="rect">
            <a:avLst/>
          </a:prstGeom>
          <a:noFill/>
        </p:spPr>
        <p:txBody>
          <a:bodyPr wrap="square" rtlCol="0">
            <a:spAutoFit/>
          </a:bodyPr>
          <a:lstStyle/>
          <a:p>
            <a:pPr marL="457200" indent="-457200">
              <a:buFont typeface="Arial" panose="020B0604020202020204" pitchFamily="34" charset="0"/>
              <a:buChar char="•"/>
            </a:pPr>
            <a:r>
              <a:rPr lang="en-GB" sz="4400" dirty="0"/>
              <a:t>Several smaller bodies</a:t>
            </a:r>
          </a:p>
          <a:p>
            <a:pPr marL="457200" indent="-457200">
              <a:buFont typeface="Arial" panose="020B0604020202020204" pitchFamily="34" charset="0"/>
              <a:buChar char="•"/>
            </a:pPr>
            <a:r>
              <a:rPr lang="en-GB" sz="4400" dirty="0"/>
              <a:t>Orbiting large central mass</a:t>
            </a:r>
          </a:p>
          <a:p>
            <a:pPr marL="457200" indent="-457200">
              <a:buFont typeface="Arial" panose="020B0604020202020204" pitchFamily="34" charset="0"/>
              <a:buChar char="•"/>
            </a:pPr>
            <a:r>
              <a:rPr lang="en-GB" sz="4400" dirty="0"/>
              <a:t>Lots of empty space</a:t>
            </a:r>
          </a:p>
        </p:txBody>
      </p:sp>
      <p:sp>
        <p:nvSpPr>
          <p:cNvPr id="11" name="TextBox 10">
            <a:extLst>
              <a:ext uri="{FF2B5EF4-FFF2-40B4-BE49-F238E27FC236}">
                <a16:creationId xmlns:a16="http://schemas.microsoft.com/office/drawing/2014/main" id="{233D0E1F-5274-BDF1-BE62-CB0727E1E339}"/>
              </a:ext>
            </a:extLst>
          </p:cNvPr>
          <p:cNvSpPr txBox="1"/>
          <p:nvPr/>
        </p:nvSpPr>
        <p:spPr>
          <a:xfrm>
            <a:off x="187999" y="207110"/>
            <a:ext cx="3145628" cy="830997"/>
          </a:xfrm>
          <a:prstGeom prst="rect">
            <a:avLst/>
          </a:prstGeom>
          <a:noFill/>
          <a:ln w="38100">
            <a:solidFill>
              <a:schemeClr val="tx1"/>
            </a:solidFill>
          </a:ln>
        </p:spPr>
        <p:txBody>
          <a:bodyPr wrap="square">
            <a:spAutoFit/>
          </a:bodyPr>
          <a:lstStyle/>
          <a:p>
            <a:pPr algn="ctr"/>
            <a:r>
              <a:rPr lang="en-GB" sz="4800" dirty="0">
                <a:effectLst/>
                <a:latin typeface="Calibri" panose="020F0502020204030204" pitchFamily="34" charset="0"/>
                <a:ea typeface="Calibri" panose="020F0502020204030204" pitchFamily="34" charset="0"/>
                <a:cs typeface="Times New Roman" panose="02020603050405020304" pitchFamily="18" charset="0"/>
              </a:rPr>
              <a:t>Kerr metric</a:t>
            </a:r>
            <a:endParaRPr lang="en-CA" sz="4800" dirty="0"/>
          </a:p>
        </p:txBody>
      </p:sp>
      <p:sp>
        <p:nvSpPr>
          <p:cNvPr id="12" name="TextBox 11">
            <a:extLst>
              <a:ext uri="{FF2B5EF4-FFF2-40B4-BE49-F238E27FC236}">
                <a16:creationId xmlns:a16="http://schemas.microsoft.com/office/drawing/2014/main" id="{559BE87B-6875-D719-EBAB-58C7E4788536}"/>
              </a:ext>
            </a:extLst>
          </p:cNvPr>
          <p:cNvSpPr txBox="1"/>
          <p:nvPr/>
        </p:nvSpPr>
        <p:spPr>
          <a:xfrm>
            <a:off x="82909" y="1383767"/>
            <a:ext cx="4617879" cy="1077218"/>
          </a:xfrm>
          <a:prstGeom prst="rect">
            <a:avLst/>
          </a:prstGeom>
          <a:noFill/>
        </p:spPr>
        <p:txBody>
          <a:bodyPr wrap="square" rtlCol="0">
            <a:spAutoFit/>
          </a:bodyPr>
          <a:lstStyle/>
          <a:p>
            <a:r>
              <a:rPr lang="en-GB" sz="3200" dirty="0"/>
              <a:t>Spherically symmetric, uncharged, </a:t>
            </a:r>
            <a:r>
              <a:rPr lang="en-GB" sz="3200" b="1" u="sng" dirty="0">
                <a:solidFill>
                  <a:srgbClr val="FF0000"/>
                </a:solidFill>
              </a:rPr>
              <a:t>rotating</a:t>
            </a:r>
            <a:r>
              <a:rPr lang="en-GB" sz="3200" dirty="0"/>
              <a:t> mass.</a:t>
            </a:r>
          </a:p>
        </p:txBody>
      </p:sp>
      <p:sp>
        <p:nvSpPr>
          <p:cNvPr id="14" name="TextBox 13">
            <a:extLst>
              <a:ext uri="{FF2B5EF4-FFF2-40B4-BE49-F238E27FC236}">
                <a16:creationId xmlns:a16="http://schemas.microsoft.com/office/drawing/2014/main" id="{E6BED868-82E0-2FC2-A9E4-90DE9BED22D7}"/>
              </a:ext>
            </a:extLst>
          </p:cNvPr>
          <p:cNvSpPr txBox="1"/>
          <p:nvPr/>
        </p:nvSpPr>
        <p:spPr>
          <a:xfrm>
            <a:off x="57898" y="2777133"/>
            <a:ext cx="5777716" cy="707886"/>
          </a:xfrm>
          <a:prstGeom prst="rect">
            <a:avLst/>
          </a:prstGeom>
          <a:noFill/>
        </p:spPr>
        <p:txBody>
          <a:bodyPr wrap="square" rtlCol="0">
            <a:spAutoFit/>
          </a:bodyPr>
          <a:lstStyle/>
          <a:p>
            <a:r>
              <a:rPr lang="en-GB" sz="4000" dirty="0">
                <a:solidFill>
                  <a:srgbClr val="FF0000"/>
                </a:solidFill>
              </a:rPr>
              <a:t>(No FLRW-style expansion)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93716D-BC23-3553-99B3-505178D6B71C}"/>
                  </a:ext>
                </a:extLst>
              </p:cNvPr>
              <p:cNvSpPr txBox="1"/>
              <p:nvPr/>
            </p:nvSpPr>
            <p:spPr>
              <a:xfrm>
                <a:off x="4736563" y="56266"/>
                <a:ext cx="6583210" cy="28497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2800" b="0" i="1" smtClean="0">
                          <a:latin typeface="Cambria Math" panose="02040503050406030204" pitchFamily="18" charset="0"/>
                        </a:rPr>
                        <m:t>𝑑</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𝑠</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d>
                            <m:dPr>
                              <m:ctrlPr>
                                <a:rPr lang="en-CA" sz="2800" b="0" i="1" smtClean="0">
                                  <a:latin typeface="Cambria Math" panose="02040503050406030204" pitchFamily="18" charset="0"/>
                                </a:rPr>
                              </m:ctrlPr>
                            </m:dPr>
                            <m:e>
                              <m:r>
                                <a:rPr lang="en-CA" sz="2800" b="0" i="1" smtClean="0">
                                  <a:latin typeface="Cambria Math" panose="02040503050406030204" pitchFamily="18" charset="0"/>
                                </a:rPr>
                                <m:t>1−</m:t>
                              </m:r>
                              <m:f>
                                <m:fPr>
                                  <m:ctrlPr>
                                    <a:rPr lang="en-CA" sz="2800" b="0" i="1" smtClean="0">
                                      <a:latin typeface="Cambria Math" panose="02040503050406030204" pitchFamily="18" charset="0"/>
                                    </a:rPr>
                                  </m:ctrlPr>
                                </m:fPr>
                                <m:num>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𝑟</m:t>
                                      </m:r>
                                    </m:e>
                                    <m:sub>
                                      <m:r>
                                        <a:rPr lang="en-CA" sz="2800" b="0" i="1" smtClean="0">
                                          <a:latin typeface="Cambria Math" panose="02040503050406030204" pitchFamily="18" charset="0"/>
                                        </a:rPr>
                                        <m:t>𝑠</m:t>
                                      </m:r>
                                    </m:sub>
                                  </m:sSub>
                                  <m:r>
                                    <a:rPr lang="en-CA" sz="2800" b="0" i="1" smtClean="0">
                                      <a:solidFill>
                                        <a:srgbClr val="0070C0"/>
                                      </a:solidFill>
                                      <a:latin typeface="Cambria Math" panose="02040503050406030204" pitchFamily="18" charset="0"/>
                                    </a:rPr>
                                    <m:t>𝑟</m:t>
                                  </m:r>
                                </m:num>
                                <m:den>
                                  <m:r>
                                    <m:rPr>
                                      <m:sty m:val="p"/>
                                    </m:rPr>
                                    <a:rPr lang="en-CA" sz="2800" b="0" i="0" smtClean="0">
                                      <a:latin typeface="Cambria Math" panose="02040503050406030204" pitchFamily="18" charset="0"/>
                                    </a:rPr>
                                    <m:t>Σ</m:t>
                                  </m:r>
                                </m:den>
                              </m:f>
                            </m:e>
                          </m:d>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𝑑𝑐</m:t>
                              </m:r>
                              <m:r>
                                <a:rPr lang="en-CA" sz="2800" b="0" i="1" smtClean="0">
                                  <a:solidFill>
                                    <a:srgbClr val="0070C0"/>
                                  </a:solidFill>
                                  <a:latin typeface="Cambria Math" panose="02040503050406030204" pitchFamily="18" charset="0"/>
                                </a:rPr>
                                <m:t>𝑡</m:t>
                              </m:r>
                            </m:e>
                          </m:d>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r>
                            <m:rPr>
                              <m:sty m:val="p"/>
                            </m:rPr>
                            <a:rPr lang="en-CA" sz="2800" b="0" i="0" smtClean="0">
                              <a:latin typeface="Cambria Math" panose="02040503050406030204" pitchFamily="18" charset="0"/>
                            </a:rPr>
                            <m:t>Σ</m:t>
                          </m:r>
                        </m:num>
                        <m:den>
                          <m:r>
                            <m:rPr>
                              <m:sty m:val="p"/>
                            </m:rPr>
                            <a:rPr lang="en-CA" sz="2800" b="0" i="0" smtClean="0">
                              <a:latin typeface="Cambria Math" panose="02040503050406030204" pitchFamily="18" charset="0"/>
                            </a:rPr>
                            <m:t>Δ</m:t>
                          </m:r>
                        </m:den>
                      </m:f>
                      <m:r>
                        <a:rPr lang="en-CA" sz="2800" b="0" i="1" smtClean="0">
                          <a:latin typeface="Cambria Math" panose="02040503050406030204" pitchFamily="18" charset="0"/>
                        </a:rPr>
                        <m:t>𝑑</m:t>
                      </m:r>
                      <m:sSup>
                        <m:sSupPr>
                          <m:ctrlPr>
                            <a:rPr lang="en-CA" sz="2800" b="0" i="1" smtClean="0">
                              <a:latin typeface="Cambria Math" panose="02040503050406030204" pitchFamily="18" charset="0"/>
                            </a:rPr>
                          </m:ctrlPr>
                        </m:sSupPr>
                        <m:e>
                          <m:r>
                            <a:rPr lang="en-CA" sz="2800" b="0" i="1" smtClean="0">
                              <a:solidFill>
                                <a:srgbClr val="0070C0"/>
                              </a:solidFill>
                              <a:latin typeface="Cambria Math" panose="02040503050406030204" pitchFamily="18" charset="0"/>
                            </a:rPr>
                            <m:t>𝑟</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r>
                        <m:rPr>
                          <m:sty m:val="p"/>
                        </m:rPr>
                        <a:rPr lang="en-CA" sz="2800" b="0" i="0" smtClean="0">
                          <a:latin typeface="Cambria Math" panose="02040503050406030204" pitchFamily="18" charset="0"/>
                        </a:rPr>
                        <m:t>Σ</m:t>
                      </m:r>
                      <m:r>
                        <a:rPr lang="en-CA" sz="2800" b="0" i="1" smtClean="0">
                          <a:latin typeface="Cambria Math" panose="02040503050406030204" pitchFamily="18" charset="0"/>
                        </a:rPr>
                        <m:t>𝑑</m:t>
                      </m:r>
                      <m:sSup>
                        <m:sSupPr>
                          <m:ctrlPr>
                            <a:rPr lang="en-CA" sz="2800" b="0" i="1" smtClean="0">
                              <a:latin typeface="Cambria Math" panose="02040503050406030204" pitchFamily="18" charset="0"/>
                            </a:rPr>
                          </m:ctrlPr>
                        </m:sSupPr>
                        <m:e>
                          <m:r>
                            <a:rPr lang="en-CA" sz="2800" b="0" i="1" smtClean="0">
                              <a:solidFill>
                                <a:srgbClr val="0070C0"/>
                              </a:solidFill>
                              <a:latin typeface="Cambria Math" panose="02040503050406030204" pitchFamily="18" charset="0"/>
                            </a:rPr>
                            <m:t>𝜃</m:t>
                          </m:r>
                        </m:e>
                        <m:sup>
                          <m:r>
                            <a:rPr lang="en-CA" sz="2800" b="0" i="1" smtClean="0">
                              <a:latin typeface="Cambria Math" panose="02040503050406030204" pitchFamily="18" charset="0"/>
                            </a:rPr>
                            <m:t>2</m:t>
                          </m:r>
                        </m:sup>
                      </m:sSup>
                    </m:oMath>
                  </m:oMathPara>
                </a14:m>
                <a:endParaRPr lang="en-CA" sz="2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2800" b="0" i="1" smtClean="0">
                          <a:latin typeface="Cambria Math" panose="02040503050406030204" pitchFamily="18" charset="0"/>
                        </a:rPr>
                        <m:t>−</m:t>
                      </m:r>
                      <m:d>
                        <m:dPr>
                          <m:ctrlPr>
                            <a:rPr lang="en-CA" sz="2800" b="0" i="1" smtClean="0">
                              <a:latin typeface="Cambria Math" panose="02040503050406030204" pitchFamily="18" charset="0"/>
                            </a:rPr>
                          </m:ctrlPr>
                        </m:dPr>
                        <m:e>
                          <m:sSup>
                            <m:sSupPr>
                              <m:ctrlPr>
                                <a:rPr lang="en-CA" sz="2800" b="0" i="1" smtClean="0">
                                  <a:latin typeface="Cambria Math" panose="02040503050406030204" pitchFamily="18" charset="0"/>
                                </a:rPr>
                              </m:ctrlPr>
                            </m:sSupPr>
                            <m:e>
                              <m:r>
                                <a:rPr lang="en-CA" sz="2800" b="0" i="1" smtClean="0">
                                  <a:solidFill>
                                    <a:srgbClr val="0070C0"/>
                                  </a:solidFill>
                                  <a:latin typeface="Cambria Math" panose="02040503050406030204" pitchFamily="18" charset="0"/>
                                </a:rPr>
                                <m:t>𝑟</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𝑟</m:t>
                                  </m:r>
                                </m:e>
                                <m:sub>
                                  <m:r>
                                    <a:rPr lang="en-CA" sz="2800" b="0" i="1" smtClean="0">
                                      <a:latin typeface="Cambria Math" panose="02040503050406030204" pitchFamily="18" charset="0"/>
                                    </a:rPr>
                                    <m:t>𝑠</m:t>
                                  </m:r>
                                </m:sub>
                              </m:sSub>
                              <m:r>
                                <a:rPr lang="en-CA" sz="2800" b="0" i="1" smtClean="0">
                                  <a:solidFill>
                                    <a:srgbClr val="0070C0"/>
                                  </a:solidFill>
                                  <a:latin typeface="Cambria Math" panose="02040503050406030204" pitchFamily="18" charset="0"/>
                                </a:rPr>
                                <m:t>𝑟</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2</m:t>
                                  </m:r>
                                </m:sup>
                              </m:sSup>
                            </m:num>
                            <m:den>
                              <m:r>
                                <m:rPr>
                                  <m:sty m:val="p"/>
                                </m:rPr>
                                <a:rPr lang="en-CA" sz="2800" b="0" i="0" smtClean="0">
                                  <a:latin typeface="Cambria Math" panose="02040503050406030204" pitchFamily="18" charset="0"/>
                                </a:rPr>
                                <m:t>Σ</m:t>
                              </m:r>
                            </m:den>
                          </m:f>
                          <m:sSup>
                            <m:sSupPr>
                              <m:ctrlPr>
                                <a:rPr lang="en-CA" sz="2800" b="0" i="1" smtClean="0">
                                  <a:latin typeface="Cambria Math" panose="02040503050406030204" pitchFamily="18" charset="0"/>
                                </a:rPr>
                              </m:ctrlPr>
                            </m:sSupPr>
                            <m:e>
                              <m:d>
                                <m:dPr>
                                  <m:ctrlPr>
                                    <a:rPr lang="en-CA" sz="2800" b="0" i="1" smtClean="0">
                                      <a:latin typeface="Cambria Math" panose="02040503050406030204" pitchFamily="18" charset="0"/>
                                    </a:rPr>
                                  </m:ctrlPr>
                                </m:dPr>
                                <m:e>
                                  <m:func>
                                    <m:funcPr>
                                      <m:ctrlPr>
                                        <a:rPr lang="en-CA" sz="2800" b="0" i="1" smtClean="0">
                                          <a:latin typeface="Cambria Math" panose="02040503050406030204" pitchFamily="18" charset="0"/>
                                        </a:rPr>
                                      </m:ctrlPr>
                                    </m:funcPr>
                                    <m:fName>
                                      <m:r>
                                        <m:rPr>
                                          <m:sty m:val="p"/>
                                        </m:rPr>
                                        <a:rPr lang="en-CA" sz="2800" b="0" i="0" smtClean="0">
                                          <a:latin typeface="Cambria Math" panose="02040503050406030204" pitchFamily="18" charset="0"/>
                                        </a:rPr>
                                        <m:t>sin</m:t>
                                      </m:r>
                                    </m:fName>
                                    <m:e>
                                      <m:r>
                                        <a:rPr lang="en-CA" sz="2800" b="0" i="1" smtClean="0">
                                          <a:solidFill>
                                            <a:srgbClr val="0070C0"/>
                                          </a:solidFill>
                                          <a:latin typeface="Cambria Math" panose="02040503050406030204" pitchFamily="18" charset="0"/>
                                        </a:rPr>
                                        <m:t>𝜃</m:t>
                                      </m:r>
                                    </m:e>
                                  </m:func>
                                </m:e>
                              </m:d>
                            </m:e>
                            <m:sup>
                              <m:r>
                                <a:rPr lang="en-CA" sz="2800" b="0" i="1" smtClean="0">
                                  <a:latin typeface="Cambria Math" panose="02040503050406030204" pitchFamily="18" charset="0"/>
                                </a:rPr>
                                <m:t>2</m:t>
                              </m:r>
                            </m:sup>
                          </m:sSup>
                        </m:e>
                      </m:d>
                      <m:sSup>
                        <m:sSupPr>
                          <m:ctrlPr>
                            <a:rPr lang="en-CA" sz="2800" b="0" i="1" smtClean="0">
                              <a:latin typeface="Cambria Math" panose="02040503050406030204" pitchFamily="18" charset="0"/>
                            </a:rPr>
                          </m:ctrlPr>
                        </m:sSupPr>
                        <m:e>
                          <m:d>
                            <m:dPr>
                              <m:ctrlPr>
                                <a:rPr lang="en-CA" sz="2800" b="0" i="1" smtClean="0">
                                  <a:latin typeface="Cambria Math" panose="02040503050406030204" pitchFamily="18" charset="0"/>
                                </a:rPr>
                              </m:ctrlPr>
                            </m:dPr>
                            <m:e>
                              <m:func>
                                <m:funcPr>
                                  <m:ctrlPr>
                                    <a:rPr lang="en-CA" sz="2800" b="0" i="1" smtClean="0">
                                      <a:latin typeface="Cambria Math" panose="02040503050406030204" pitchFamily="18" charset="0"/>
                                    </a:rPr>
                                  </m:ctrlPr>
                                </m:funcPr>
                                <m:fName>
                                  <m:r>
                                    <m:rPr>
                                      <m:sty m:val="p"/>
                                    </m:rPr>
                                    <a:rPr lang="en-CA" sz="2800" b="0" i="0" smtClean="0">
                                      <a:latin typeface="Cambria Math" panose="02040503050406030204" pitchFamily="18" charset="0"/>
                                    </a:rPr>
                                    <m:t>sin</m:t>
                                  </m:r>
                                </m:fName>
                                <m:e>
                                  <m:r>
                                    <a:rPr lang="en-CA" sz="2800" b="0" i="1" smtClean="0">
                                      <a:solidFill>
                                        <a:srgbClr val="0070C0"/>
                                      </a:solidFill>
                                      <a:latin typeface="Cambria Math" panose="02040503050406030204" pitchFamily="18" charset="0"/>
                                    </a:rPr>
                                    <m:t>𝜃</m:t>
                                  </m:r>
                                </m:e>
                              </m:func>
                            </m:e>
                          </m:d>
                        </m:e>
                        <m:sup>
                          <m:r>
                            <a:rPr lang="en-CA" sz="2800" b="0" i="1" smtClean="0">
                              <a:latin typeface="Cambria Math" panose="02040503050406030204" pitchFamily="18" charset="0"/>
                            </a:rPr>
                            <m:t>2</m:t>
                          </m:r>
                        </m:sup>
                      </m:sSup>
                      <m:r>
                        <a:rPr lang="en-CA" sz="2800" b="0" i="1" smtClean="0">
                          <a:latin typeface="Cambria Math" panose="02040503050406030204" pitchFamily="18" charset="0"/>
                        </a:rPr>
                        <m:t>𝑑</m:t>
                      </m:r>
                      <m:sSup>
                        <m:sSupPr>
                          <m:ctrlPr>
                            <a:rPr lang="en-CA" sz="2800" b="0" i="1" smtClean="0">
                              <a:latin typeface="Cambria Math" panose="02040503050406030204" pitchFamily="18" charset="0"/>
                            </a:rPr>
                          </m:ctrlPr>
                        </m:sSupPr>
                        <m:e>
                          <m:r>
                            <a:rPr lang="en-CA" sz="2800" b="0" i="1" smtClean="0">
                              <a:solidFill>
                                <a:srgbClr val="0070C0"/>
                              </a:solidFill>
                              <a:latin typeface="Cambria Math" panose="02040503050406030204" pitchFamily="18" charset="0"/>
                            </a:rPr>
                            <m:t>𝜙</m:t>
                          </m:r>
                        </m:e>
                        <m:sup>
                          <m:r>
                            <a:rPr lang="en-CA" sz="2800" b="0" i="1" smtClean="0">
                              <a:latin typeface="Cambria Math" panose="02040503050406030204" pitchFamily="18" charset="0"/>
                            </a:rPr>
                            <m:t>2</m:t>
                          </m:r>
                        </m:sup>
                      </m:sSup>
                    </m:oMath>
                  </m:oMathPara>
                </a14:m>
                <a:endParaRPr lang="en-CA" sz="2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2800" b="0" i="1" smtClean="0">
                          <a:latin typeface="Cambria Math" panose="02040503050406030204" pitchFamily="18" charset="0"/>
                        </a:rPr>
                        <m:t>+</m:t>
                      </m:r>
                      <m:d>
                        <m:dPr>
                          <m:ctrlPr>
                            <a:rPr lang="en-CA" sz="2800" i="1">
                              <a:latin typeface="Cambria Math" panose="02040503050406030204" pitchFamily="18" charset="0"/>
                            </a:rPr>
                          </m:ctrlPr>
                        </m:dPr>
                        <m:e>
                          <m:f>
                            <m:fPr>
                              <m:ctrlPr>
                                <a:rPr lang="en-CA" sz="2800" i="1">
                                  <a:latin typeface="Cambria Math" panose="02040503050406030204" pitchFamily="18" charset="0"/>
                                </a:rPr>
                              </m:ctrlPr>
                            </m:fPr>
                            <m:num>
                              <m:r>
                                <a:rPr lang="en-CA" sz="2800" i="1">
                                  <a:latin typeface="Cambria Math" panose="02040503050406030204" pitchFamily="18" charset="0"/>
                                </a:rPr>
                                <m:t>2</m:t>
                              </m:r>
                              <m:sSub>
                                <m:sSubPr>
                                  <m:ctrlPr>
                                    <a:rPr lang="en-CA" sz="2800" i="1">
                                      <a:latin typeface="Cambria Math" panose="02040503050406030204" pitchFamily="18" charset="0"/>
                                    </a:rPr>
                                  </m:ctrlPr>
                                </m:sSubPr>
                                <m:e>
                                  <m:r>
                                    <a:rPr lang="en-CA" sz="2800" i="1">
                                      <a:latin typeface="Cambria Math" panose="02040503050406030204" pitchFamily="18" charset="0"/>
                                    </a:rPr>
                                    <m:t>𝑟</m:t>
                                  </m:r>
                                </m:e>
                                <m:sub>
                                  <m:r>
                                    <a:rPr lang="en-CA" sz="2800" i="1">
                                      <a:latin typeface="Cambria Math" panose="02040503050406030204" pitchFamily="18" charset="0"/>
                                    </a:rPr>
                                    <m:t>𝑠</m:t>
                                  </m:r>
                                </m:sub>
                              </m:sSub>
                              <m:r>
                                <a:rPr lang="en-CA" sz="2800" i="1" smtClean="0">
                                  <a:solidFill>
                                    <a:srgbClr val="0070C0"/>
                                  </a:solidFill>
                                  <a:latin typeface="Cambria Math" panose="02040503050406030204" pitchFamily="18" charset="0"/>
                                </a:rPr>
                                <m:t>𝑟</m:t>
                              </m:r>
                              <m:r>
                                <a:rPr lang="en-CA" sz="2800" i="1">
                                  <a:latin typeface="Cambria Math" panose="02040503050406030204" pitchFamily="18" charset="0"/>
                                </a:rPr>
                                <m:t>𝑎</m:t>
                              </m:r>
                              <m:sSup>
                                <m:sSupPr>
                                  <m:ctrlPr>
                                    <a:rPr lang="en-CA" sz="2800" i="1">
                                      <a:latin typeface="Cambria Math" panose="02040503050406030204" pitchFamily="18" charset="0"/>
                                    </a:rPr>
                                  </m:ctrlPr>
                                </m:sSupPr>
                                <m:e>
                                  <m:d>
                                    <m:dPr>
                                      <m:ctrlPr>
                                        <a:rPr lang="en-CA" sz="2800" i="1">
                                          <a:latin typeface="Cambria Math" panose="02040503050406030204" pitchFamily="18" charset="0"/>
                                        </a:rPr>
                                      </m:ctrlPr>
                                    </m:dPr>
                                    <m:e>
                                      <m:func>
                                        <m:funcPr>
                                          <m:ctrlPr>
                                            <a:rPr lang="en-CA" sz="2800" i="1">
                                              <a:latin typeface="Cambria Math" panose="02040503050406030204" pitchFamily="18" charset="0"/>
                                            </a:rPr>
                                          </m:ctrlPr>
                                        </m:funcPr>
                                        <m:fName>
                                          <m:r>
                                            <m:rPr>
                                              <m:sty m:val="p"/>
                                            </m:rPr>
                                            <a:rPr lang="en-CA" sz="2800">
                                              <a:latin typeface="Cambria Math" panose="02040503050406030204" pitchFamily="18" charset="0"/>
                                            </a:rPr>
                                            <m:t>sin</m:t>
                                          </m:r>
                                        </m:fName>
                                        <m:e>
                                          <m:r>
                                            <a:rPr lang="en-CA" sz="2800" i="1" smtClean="0">
                                              <a:solidFill>
                                                <a:srgbClr val="0070C0"/>
                                              </a:solidFill>
                                              <a:latin typeface="Cambria Math" panose="02040503050406030204" pitchFamily="18" charset="0"/>
                                            </a:rPr>
                                            <m:t>𝜃</m:t>
                                          </m:r>
                                        </m:e>
                                      </m:func>
                                    </m:e>
                                  </m:d>
                                </m:e>
                                <m:sup>
                                  <m:r>
                                    <a:rPr lang="en-CA" sz="2800" i="1">
                                      <a:latin typeface="Cambria Math" panose="02040503050406030204" pitchFamily="18" charset="0"/>
                                    </a:rPr>
                                    <m:t>2</m:t>
                                  </m:r>
                                </m:sup>
                              </m:sSup>
                            </m:num>
                            <m:den>
                              <m:r>
                                <m:rPr>
                                  <m:sty m:val="p"/>
                                </m:rPr>
                                <a:rPr lang="en-CA" sz="2800">
                                  <a:latin typeface="Cambria Math" panose="02040503050406030204" pitchFamily="18" charset="0"/>
                                </a:rPr>
                                <m:t>Σ</m:t>
                              </m:r>
                            </m:den>
                          </m:f>
                        </m:e>
                      </m:d>
                      <m:r>
                        <a:rPr lang="en-CA" sz="2800" b="0" i="1" smtClean="0">
                          <a:latin typeface="Cambria Math" panose="02040503050406030204" pitchFamily="18" charset="0"/>
                        </a:rPr>
                        <m:t>𝑑𝑐</m:t>
                      </m:r>
                      <m:r>
                        <a:rPr lang="en-CA" sz="2800" b="0" i="1" smtClean="0">
                          <a:solidFill>
                            <a:srgbClr val="0070C0"/>
                          </a:solidFill>
                          <a:latin typeface="Cambria Math" panose="02040503050406030204" pitchFamily="18" charset="0"/>
                        </a:rPr>
                        <m:t>𝑡</m:t>
                      </m:r>
                      <m:r>
                        <a:rPr lang="en-CA" sz="2800" b="0" i="1" smtClean="0">
                          <a:latin typeface="Cambria Math" panose="02040503050406030204" pitchFamily="18" charset="0"/>
                        </a:rPr>
                        <m:t>𝑑</m:t>
                      </m:r>
                      <m:r>
                        <a:rPr lang="en-CA" sz="2800" b="0" i="1" smtClean="0">
                          <a:solidFill>
                            <a:srgbClr val="0070C0"/>
                          </a:solidFill>
                          <a:latin typeface="Cambria Math" panose="02040503050406030204" pitchFamily="18" charset="0"/>
                        </a:rPr>
                        <m:t>𝜃</m:t>
                      </m:r>
                    </m:oMath>
                  </m:oMathPara>
                </a14:m>
                <a:endParaRPr lang="en-CA" sz="2800" dirty="0"/>
              </a:p>
            </p:txBody>
          </p:sp>
        </mc:Choice>
        <mc:Fallback xmlns="">
          <p:sp>
            <p:nvSpPr>
              <p:cNvPr id="15" name="TextBox 14">
                <a:extLst>
                  <a:ext uri="{FF2B5EF4-FFF2-40B4-BE49-F238E27FC236}">
                    <a16:creationId xmlns:a16="http://schemas.microsoft.com/office/drawing/2014/main" id="{C793716D-BC23-3553-99B3-505178D6B71C}"/>
                  </a:ext>
                </a:extLst>
              </p:cNvPr>
              <p:cNvSpPr txBox="1">
                <a:spLocks noRot="1" noChangeAspect="1" noMove="1" noResize="1" noEditPoints="1" noAdjustHandles="1" noChangeArrowheads="1" noChangeShapeType="1" noTextEdit="1"/>
              </p:cNvSpPr>
              <p:nvPr/>
            </p:nvSpPr>
            <p:spPr>
              <a:xfrm>
                <a:off x="4736563" y="56266"/>
                <a:ext cx="6583210" cy="2849754"/>
              </a:xfrm>
              <a:prstGeom prst="rect">
                <a:avLst/>
              </a:prstGeom>
              <a:blipFill>
                <a:blip r:embed="rId7"/>
                <a:stretch>
                  <a:fillRect/>
                </a:stretch>
              </a:blipFill>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F4E9771E-93CC-7223-7ECA-DF52A0C5D67D}"/>
              </a:ext>
            </a:extLst>
          </p:cNvPr>
          <p:cNvGrpSpPr/>
          <p:nvPr/>
        </p:nvGrpSpPr>
        <p:grpSpPr>
          <a:xfrm>
            <a:off x="8761409" y="1952840"/>
            <a:ext cx="3331425" cy="1565942"/>
            <a:chOff x="8742359" y="1952840"/>
            <a:chExt cx="3331425" cy="1565942"/>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45595C-89A2-BE60-74CB-1A6C35DDF164}"/>
                    </a:ext>
                  </a:extLst>
                </p:cNvPr>
                <p:cNvSpPr txBox="1"/>
                <p:nvPr/>
              </p:nvSpPr>
              <p:spPr>
                <a:xfrm>
                  <a:off x="8742359" y="1952840"/>
                  <a:ext cx="3331425" cy="1565942"/>
                </a:xfrm>
                <a:prstGeom prst="rect">
                  <a:avLst/>
                </a:prstGeom>
                <a:noFill/>
                <a:ln w="28575">
                  <a:solidFill>
                    <a:schemeClr val="tx1"/>
                  </a:solidFill>
                </a:ln>
              </p:spPr>
              <p:txBody>
                <a:bodyPr wrap="none" rtlCol="0">
                  <a:spAutoFit/>
                </a:bodyPr>
                <a:lstStyle/>
                <a:p>
                  <a14:m>
                    <m:oMath xmlns:m="http://schemas.openxmlformats.org/officeDocument/2006/math">
                      <m:r>
                        <a:rPr lang="en-CA" sz="2800" b="0" i="1" smtClean="0">
                          <a:latin typeface="Cambria Math" panose="02040503050406030204" pitchFamily="18" charset="0"/>
                        </a:rPr>
                        <m:t>𝑎</m:t>
                      </m:r>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𝐽</m:t>
                          </m:r>
                        </m:num>
                        <m:den>
                          <m:r>
                            <a:rPr lang="en-CA" sz="2800" b="0" i="1" smtClean="0">
                              <a:latin typeface="Cambria Math" panose="02040503050406030204" pitchFamily="18" charset="0"/>
                            </a:rPr>
                            <m:t>𝑀𝑐</m:t>
                          </m:r>
                        </m:den>
                      </m:f>
                    </m:oMath>
                  </a14:m>
                  <a:r>
                    <a:rPr lang="en-CA" sz="2800" dirty="0"/>
                    <a:t> </a:t>
                  </a:r>
                </a:p>
                <a:p>
                  <a:pPr/>
                  <a14:m>
                    <m:oMathPara xmlns:m="http://schemas.openxmlformats.org/officeDocument/2006/math">
                      <m:oMathParaPr>
                        <m:jc m:val="left"/>
                      </m:oMathParaPr>
                      <m:oMath xmlns:m="http://schemas.openxmlformats.org/officeDocument/2006/math">
                        <m:r>
                          <m:rPr>
                            <m:sty m:val="p"/>
                          </m:rPr>
                          <a:rPr lang="en-CA" sz="2800" b="0" i="0" smtClean="0">
                            <a:latin typeface="Cambria Math" panose="02040503050406030204" pitchFamily="18" charset="0"/>
                          </a:rPr>
                          <m:t>Σ</m:t>
                        </m:r>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solidFill>
                                  <a:srgbClr val="0070C0"/>
                                </a:solidFill>
                                <a:latin typeface="Cambria Math" panose="02040503050406030204" pitchFamily="18" charset="0"/>
                              </a:rPr>
                              <m:t>𝑟</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2</m:t>
                            </m:r>
                          </m:sup>
                        </m:sSup>
                        <m:sSup>
                          <m:sSupPr>
                            <m:ctrlPr>
                              <a:rPr lang="en-CA" sz="2800" b="0" i="1" smtClean="0">
                                <a:latin typeface="Cambria Math" panose="02040503050406030204" pitchFamily="18" charset="0"/>
                              </a:rPr>
                            </m:ctrlPr>
                          </m:sSupPr>
                          <m:e>
                            <m:d>
                              <m:dPr>
                                <m:ctrlPr>
                                  <a:rPr lang="en-CA" sz="2800" b="0" i="1" smtClean="0">
                                    <a:latin typeface="Cambria Math" panose="02040503050406030204" pitchFamily="18" charset="0"/>
                                  </a:rPr>
                                </m:ctrlPr>
                              </m:dPr>
                              <m:e>
                                <m:func>
                                  <m:funcPr>
                                    <m:ctrlPr>
                                      <a:rPr lang="en-CA" sz="2800" b="0" i="1" smtClean="0">
                                        <a:latin typeface="Cambria Math" panose="02040503050406030204" pitchFamily="18" charset="0"/>
                                      </a:rPr>
                                    </m:ctrlPr>
                                  </m:funcPr>
                                  <m:fName>
                                    <m:r>
                                      <m:rPr>
                                        <m:sty m:val="p"/>
                                      </m:rPr>
                                      <a:rPr lang="en-CA" sz="2800" b="0" i="0" smtClean="0">
                                        <a:latin typeface="Cambria Math" panose="02040503050406030204" pitchFamily="18" charset="0"/>
                                      </a:rPr>
                                      <m:t>cos</m:t>
                                    </m:r>
                                  </m:fName>
                                  <m:e>
                                    <m:r>
                                      <a:rPr lang="en-CA" sz="2800" b="0" i="1" smtClean="0">
                                        <a:solidFill>
                                          <a:srgbClr val="0070C0"/>
                                        </a:solidFill>
                                        <a:latin typeface="Cambria Math" panose="02040503050406030204" pitchFamily="18" charset="0"/>
                                      </a:rPr>
                                      <m:t>𝜃</m:t>
                                    </m:r>
                                  </m:e>
                                </m:func>
                              </m:e>
                            </m:d>
                          </m:e>
                          <m:sup>
                            <m:r>
                              <a:rPr lang="en-CA" sz="2800" b="0" i="1" smtClean="0">
                                <a:latin typeface="Cambria Math" panose="02040503050406030204" pitchFamily="18" charset="0"/>
                              </a:rPr>
                              <m:t>2</m:t>
                            </m:r>
                          </m:sup>
                        </m:sSup>
                      </m:oMath>
                    </m:oMathPara>
                  </a14:m>
                  <a:endParaRPr lang="en-CA" sz="2800" dirty="0"/>
                </a:p>
                <a:p>
                  <a:pPr/>
                  <a14:m>
                    <m:oMathPara xmlns:m="http://schemas.openxmlformats.org/officeDocument/2006/math">
                      <m:oMathParaPr>
                        <m:jc m:val="left"/>
                      </m:oMathParaPr>
                      <m:oMath xmlns:m="http://schemas.openxmlformats.org/officeDocument/2006/math">
                        <m:r>
                          <m:rPr>
                            <m:sty m:val="p"/>
                          </m:rPr>
                          <a:rPr lang="en-CA" sz="2800" b="0" i="0" smtClean="0">
                            <a:latin typeface="Cambria Math" panose="02040503050406030204" pitchFamily="18" charset="0"/>
                          </a:rPr>
                          <m:t>Δ</m:t>
                        </m:r>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solidFill>
                                  <a:srgbClr val="0070C0"/>
                                </a:solidFill>
                                <a:latin typeface="Cambria Math" panose="02040503050406030204" pitchFamily="18" charset="0"/>
                              </a:rPr>
                              <m:t>𝑟</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𝑟</m:t>
                            </m:r>
                          </m:e>
                          <m:sub>
                            <m:r>
                              <a:rPr lang="en-CA" sz="2800" b="0" i="1" smtClean="0">
                                <a:latin typeface="Cambria Math" panose="02040503050406030204" pitchFamily="18" charset="0"/>
                              </a:rPr>
                              <m:t>𝑠</m:t>
                            </m:r>
                          </m:sub>
                        </m:sSub>
                        <m:r>
                          <a:rPr lang="en-CA" sz="2800" b="0" i="1" smtClean="0">
                            <a:solidFill>
                              <a:srgbClr val="0070C0"/>
                            </a:solidFill>
                            <a:latin typeface="Cambria Math" panose="02040503050406030204" pitchFamily="18" charset="0"/>
                          </a:rPr>
                          <m:t>𝑟</m:t>
                        </m:r>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2</m:t>
                            </m:r>
                          </m:sup>
                        </m:sSup>
                      </m:oMath>
                    </m:oMathPara>
                  </a14:m>
                  <a:endParaRPr lang="en-CA" sz="2800" dirty="0"/>
                </a:p>
              </p:txBody>
            </p:sp>
          </mc:Choice>
          <mc:Fallback xmlns="">
            <p:sp>
              <p:nvSpPr>
                <p:cNvPr id="8" name="TextBox 7">
                  <a:extLst>
                    <a:ext uri="{FF2B5EF4-FFF2-40B4-BE49-F238E27FC236}">
                      <a16:creationId xmlns:a16="http://schemas.microsoft.com/office/drawing/2014/main" id="{E945595C-89A2-BE60-74CB-1A6C35DDF164}"/>
                    </a:ext>
                  </a:extLst>
                </p:cNvPr>
                <p:cNvSpPr txBox="1">
                  <a:spLocks noRot="1" noChangeAspect="1" noMove="1" noResize="1" noEditPoints="1" noAdjustHandles="1" noChangeArrowheads="1" noChangeShapeType="1" noTextEdit="1"/>
                </p:cNvSpPr>
                <p:nvPr/>
              </p:nvSpPr>
              <p:spPr>
                <a:xfrm>
                  <a:off x="8742359" y="1952840"/>
                  <a:ext cx="3331425" cy="1565942"/>
                </a:xfrm>
                <a:prstGeom prst="rect">
                  <a:avLst/>
                </a:prstGeom>
                <a:blipFill>
                  <a:blip r:embed="rId8"/>
                  <a:stretch>
                    <a:fillRect/>
                  </a:stretch>
                </a:blipFill>
                <a:ln w="28575">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B706D0A-6463-C9DE-E0A5-3AA11E4445EE}"/>
                    </a:ext>
                  </a:extLst>
                </p:cNvPr>
                <p:cNvSpPr txBox="1"/>
                <p:nvPr/>
              </p:nvSpPr>
              <p:spPr>
                <a:xfrm>
                  <a:off x="9758376" y="1986882"/>
                  <a:ext cx="1597172" cy="584775"/>
                </a:xfrm>
                <a:prstGeom prst="rect">
                  <a:avLst/>
                </a:prstGeom>
                <a:noFill/>
              </p:spPr>
              <p:txBody>
                <a:bodyPr wrap="square" rtlCol="0">
                  <a:spAutoFit/>
                </a:bodyPr>
                <a:lstStyle/>
                <a:p>
                  <a:pPr algn="ctr"/>
                  <a:r>
                    <a:rPr lang="en-CA" sz="1600" dirty="0"/>
                    <a:t>(</a:t>
                  </a:r>
                  <a14:m>
                    <m:oMath xmlns:m="http://schemas.openxmlformats.org/officeDocument/2006/math">
                      <m:r>
                        <a:rPr lang="en-CA" sz="1600" b="0" i="1" smtClean="0">
                          <a:latin typeface="Cambria Math" panose="02040503050406030204" pitchFamily="18" charset="0"/>
                        </a:rPr>
                        <m:t>𝐽</m:t>
                      </m:r>
                      <m:r>
                        <a:rPr lang="en-CA" sz="1600" i="1" dirty="0" smtClean="0">
                          <a:latin typeface="Cambria Math" panose="02040503050406030204" pitchFamily="18" charset="0"/>
                        </a:rPr>
                        <m:t>=</m:t>
                      </m:r>
                    </m:oMath>
                  </a14:m>
                  <a:r>
                    <a:rPr lang="en-CA" sz="1600" dirty="0"/>
                    <a:t> angular momentum)</a:t>
                  </a:r>
                </a:p>
              </p:txBody>
            </p:sp>
          </mc:Choice>
          <mc:Fallback xmlns="">
            <p:sp>
              <p:nvSpPr>
                <p:cNvPr id="16" name="TextBox 15">
                  <a:extLst>
                    <a:ext uri="{FF2B5EF4-FFF2-40B4-BE49-F238E27FC236}">
                      <a16:creationId xmlns:a16="http://schemas.microsoft.com/office/drawing/2014/main" id="{CB706D0A-6463-C9DE-E0A5-3AA11E4445EE}"/>
                    </a:ext>
                  </a:extLst>
                </p:cNvPr>
                <p:cNvSpPr txBox="1">
                  <a:spLocks noRot="1" noChangeAspect="1" noMove="1" noResize="1" noEditPoints="1" noAdjustHandles="1" noChangeArrowheads="1" noChangeShapeType="1" noTextEdit="1"/>
                </p:cNvSpPr>
                <p:nvPr/>
              </p:nvSpPr>
              <p:spPr>
                <a:xfrm>
                  <a:off x="9758376" y="1986882"/>
                  <a:ext cx="1597172" cy="584775"/>
                </a:xfrm>
                <a:prstGeom prst="rect">
                  <a:avLst/>
                </a:prstGeom>
                <a:blipFill>
                  <a:blip r:embed="rId9"/>
                  <a:stretch>
                    <a:fillRect t="-3125" b="-12500"/>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2581899502"/>
      </p:ext>
    </p:extLst>
  </p:cSld>
  <p:clrMapOvr>
    <a:masterClrMapping/>
  </p:clrMapOvr>
  <mc:AlternateContent xmlns:mc="http://schemas.openxmlformats.org/markup-compatibility/2006">
    <mc:Choice xmlns:p14="http://schemas.microsoft.com/office/powerpoint/2010/main" Requires="p14">
      <p:transition spd="med" p14:dur="700" advTm="4734">
        <p:fade/>
      </p:transition>
    </mc:Choice>
    <mc:Fallback>
      <p:transition spd="med" advTm="4734">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D2A184C-E0BE-4B7D-1B78-428B3657330F}"/>
                  </a:ext>
                </a:extLst>
              </p:cNvPr>
              <p:cNvSpPr txBox="1"/>
              <p:nvPr/>
            </p:nvSpPr>
            <p:spPr>
              <a:xfrm>
                <a:off x="533056" y="335845"/>
                <a:ext cx="11125888" cy="6186309"/>
              </a:xfrm>
              <a:prstGeom prst="rect">
                <a:avLst/>
              </a:prstGeom>
              <a:noFill/>
            </p:spPr>
            <p:txBody>
              <a:bodyPr wrap="square" rtlCol="0">
                <a:spAutoFit/>
              </a:bodyPr>
              <a:lstStyle/>
              <a:p>
                <a:r>
                  <a:rPr lang="en-GB" sz="6600" u="sng" dirty="0"/>
                  <a:t>In Relativity 110f…</a:t>
                </a:r>
              </a:p>
              <a:p>
                <a:pPr marL="857250" indent="-857250">
                  <a:buFont typeface="Arial" panose="020B0604020202020204" pitchFamily="34" charset="0"/>
                  <a:buChar char="•"/>
                </a:pPr>
                <a:r>
                  <a:rPr lang="en-GB" sz="6600" dirty="0"/>
                  <a:t>Form of dark energy called the “</a:t>
                </a:r>
                <a:r>
                  <a:rPr lang="en-GB" sz="6600" dirty="0">
                    <a:solidFill>
                      <a:srgbClr val="FF6600"/>
                    </a:solidFill>
                  </a:rPr>
                  <a:t>Cosmological Constant</a:t>
                </a:r>
                <a:r>
                  <a:rPr lang="en-GB" sz="6600" dirty="0"/>
                  <a:t>”</a:t>
                </a:r>
              </a:p>
              <a:p>
                <a:pPr marL="857250" indent="-857250">
                  <a:buFont typeface="Arial" panose="020B0604020202020204" pitchFamily="34" charset="0"/>
                  <a:buChar char="•"/>
                </a:pPr>
                <a:r>
                  <a:rPr lang="en-GB" sz="6600" dirty="0"/>
                  <a:t>Denoted by </a:t>
                </a:r>
                <a14:m>
                  <m:oMath xmlns:m="http://schemas.openxmlformats.org/officeDocument/2006/math">
                    <m:r>
                      <m:rPr>
                        <m:sty m:val="p"/>
                      </m:rPr>
                      <a:rPr lang="en-CA" sz="6600">
                        <a:solidFill>
                          <a:srgbClr val="FF6600"/>
                        </a:solidFill>
                        <a:latin typeface="Cambria Math" panose="02040503050406030204" pitchFamily="18" charset="0"/>
                      </a:rPr>
                      <m:t>Λ</m:t>
                    </m:r>
                  </m:oMath>
                </a14:m>
                <a:endParaRPr lang="en-GB" sz="6600" dirty="0"/>
              </a:p>
              <a:p>
                <a:pPr marL="857250" indent="-857250">
                  <a:buFont typeface="Arial" panose="020B0604020202020204" pitchFamily="34" charset="0"/>
                  <a:buChar char="•"/>
                </a:pPr>
                <a:r>
                  <a:rPr lang="en-GB" sz="6600" dirty="0"/>
                  <a:t>Causes universe’s expansion to accelerate outward</a:t>
                </a:r>
              </a:p>
            </p:txBody>
          </p:sp>
        </mc:Choice>
        <mc:Fallback xmlns="">
          <p:sp>
            <p:nvSpPr>
              <p:cNvPr id="4" name="TextBox 3">
                <a:extLst>
                  <a:ext uri="{FF2B5EF4-FFF2-40B4-BE49-F238E27FC236}">
                    <a16:creationId xmlns:a16="http://schemas.microsoft.com/office/drawing/2014/main" id="{5D2A184C-E0BE-4B7D-1B78-428B3657330F}"/>
                  </a:ext>
                </a:extLst>
              </p:cNvPr>
              <p:cNvSpPr txBox="1">
                <a:spLocks noRot="1" noChangeAspect="1" noMove="1" noResize="1" noEditPoints="1" noAdjustHandles="1" noChangeArrowheads="1" noChangeShapeType="1" noTextEdit="1"/>
              </p:cNvSpPr>
              <p:nvPr/>
            </p:nvSpPr>
            <p:spPr>
              <a:xfrm>
                <a:off x="533056" y="335845"/>
                <a:ext cx="11125888" cy="6186309"/>
              </a:xfrm>
              <a:prstGeom prst="rect">
                <a:avLst/>
              </a:prstGeom>
              <a:blipFill>
                <a:blip r:embed="rId3"/>
                <a:stretch>
                  <a:fillRect l="-3724" t="-3350" r="-1095" b="-6601"/>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463593441"/>
      </p:ext>
    </p:extLst>
  </p:cSld>
  <p:clrMapOvr>
    <a:masterClrMapping/>
  </p:clrMapOvr>
  <mc:AlternateContent xmlns:mc="http://schemas.openxmlformats.org/markup-compatibility/2006" xmlns:p14="http://schemas.microsoft.com/office/powerpoint/2010/main">
    <mc:Choice Requires="p14">
      <p:transition spd="slow" p14:dur="2000" advTm="15591"/>
    </mc:Choice>
    <mc:Fallback xmlns="">
      <p:transition spd="slow" advTm="15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79F079-873F-E878-92F3-6620C9D95851}"/>
                  </a:ext>
                </a:extLst>
              </p:cNvPr>
              <p:cNvSpPr txBox="1"/>
              <p:nvPr/>
            </p:nvSpPr>
            <p:spPr>
              <a:xfrm>
                <a:off x="4906515" y="163682"/>
                <a:ext cx="7097486" cy="231755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2800" b="0" i="1" smtClean="0">
                              <a:solidFill>
                                <a:srgbClr val="0070C0"/>
                              </a:solidFill>
                              <a:latin typeface="Cambria Math" panose="02040503050406030204" pitchFamily="18" charset="0"/>
                            </a:rPr>
                          </m:ctrlPr>
                        </m:sSubPr>
                        <m:e>
                          <m:r>
                            <a:rPr lang="en-GB" sz="2800" b="0" i="1" smtClean="0">
                              <a:solidFill>
                                <a:srgbClr val="0070C0"/>
                              </a:solidFill>
                              <a:latin typeface="Cambria Math" panose="02040503050406030204" pitchFamily="18" charset="0"/>
                            </a:rPr>
                            <m:t>𝑔</m:t>
                          </m:r>
                        </m:e>
                        <m:sub>
                          <m:r>
                            <a:rPr lang="en-GB" sz="2800" b="0" i="1" smtClean="0">
                              <a:solidFill>
                                <a:srgbClr val="0070C0"/>
                              </a:solidFill>
                              <a:latin typeface="Cambria Math" panose="02040503050406030204" pitchFamily="18" charset="0"/>
                            </a:rPr>
                            <m:t>𝜇𝜈</m:t>
                          </m:r>
                        </m:sub>
                      </m:sSub>
                      <m:r>
                        <a:rPr lang="en-GB" sz="2800" b="0" i="1" smtClean="0">
                          <a:latin typeface="Cambria Math" panose="02040503050406030204" pitchFamily="18" charset="0"/>
                        </a:rPr>
                        <m:t>→</m:t>
                      </m:r>
                      <m:d>
                        <m:dPr>
                          <m:begChr m:val="["/>
                          <m:endChr m:val="]"/>
                          <m:ctrlPr>
                            <a:rPr lang="en-GB" sz="2800" i="1">
                              <a:latin typeface="Cambria Math" panose="02040503050406030204" pitchFamily="18" charset="0"/>
                            </a:rPr>
                          </m:ctrlPr>
                        </m:dPr>
                        <m:e>
                          <m:m>
                            <m:mPr>
                              <m:mcs>
                                <m:mc>
                                  <m:mcPr>
                                    <m:count m:val="2"/>
                                    <m:mcJc m:val="center"/>
                                  </m:mcPr>
                                </m:mc>
                              </m:mcs>
                              <m:ctrlPr>
                                <a:rPr lang="en-GB" sz="2800" i="1">
                                  <a:latin typeface="Cambria Math" panose="02040503050406030204" pitchFamily="18" charset="0"/>
                                </a:rPr>
                              </m:ctrlPr>
                            </m:mPr>
                            <m:mr>
                              <m:e>
                                <m:m>
                                  <m:mPr>
                                    <m:mcs>
                                      <m:mc>
                                        <m:mcPr>
                                          <m:count m:val="2"/>
                                          <m:mcJc m:val="center"/>
                                        </m:mcPr>
                                      </m:mc>
                                    </m:mcs>
                                    <m:ctrlPr>
                                      <a:rPr lang="en-GB" sz="2800" i="1">
                                        <a:latin typeface="Cambria Math" panose="02040503050406030204" pitchFamily="18" charset="0"/>
                                      </a:rPr>
                                    </m:ctrlPr>
                                  </m:mPr>
                                  <m:mr>
                                    <m:e>
                                      <m:eqArr>
                                        <m:eqArrPr>
                                          <m:ctrlPr>
                                            <a:rPr lang="en-GB" sz="2800" i="1">
                                              <a:latin typeface="Cambria Math" panose="02040503050406030204" pitchFamily="18" charset="0"/>
                                            </a:rPr>
                                          </m:ctrlPr>
                                        </m:eqArrPr>
                                        <m:e>
                                          <m:r>
                                            <a:rPr lang="en-CA" sz="2800" b="0" i="1" smtClean="0">
                                              <a:latin typeface="Cambria Math" panose="02040503050406030204" pitchFamily="18" charset="0"/>
                                            </a:rPr>
                                            <m:t>1−</m:t>
                                          </m:r>
                                          <m:f>
                                            <m:fPr>
                                              <m:ctrlPr>
                                                <a:rPr lang="en-GB" sz="2800" i="1">
                                                  <a:latin typeface="Cambria Math" panose="02040503050406030204" pitchFamily="18" charset="0"/>
                                                </a:rPr>
                                              </m:ctrlPr>
                                            </m:fPr>
                                            <m:num>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𝑟</m:t>
                                                  </m:r>
                                                </m:e>
                                                <m:sub>
                                                  <m:r>
                                                    <a:rPr lang="en-CA" sz="2800" b="0" i="1" smtClean="0">
                                                      <a:latin typeface="Cambria Math" panose="02040503050406030204" pitchFamily="18" charset="0"/>
                                                    </a:rPr>
                                                    <m:t>𝑠</m:t>
                                                  </m:r>
                                                </m:sub>
                                              </m:sSub>
                                            </m:num>
                                            <m:den>
                                              <m:r>
                                                <a:rPr lang="en-GB" sz="2800" i="1">
                                                  <a:solidFill>
                                                    <a:srgbClr val="0070C0"/>
                                                  </a:solidFill>
                                                  <a:latin typeface="Cambria Math" panose="02040503050406030204" pitchFamily="18" charset="0"/>
                                                </a:rPr>
                                                <m:t>𝑟</m:t>
                                              </m:r>
                                            </m:den>
                                          </m:f>
                                        </m:e>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0</m:t>
                                          </m:r>
                                        </m:e>
                                      </m:eqArr>
                                    </m:e>
                                    <m:e>
                                      <m:eqArr>
                                        <m:eqArrPr>
                                          <m:ctrlPr>
                                            <a:rPr lang="en-GB" sz="2800" i="1">
                                              <a:latin typeface="Cambria Math" panose="02040503050406030204" pitchFamily="18" charset="0"/>
                                            </a:rPr>
                                          </m:ctrlPr>
                                        </m:eqArrPr>
                                        <m:e>
                                          <m:r>
                                            <a:rPr lang="en-GB" sz="2800" i="1">
                                              <a:latin typeface="Cambria Math" panose="02040503050406030204" pitchFamily="18" charset="0"/>
                                            </a:rPr>
                                            <m:t>0</m:t>
                                          </m:r>
                                        </m:e>
                                        <m:e>
                                          <m:r>
                                            <a:rPr lang="en-GB" sz="2800" i="1">
                                              <a:latin typeface="Cambria Math" panose="02040503050406030204" pitchFamily="18" charset="0"/>
                                            </a:rPr>
                                            <m:t>−</m:t>
                                          </m:r>
                                          <m:f>
                                            <m:fPr>
                                              <m:ctrlPr>
                                                <a:rPr lang="en-GB" sz="2800" i="1">
                                                  <a:latin typeface="Cambria Math" panose="02040503050406030204" pitchFamily="18" charset="0"/>
                                                </a:rPr>
                                              </m:ctrlPr>
                                            </m:fPr>
                                            <m:num>
                                              <m:r>
                                                <a:rPr lang="en-CA" sz="2800" b="0" i="1" smtClean="0">
                                                  <a:latin typeface="Cambria Math" panose="02040503050406030204" pitchFamily="18" charset="0"/>
                                                </a:rPr>
                                                <m:t>1</m:t>
                                              </m:r>
                                            </m:num>
                                            <m:den>
                                              <m:r>
                                                <a:rPr lang="en-CA" sz="2800" i="1">
                                                  <a:latin typeface="Cambria Math" panose="02040503050406030204" pitchFamily="18" charset="0"/>
                                                </a:rPr>
                                                <m:t>1−</m:t>
                                              </m:r>
                                              <m:f>
                                                <m:fPr>
                                                  <m:ctrlPr>
                                                    <a:rPr lang="en-GB" sz="2800" i="1">
                                                      <a:latin typeface="Cambria Math" panose="02040503050406030204" pitchFamily="18" charset="0"/>
                                                    </a:rPr>
                                                  </m:ctrlPr>
                                                </m:fPr>
                                                <m:num>
                                                  <m:sSub>
                                                    <m:sSubPr>
                                                      <m:ctrlPr>
                                                        <a:rPr lang="en-CA" sz="2800" i="1">
                                                          <a:latin typeface="Cambria Math" panose="02040503050406030204" pitchFamily="18" charset="0"/>
                                                        </a:rPr>
                                                      </m:ctrlPr>
                                                    </m:sSubPr>
                                                    <m:e>
                                                      <m:r>
                                                        <a:rPr lang="en-CA" sz="2800" i="1">
                                                          <a:latin typeface="Cambria Math" panose="02040503050406030204" pitchFamily="18" charset="0"/>
                                                        </a:rPr>
                                                        <m:t>𝑟</m:t>
                                                      </m:r>
                                                    </m:e>
                                                    <m:sub>
                                                      <m:r>
                                                        <a:rPr lang="en-CA" sz="2800" i="1">
                                                          <a:latin typeface="Cambria Math" panose="02040503050406030204" pitchFamily="18" charset="0"/>
                                                        </a:rPr>
                                                        <m:t>𝑠</m:t>
                                                      </m:r>
                                                    </m:sub>
                                                  </m:sSub>
                                                </m:num>
                                                <m:den>
                                                  <m:r>
                                                    <a:rPr lang="en-GB" sz="2800" i="1">
                                                      <a:solidFill>
                                                        <a:srgbClr val="0070C0"/>
                                                      </a:solidFill>
                                                      <a:latin typeface="Cambria Math" panose="02040503050406030204" pitchFamily="18" charset="0"/>
                                                    </a:rPr>
                                                    <m:t>𝑟</m:t>
                                                  </m:r>
                                                </m:den>
                                              </m:f>
                                            </m:den>
                                          </m:f>
                                        </m:e>
                                        <m:e>
                                          <m:r>
                                            <a:rPr lang="en-GB" sz="2800" i="1">
                                              <a:latin typeface="Cambria Math" panose="02040503050406030204" pitchFamily="18" charset="0"/>
                                            </a:rPr>
                                            <m:t>0</m:t>
                                          </m:r>
                                        </m:e>
                                        <m:e>
                                          <m:r>
                                            <a:rPr lang="en-GB" sz="2800" i="1">
                                              <a:latin typeface="Cambria Math" panose="02040503050406030204" pitchFamily="18" charset="0"/>
                                            </a:rPr>
                                            <m:t>0</m:t>
                                          </m:r>
                                        </m:e>
                                      </m:eqArr>
                                    </m:e>
                                  </m:mr>
                                </m:m>
                              </m:e>
                              <m:e>
                                <m:m>
                                  <m:mPr>
                                    <m:mcs>
                                      <m:mc>
                                        <m:mcPr>
                                          <m:count m:val="2"/>
                                          <m:mcJc m:val="center"/>
                                        </m:mcPr>
                                      </m:mc>
                                    </m:mcs>
                                    <m:ctrlPr>
                                      <a:rPr lang="en-GB" sz="2800" i="1">
                                        <a:latin typeface="Cambria Math" panose="02040503050406030204" pitchFamily="18" charset="0"/>
                                      </a:rPr>
                                    </m:ctrlPr>
                                  </m:mPr>
                                  <m:mr>
                                    <m:e>
                                      <m:eqArr>
                                        <m:eqArrPr>
                                          <m:ctrlPr>
                                            <a:rPr lang="en-GB" sz="2800" i="1">
                                              <a:latin typeface="Cambria Math" panose="02040503050406030204" pitchFamily="18" charset="0"/>
                                            </a:rPr>
                                          </m:ctrlPr>
                                        </m:eqArrPr>
                                        <m:e>
                                          <m:r>
                                            <m:rPr>
                                              <m:brk m:alnAt="7"/>
                                            </m:rP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m:t>
                                          </m:r>
                                          <m:sSup>
                                            <m:sSupPr>
                                              <m:ctrlPr>
                                                <a:rPr lang="en-GB" sz="2800" i="1">
                                                  <a:latin typeface="Cambria Math" panose="02040503050406030204" pitchFamily="18" charset="0"/>
                                                </a:rPr>
                                              </m:ctrlPr>
                                            </m:sSupPr>
                                            <m:e>
                                              <m:r>
                                                <a:rPr lang="en-GB" sz="2800" i="1">
                                                  <a:solidFill>
                                                    <a:srgbClr val="0070C0"/>
                                                  </a:solidFill>
                                                  <a:latin typeface="Cambria Math" panose="02040503050406030204" pitchFamily="18" charset="0"/>
                                                </a:rPr>
                                                <m:t>𝑟</m:t>
                                              </m:r>
                                            </m:e>
                                            <m:sup>
                                              <m:r>
                                                <a:rPr lang="en-GB" sz="2800" i="1">
                                                  <a:latin typeface="Cambria Math" panose="02040503050406030204" pitchFamily="18" charset="0"/>
                                                </a:rPr>
                                                <m:t>2</m:t>
                                              </m:r>
                                            </m:sup>
                                          </m:sSup>
                                        </m:e>
                                        <m:e>
                                          <m:r>
                                            <a:rPr lang="en-GB" sz="2800" i="1">
                                              <a:latin typeface="Cambria Math" panose="02040503050406030204" pitchFamily="18" charset="0"/>
                                            </a:rPr>
                                            <m:t>0</m:t>
                                          </m:r>
                                        </m:e>
                                      </m:eqArr>
                                    </m:e>
                                    <m:e>
                                      <m:eqArr>
                                        <m:eqArrPr>
                                          <m:ctrlPr>
                                            <a:rPr lang="en-GB" sz="2800" i="1">
                                              <a:latin typeface="Cambria Math" panose="02040503050406030204" pitchFamily="18" charset="0"/>
                                            </a:rPr>
                                          </m:ctrlPr>
                                        </m:eqArrPr>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m:t>
                                          </m:r>
                                          <m:sSup>
                                            <m:sSupPr>
                                              <m:ctrlPr>
                                                <a:rPr lang="en-GB" sz="2800" i="1">
                                                  <a:latin typeface="Cambria Math" panose="02040503050406030204" pitchFamily="18" charset="0"/>
                                                </a:rPr>
                                              </m:ctrlPr>
                                            </m:sSupPr>
                                            <m:e>
                                              <m:d>
                                                <m:dPr>
                                                  <m:ctrlPr>
                                                    <a:rPr lang="en-GB" sz="2800" i="1">
                                                      <a:latin typeface="Cambria Math" panose="02040503050406030204" pitchFamily="18" charset="0"/>
                                                    </a:rPr>
                                                  </m:ctrlPr>
                                                </m:dPr>
                                                <m:e>
                                                  <m:r>
                                                    <a:rPr lang="en-GB" sz="2800" i="1">
                                                      <a:solidFill>
                                                        <a:srgbClr val="0070C0"/>
                                                      </a:solidFill>
                                                      <a:latin typeface="Cambria Math" panose="02040503050406030204" pitchFamily="18" charset="0"/>
                                                    </a:rPr>
                                                    <m:t>𝑟</m:t>
                                                  </m:r>
                                                  <m:func>
                                                    <m:funcPr>
                                                      <m:ctrlPr>
                                                        <a:rPr lang="en-GB" sz="2800" i="1">
                                                          <a:latin typeface="Cambria Math" panose="02040503050406030204" pitchFamily="18" charset="0"/>
                                                        </a:rPr>
                                                      </m:ctrlPr>
                                                    </m:funcPr>
                                                    <m:fName>
                                                      <m:r>
                                                        <m:rPr>
                                                          <m:sty m:val="p"/>
                                                        </m:rPr>
                                                        <a:rPr lang="en-GB" sz="2800">
                                                          <a:latin typeface="Cambria Math" panose="02040503050406030204" pitchFamily="18" charset="0"/>
                                                        </a:rPr>
                                                        <m:t>sin</m:t>
                                                      </m:r>
                                                    </m:fName>
                                                    <m:e>
                                                      <m:r>
                                                        <a:rPr lang="en-GB" sz="2800" i="1">
                                                          <a:solidFill>
                                                            <a:srgbClr val="0070C0"/>
                                                          </a:solidFill>
                                                          <a:latin typeface="Cambria Math" panose="02040503050406030204" pitchFamily="18" charset="0"/>
                                                        </a:rPr>
                                                        <m:t>𝜃</m:t>
                                                      </m:r>
                                                    </m:e>
                                                  </m:func>
                                                </m:e>
                                              </m:d>
                                            </m:e>
                                            <m:sup>
                                              <m:r>
                                                <a:rPr lang="en-GB" sz="2800" i="1">
                                                  <a:latin typeface="Cambria Math" panose="02040503050406030204" pitchFamily="18" charset="0"/>
                                                </a:rPr>
                                                <m:t>2</m:t>
                                              </m:r>
                                            </m:sup>
                                          </m:sSup>
                                        </m:e>
                                      </m:eqArr>
                                    </m:e>
                                  </m:mr>
                                </m:m>
                              </m:e>
                            </m:mr>
                          </m:m>
                        </m:e>
                      </m:d>
                    </m:oMath>
                  </m:oMathPara>
                </a14:m>
                <a:endParaRPr lang="en-CA" sz="2800" dirty="0"/>
              </a:p>
            </p:txBody>
          </p:sp>
        </mc:Choice>
        <mc:Fallback xmlns="">
          <p:sp>
            <p:nvSpPr>
              <p:cNvPr id="4" name="TextBox 3">
                <a:extLst>
                  <a:ext uri="{FF2B5EF4-FFF2-40B4-BE49-F238E27FC236}">
                    <a16:creationId xmlns:a16="http://schemas.microsoft.com/office/drawing/2014/main" id="{3179F079-873F-E878-92F3-6620C9D95851}"/>
                  </a:ext>
                </a:extLst>
              </p:cNvPr>
              <p:cNvSpPr txBox="1">
                <a:spLocks noRot="1" noChangeAspect="1" noMove="1" noResize="1" noEditPoints="1" noAdjustHandles="1" noChangeArrowheads="1" noChangeShapeType="1" noTextEdit="1"/>
              </p:cNvSpPr>
              <p:nvPr/>
            </p:nvSpPr>
            <p:spPr>
              <a:xfrm>
                <a:off x="4906515" y="163682"/>
                <a:ext cx="7097486" cy="2317558"/>
              </a:xfrm>
              <a:prstGeom prst="rect">
                <a:avLst/>
              </a:prstGeom>
              <a:blipFill>
                <a:blip r:embed="rId3"/>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E0FE6531-0F77-1410-56C3-68EF57F76826}"/>
              </a:ext>
            </a:extLst>
          </p:cNvPr>
          <p:cNvSpPr txBox="1"/>
          <p:nvPr/>
        </p:nvSpPr>
        <p:spPr>
          <a:xfrm>
            <a:off x="187999" y="192309"/>
            <a:ext cx="5472572" cy="830997"/>
          </a:xfrm>
          <a:prstGeom prst="rect">
            <a:avLst/>
          </a:prstGeom>
          <a:noFill/>
          <a:ln w="38100">
            <a:solidFill>
              <a:schemeClr val="tx1"/>
            </a:solidFill>
          </a:ln>
        </p:spPr>
        <p:txBody>
          <a:bodyPr wrap="square">
            <a:spAutoFit/>
          </a:bodyPr>
          <a:lstStyle/>
          <a:p>
            <a:pPr algn="ctr"/>
            <a:r>
              <a:rPr lang="en-GB" sz="4800" dirty="0">
                <a:effectLst/>
                <a:latin typeface="Calibri" panose="020F0502020204030204" pitchFamily="34" charset="0"/>
                <a:ea typeface="Calibri" panose="020F0502020204030204" pitchFamily="34" charset="0"/>
                <a:cs typeface="Times New Roman" panose="02020603050405020304" pitchFamily="18" charset="0"/>
              </a:rPr>
              <a:t>Schwarzschild metric</a:t>
            </a:r>
            <a:endParaRPr lang="en-CA" sz="4800" dirty="0"/>
          </a:p>
        </p:txBody>
      </p:sp>
      <p:sp>
        <p:nvSpPr>
          <p:cNvPr id="6" name="TextBox 5">
            <a:extLst>
              <a:ext uri="{FF2B5EF4-FFF2-40B4-BE49-F238E27FC236}">
                <a16:creationId xmlns:a16="http://schemas.microsoft.com/office/drawing/2014/main" id="{2DFE028A-1453-CC6F-98BD-B807E467E5BA}"/>
              </a:ext>
            </a:extLst>
          </p:cNvPr>
          <p:cNvSpPr txBox="1"/>
          <p:nvPr/>
        </p:nvSpPr>
        <p:spPr>
          <a:xfrm>
            <a:off x="187999" y="1162804"/>
            <a:ext cx="3658287" cy="707886"/>
          </a:xfrm>
          <a:prstGeom prst="rect">
            <a:avLst/>
          </a:prstGeom>
          <a:noFill/>
        </p:spPr>
        <p:txBody>
          <a:bodyPr wrap="square" rtlCol="0">
            <a:spAutoFit/>
          </a:bodyPr>
          <a:lstStyle/>
          <a:p>
            <a:r>
              <a:rPr lang="en-GB" sz="4000" dirty="0"/>
              <a:t>(Relativity 108a)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B9D6A0-431C-DD43-7DD1-F55AFC0766CF}"/>
                  </a:ext>
                </a:extLst>
              </p:cNvPr>
              <p:cNvSpPr txBox="1"/>
              <p:nvPr/>
            </p:nvSpPr>
            <p:spPr>
              <a:xfrm>
                <a:off x="173485" y="3439094"/>
                <a:ext cx="6841893" cy="3119828"/>
              </a:xfrm>
              <a:prstGeom prst="rect">
                <a:avLst/>
              </a:prstGeom>
              <a:noFill/>
              <a:ln w="38100">
                <a:noFill/>
              </a:ln>
            </p:spPr>
            <p:txBody>
              <a:bodyPr wrap="square" rtlCol="0">
                <a:spAutoFit/>
              </a:bodyPr>
              <a:lstStyle/>
              <a:p>
                <a14:m>
                  <m:oMath xmlns:m="http://schemas.openxmlformats.org/officeDocument/2006/math">
                    <m:sSub>
                      <m:sSubPr>
                        <m:ctrlPr>
                          <a:rPr lang="en-GB" sz="4000" i="1" smtClean="0">
                            <a:solidFill>
                              <a:srgbClr val="0070C0"/>
                            </a:solidFill>
                            <a:latin typeface="Cambria Math" panose="02040503050406030204" pitchFamily="18" charset="0"/>
                          </a:rPr>
                        </m:ctrlPr>
                      </m:sSubPr>
                      <m:e>
                        <m:r>
                          <a:rPr lang="en-GB" sz="4000" i="1">
                            <a:solidFill>
                              <a:srgbClr val="0070C0"/>
                            </a:solidFill>
                            <a:latin typeface="Cambria Math" panose="02040503050406030204" pitchFamily="18" charset="0"/>
                          </a:rPr>
                          <m:t>𝑅</m:t>
                        </m:r>
                      </m:e>
                      <m:sub>
                        <m:r>
                          <a:rPr lang="en-GB" sz="4000" i="1">
                            <a:solidFill>
                              <a:srgbClr val="0070C0"/>
                            </a:solidFill>
                            <a:latin typeface="Cambria Math" panose="02040503050406030204" pitchFamily="18" charset="0"/>
                          </a:rPr>
                          <m:t>𝜇𝜈</m:t>
                        </m:r>
                      </m:sub>
                    </m:sSub>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r>
                          <a:rPr lang="en-GB" sz="4000" b="0" i="1" smtClean="0">
                            <a:latin typeface="Cambria Math" panose="02040503050406030204" pitchFamily="18" charset="0"/>
                          </a:rPr>
                          <m:t>2</m:t>
                        </m:r>
                      </m:den>
                    </m:f>
                    <m:r>
                      <a:rPr lang="en-GB" sz="4000" b="0" i="1" smtClean="0">
                        <a:solidFill>
                          <a:srgbClr val="7030A0"/>
                        </a:solidFill>
                        <a:latin typeface="Cambria Math" panose="02040503050406030204" pitchFamily="18" charset="0"/>
                      </a:rPr>
                      <m:t>𝑅</m:t>
                    </m:r>
                    <m:sSub>
                      <m:sSubPr>
                        <m:ctrlPr>
                          <a:rPr lang="en-GB" sz="4000" b="0" i="1" smtClean="0">
                            <a:solidFill>
                              <a:srgbClr val="0070C0"/>
                            </a:solidFill>
                            <a:latin typeface="Cambria Math" panose="02040503050406030204" pitchFamily="18" charset="0"/>
                          </a:rPr>
                        </m:ctrlPr>
                      </m:sSubPr>
                      <m:e>
                        <m:r>
                          <a:rPr lang="en-GB" sz="4000" b="0" i="1" smtClean="0">
                            <a:solidFill>
                              <a:srgbClr val="0070C0"/>
                            </a:solidFill>
                            <a:latin typeface="Cambria Math" panose="02040503050406030204" pitchFamily="18" charset="0"/>
                          </a:rPr>
                          <m:t>𝑔</m:t>
                        </m:r>
                      </m:e>
                      <m:sub>
                        <m:r>
                          <a:rPr lang="en-GB" sz="4000" b="0" i="1" smtClean="0">
                            <a:solidFill>
                              <a:srgbClr val="0070C0"/>
                            </a:solidFill>
                            <a:latin typeface="Cambria Math" panose="02040503050406030204" pitchFamily="18" charset="0"/>
                          </a:rPr>
                          <m:t>𝜇𝜈</m:t>
                        </m:r>
                      </m:sub>
                    </m:sSub>
                    <m:r>
                      <a:rPr lang="en-GB" sz="4000" b="0" i="1" smtClean="0">
                        <a:latin typeface="Cambria Math" panose="02040503050406030204" pitchFamily="18" charset="0"/>
                      </a:rPr>
                      <m:t>−</m:t>
                    </m:r>
                    <m:r>
                      <m:rPr>
                        <m:sty m:val="p"/>
                      </m:rPr>
                      <a:rPr lang="en-GB" sz="4000" b="0" i="0" smtClean="0">
                        <a:solidFill>
                          <a:srgbClr val="FF6600"/>
                        </a:solidFill>
                        <a:latin typeface="Cambria Math" panose="02040503050406030204" pitchFamily="18" charset="0"/>
                      </a:rPr>
                      <m:t>Λ</m:t>
                    </m:r>
                    <m:sSub>
                      <m:sSubPr>
                        <m:ctrlPr>
                          <a:rPr lang="en-GB" sz="4000" b="0" i="1" smtClean="0">
                            <a:solidFill>
                              <a:srgbClr val="0070C0"/>
                            </a:solidFill>
                            <a:latin typeface="Cambria Math" panose="02040503050406030204" pitchFamily="18" charset="0"/>
                          </a:rPr>
                        </m:ctrlPr>
                      </m:sSubPr>
                      <m:e>
                        <m:r>
                          <a:rPr lang="en-GB" sz="4000" b="0" i="1" smtClean="0">
                            <a:solidFill>
                              <a:srgbClr val="0070C0"/>
                            </a:solidFill>
                            <a:latin typeface="Cambria Math" panose="02040503050406030204" pitchFamily="18" charset="0"/>
                          </a:rPr>
                          <m:t>𝑔</m:t>
                        </m:r>
                      </m:e>
                      <m:sub>
                        <m:r>
                          <a:rPr lang="en-GB" sz="4000" b="0" i="1" smtClean="0">
                            <a:solidFill>
                              <a:srgbClr val="0070C0"/>
                            </a:solidFill>
                            <a:latin typeface="Cambria Math" panose="02040503050406030204" pitchFamily="18" charset="0"/>
                          </a:rPr>
                          <m:t>𝜇𝜈</m:t>
                        </m:r>
                      </m:sub>
                    </m:sSub>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8</m:t>
                        </m:r>
                        <m:r>
                          <a:rPr lang="en-GB" sz="4000" b="0" i="1" smtClean="0">
                            <a:latin typeface="Cambria Math" panose="02040503050406030204" pitchFamily="18" charset="0"/>
                          </a:rPr>
                          <m:t>𝜋</m:t>
                        </m:r>
                        <m:r>
                          <a:rPr lang="en-GB" sz="4000" b="0" i="1" smtClean="0">
                            <a:latin typeface="Cambria Math" panose="02040503050406030204" pitchFamily="18" charset="0"/>
                          </a:rPr>
                          <m:t>𝐺</m:t>
                        </m:r>
                      </m:num>
                      <m:den>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4</m:t>
                            </m:r>
                          </m:sup>
                        </m:sSup>
                      </m:den>
                    </m:f>
                    <m:sSub>
                      <m:sSubPr>
                        <m:ctrlPr>
                          <a:rPr lang="en-GB" sz="4000" b="0" i="1" smtClean="0">
                            <a:solidFill>
                              <a:srgbClr val="0070C0"/>
                            </a:solidFill>
                            <a:latin typeface="Cambria Math" panose="02040503050406030204" pitchFamily="18" charset="0"/>
                          </a:rPr>
                        </m:ctrlPr>
                      </m:sSubPr>
                      <m:e>
                        <m:r>
                          <a:rPr lang="en-GB" sz="4000" b="0" i="1" smtClean="0">
                            <a:solidFill>
                              <a:srgbClr val="0070C0"/>
                            </a:solidFill>
                            <a:latin typeface="Cambria Math" panose="02040503050406030204" pitchFamily="18" charset="0"/>
                          </a:rPr>
                          <m:t>𝑇</m:t>
                        </m:r>
                      </m:e>
                      <m:sub>
                        <m:r>
                          <a:rPr lang="en-GB" sz="4000" b="0" i="1" smtClean="0">
                            <a:solidFill>
                              <a:srgbClr val="0070C0"/>
                            </a:solidFill>
                            <a:latin typeface="Cambria Math" panose="02040503050406030204" pitchFamily="18" charset="0"/>
                          </a:rPr>
                          <m:t>𝜇𝜈</m:t>
                        </m:r>
                      </m:sub>
                    </m:sSub>
                  </m:oMath>
                </a14:m>
                <a:r>
                  <a:rPr lang="en-CA" sz="4000" dirty="0"/>
                  <a:t> </a:t>
                </a:r>
              </a:p>
              <a:p>
                <a:r>
                  <a:rPr lang="en-CA" sz="4000" dirty="0"/>
                  <a:t> </a:t>
                </a:r>
                <a14:m>
                  <m:oMath xmlns:m="http://schemas.openxmlformats.org/officeDocument/2006/math">
                    <m:sSub>
                      <m:sSubPr>
                        <m:ctrlPr>
                          <a:rPr lang="en-GB" sz="4000" i="1">
                            <a:solidFill>
                              <a:srgbClr val="0070C0"/>
                            </a:solidFill>
                            <a:latin typeface="Cambria Math" panose="02040503050406030204" pitchFamily="18" charset="0"/>
                          </a:rPr>
                        </m:ctrlPr>
                      </m:sSubPr>
                      <m:e>
                        <m:r>
                          <a:rPr lang="en-GB" sz="4000" i="1">
                            <a:solidFill>
                              <a:srgbClr val="0070C0"/>
                            </a:solidFill>
                            <a:latin typeface="Cambria Math" panose="02040503050406030204" pitchFamily="18" charset="0"/>
                          </a:rPr>
                          <m:t>𝑅</m:t>
                        </m:r>
                      </m:e>
                      <m:sub>
                        <m:r>
                          <a:rPr lang="en-GB" sz="4000" i="1">
                            <a:solidFill>
                              <a:srgbClr val="0070C0"/>
                            </a:solidFill>
                            <a:latin typeface="Cambria Math" panose="02040503050406030204" pitchFamily="18" charset="0"/>
                          </a:rPr>
                          <m:t>𝜇𝜈</m:t>
                        </m:r>
                      </m:sub>
                    </m:sSub>
                    <m:r>
                      <a:rPr lang="en-GB" sz="4000" i="1">
                        <a:latin typeface="Cambria Math" panose="02040503050406030204" pitchFamily="18" charset="0"/>
                      </a:rPr>
                      <m:t>−</m:t>
                    </m:r>
                    <m:f>
                      <m:fPr>
                        <m:ctrlPr>
                          <a:rPr lang="en-GB" sz="4000" i="1">
                            <a:latin typeface="Cambria Math" panose="02040503050406030204" pitchFamily="18" charset="0"/>
                          </a:rPr>
                        </m:ctrlPr>
                      </m:fPr>
                      <m:num>
                        <m:r>
                          <a:rPr lang="en-GB" sz="4000" i="1">
                            <a:latin typeface="Cambria Math" panose="02040503050406030204" pitchFamily="18" charset="0"/>
                          </a:rPr>
                          <m:t>1</m:t>
                        </m:r>
                      </m:num>
                      <m:den>
                        <m:r>
                          <a:rPr lang="en-GB" sz="4000" i="1">
                            <a:latin typeface="Cambria Math" panose="02040503050406030204" pitchFamily="18" charset="0"/>
                          </a:rPr>
                          <m:t>2</m:t>
                        </m:r>
                      </m:den>
                    </m:f>
                    <m:r>
                      <a:rPr lang="en-GB" sz="4000" i="1">
                        <a:solidFill>
                          <a:srgbClr val="7030A0"/>
                        </a:solidFill>
                        <a:latin typeface="Cambria Math" panose="02040503050406030204" pitchFamily="18" charset="0"/>
                      </a:rPr>
                      <m:t>𝑅</m:t>
                    </m:r>
                    <m:sSub>
                      <m:sSubPr>
                        <m:ctrlPr>
                          <a:rPr lang="en-GB" sz="4000" i="1">
                            <a:solidFill>
                              <a:srgbClr val="0070C0"/>
                            </a:solidFill>
                            <a:latin typeface="Cambria Math" panose="02040503050406030204" pitchFamily="18" charset="0"/>
                          </a:rPr>
                        </m:ctrlPr>
                      </m:sSubPr>
                      <m:e>
                        <m:r>
                          <a:rPr lang="en-GB" sz="4000" i="1">
                            <a:solidFill>
                              <a:srgbClr val="0070C0"/>
                            </a:solidFill>
                            <a:latin typeface="Cambria Math" panose="02040503050406030204" pitchFamily="18" charset="0"/>
                          </a:rPr>
                          <m:t>𝑔</m:t>
                        </m:r>
                      </m:e>
                      <m:sub>
                        <m:r>
                          <a:rPr lang="en-GB" sz="4000" i="1">
                            <a:solidFill>
                              <a:srgbClr val="0070C0"/>
                            </a:solidFill>
                            <a:latin typeface="Cambria Math" panose="02040503050406030204" pitchFamily="18" charset="0"/>
                          </a:rPr>
                          <m:t>𝜇𝜈</m:t>
                        </m:r>
                      </m:sub>
                    </m:sSub>
                    <m:r>
                      <a:rPr lang="en-GB" sz="4000" i="1">
                        <a:latin typeface="Cambria Math" panose="02040503050406030204" pitchFamily="18" charset="0"/>
                      </a:rPr>
                      <m:t>=</m:t>
                    </m:r>
                    <m:r>
                      <a:rPr lang="en-CA" sz="4000" b="0" i="1" smtClean="0">
                        <a:latin typeface="Cambria Math" panose="02040503050406030204" pitchFamily="18" charset="0"/>
                      </a:rPr>
                      <m:t>0</m:t>
                    </m:r>
                  </m:oMath>
                </a14:m>
                <a:endParaRPr lang="en-CA" sz="4000" dirty="0"/>
              </a:p>
              <a:p>
                <a14:m>
                  <m:oMath xmlns:m="http://schemas.openxmlformats.org/officeDocument/2006/math">
                    <m:r>
                      <a:rPr lang="en-CA" sz="4000" b="0" i="1" smtClean="0">
                        <a:latin typeface="Cambria Math" panose="02040503050406030204" pitchFamily="18" charset="0"/>
                      </a:rPr>
                      <m:t>⇒</m:t>
                    </m:r>
                    <m:r>
                      <a:rPr lang="en-GB" sz="4000" i="1">
                        <a:solidFill>
                          <a:srgbClr val="7030A0"/>
                        </a:solidFill>
                        <a:latin typeface="Cambria Math" panose="02040503050406030204" pitchFamily="18" charset="0"/>
                      </a:rPr>
                      <m:t>𝑅</m:t>
                    </m:r>
                    <m:r>
                      <a:rPr lang="en-CA" sz="4000" b="0" i="1" smtClean="0">
                        <a:latin typeface="Cambria Math" panose="02040503050406030204" pitchFamily="18" charset="0"/>
                      </a:rPr>
                      <m:t>=0</m:t>
                    </m:r>
                  </m:oMath>
                </a14:m>
                <a:r>
                  <a:rPr lang="en-CA" sz="4000" dirty="0"/>
                  <a:t> </a:t>
                </a:r>
              </a:p>
              <a:p>
                <a14:m>
                  <m:oMath xmlns:m="http://schemas.openxmlformats.org/officeDocument/2006/math">
                    <m:sSub>
                      <m:sSubPr>
                        <m:ctrlPr>
                          <a:rPr lang="en-GB" sz="4000" i="1">
                            <a:solidFill>
                              <a:srgbClr val="0070C0"/>
                            </a:solidFill>
                            <a:latin typeface="Cambria Math" panose="02040503050406030204" pitchFamily="18" charset="0"/>
                          </a:rPr>
                        </m:ctrlPr>
                      </m:sSubPr>
                      <m:e>
                        <m:r>
                          <a:rPr lang="en-GB" sz="4000" i="1">
                            <a:solidFill>
                              <a:srgbClr val="0070C0"/>
                            </a:solidFill>
                            <a:latin typeface="Cambria Math" panose="02040503050406030204" pitchFamily="18" charset="0"/>
                          </a:rPr>
                          <m:t>𝑅</m:t>
                        </m:r>
                      </m:e>
                      <m:sub>
                        <m:r>
                          <a:rPr lang="en-GB" sz="4000" i="1">
                            <a:solidFill>
                              <a:srgbClr val="0070C0"/>
                            </a:solidFill>
                            <a:latin typeface="Cambria Math" panose="02040503050406030204" pitchFamily="18" charset="0"/>
                          </a:rPr>
                          <m:t>𝜇𝜈</m:t>
                        </m:r>
                      </m:sub>
                    </m:sSub>
                    <m:r>
                      <a:rPr lang="en-GB" sz="4000" i="1">
                        <a:latin typeface="Cambria Math" panose="02040503050406030204" pitchFamily="18" charset="0"/>
                      </a:rPr>
                      <m:t>=</m:t>
                    </m:r>
                    <m:r>
                      <a:rPr lang="en-CA" sz="4000" i="1">
                        <a:latin typeface="Cambria Math" panose="02040503050406030204" pitchFamily="18" charset="0"/>
                      </a:rPr>
                      <m:t>0</m:t>
                    </m:r>
                  </m:oMath>
                </a14:m>
                <a:r>
                  <a:rPr lang="en-CA" sz="4000" dirty="0"/>
                  <a:t> </a:t>
                </a:r>
              </a:p>
            </p:txBody>
          </p:sp>
        </mc:Choice>
        <mc:Fallback xmlns="">
          <p:sp>
            <p:nvSpPr>
              <p:cNvPr id="9" name="TextBox 8">
                <a:extLst>
                  <a:ext uri="{FF2B5EF4-FFF2-40B4-BE49-F238E27FC236}">
                    <a16:creationId xmlns:a16="http://schemas.microsoft.com/office/drawing/2014/main" id="{91B9D6A0-431C-DD43-7DD1-F55AFC0766CF}"/>
                  </a:ext>
                </a:extLst>
              </p:cNvPr>
              <p:cNvSpPr txBox="1">
                <a:spLocks noRot="1" noChangeAspect="1" noMove="1" noResize="1" noEditPoints="1" noAdjustHandles="1" noChangeArrowheads="1" noChangeShapeType="1" noTextEdit="1"/>
              </p:cNvSpPr>
              <p:nvPr/>
            </p:nvSpPr>
            <p:spPr>
              <a:xfrm>
                <a:off x="173485" y="3439094"/>
                <a:ext cx="6841893" cy="3119828"/>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FB7887-1A31-B5E2-AA2B-341B6B8920A1}"/>
                  </a:ext>
                </a:extLst>
              </p:cNvPr>
              <p:cNvSpPr txBox="1"/>
              <p:nvPr/>
            </p:nvSpPr>
            <p:spPr>
              <a:xfrm>
                <a:off x="837512" y="2010188"/>
                <a:ext cx="4173545" cy="830997"/>
              </a:xfrm>
              <a:prstGeom prst="rect">
                <a:avLst/>
              </a:prstGeom>
              <a:noFill/>
              <a:ln w="38100">
                <a:solidFill>
                  <a:schemeClr val="tx1"/>
                </a:solidFill>
              </a:ln>
            </p:spPr>
            <p:txBody>
              <a:bodyPr wrap="square" rtlCol="0">
                <a:spAutoFit/>
              </a:bodyPr>
              <a:lstStyle/>
              <a:p>
                <a:r>
                  <a:rPr lang="en-GB" sz="4800" dirty="0"/>
                  <a:t>Assumed </a:t>
                </a:r>
                <a14:m>
                  <m:oMath xmlns:m="http://schemas.openxmlformats.org/officeDocument/2006/math">
                    <m:r>
                      <m:rPr>
                        <m:sty m:val="p"/>
                      </m:rPr>
                      <a:rPr lang="en-CA" sz="4800" b="0" i="0" smtClean="0">
                        <a:solidFill>
                          <a:srgbClr val="FF6600"/>
                        </a:solidFill>
                        <a:latin typeface="Cambria Math" panose="02040503050406030204" pitchFamily="18" charset="0"/>
                      </a:rPr>
                      <m:t>Λ</m:t>
                    </m:r>
                    <m:r>
                      <a:rPr lang="en-CA" sz="4800" b="0" i="1" smtClean="0">
                        <a:latin typeface="Cambria Math" panose="02040503050406030204" pitchFamily="18" charset="0"/>
                      </a:rPr>
                      <m:t>=0</m:t>
                    </m:r>
                  </m:oMath>
                </a14:m>
                <a:endParaRPr lang="en-GB" sz="4800" dirty="0"/>
              </a:p>
            </p:txBody>
          </p:sp>
        </mc:Choice>
        <mc:Fallback xmlns="">
          <p:sp>
            <p:nvSpPr>
              <p:cNvPr id="2" name="TextBox 1">
                <a:extLst>
                  <a:ext uri="{FF2B5EF4-FFF2-40B4-BE49-F238E27FC236}">
                    <a16:creationId xmlns:a16="http://schemas.microsoft.com/office/drawing/2014/main" id="{42FB7887-1A31-B5E2-AA2B-341B6B8920A1}"/>
                  </a:ext>
                </a:extLst>
              </p:cNvPr>
              <p:cNvSpPr txBox="1">
                <a:spLocks noRot="1" noChangeAspect="1" noMove="1" noResize="1" noEditPoints="1" noAdjustHandles="1" noChangeArrowheads="1" noChangeShapeType="1" noTextEdit="1"/>
              </p:cNvSpPr>
              <p:nvPr/>
            </p:nvSpPr>
            <p:spPr>
              <a:xfrm>
                <a:off x="837512" y="2010188"/>
                <a:ext cx="4173545" cy="830997"/>
              </a:xfrm>
              <a:prstGeom prst="rect">
                <a:avLst/>
              </a:prstGeom>
              <a:blipFill>
                <a:blip r:embed="rId5"/>
                <a:stretch>
                  <a:fillRect l="-6078" t="-13380" b="-35211"/>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152B830C-550A-6238-3265-760382264C95}"/>
                  </a:ext>
                </a:extLst>
              </p14:cNvPr>
              <p14:cNvContentPartPr/>
              <p14:nvPr>
                <p:extLst>
                  <p:ext uri="{42D2F446-02D8-4167-A562-619A0277C38B}">
                    <p15:isNarration xmlns:p15="http://schemas.microsoft.com/office/powerpoint/2012/main" val="1"/>
                  </p:ext>
                </p:extLst>
              </p14:nvPr>
            </p14:nvContentPartPr>
            <p14:xfrm>
              <a:off x="208440" y="3360240"/>
              <a:ext cx="8240760" cy="3166560"/>
            </p14:xfrm>
          </p:contentPart>
        </mc:Choice>
        <mc:Fallback xmlns="">
          <p:pic>
            <p:nvPicPr>
              <p:cNvPr id="3" name="Ink 2">
                <a:extLst>
                  <a:ext uri="{FF2B5EF4-FFF2-40B4-BE49-F238E27FC236}">
                    <a16:creationId xmlns:a16="http://schemas.microsoft.com/office/drawing/2014/main" id="{152B830C-550A-6238-3265-760382264C95}"/>
                  </a:ext>
                </a:extLst>
              </p:cNvPr>
              <p:cNvPicPr>
                <a:picLocks noGrp="1" noRot="1" noChangeAspect="1" noMove="1" noResize="1" noEditPoints="1" noAdjustHandles="1" noChangeArrowheads="1" noChangeShapeType="1"/>
              </p:cNvPicPr>
              <p:nvPr/>
            </p:nvPicPr>
            <p:blipFill>
              <a:blip r:embed="rId7"/>
              <a:stretch>
                <a:fillRect/>
              </a:stretch>
            </p:blipFill>
            <p:spPr>
              <a:xfrm>
                <a:off x="199080" y="3350880"/>
                <a:ext cx="8259480" cy="3185280"/>
              </a:xfrm>
              <a:prstGeom prst="rect">
                <a:avLst/>
              </a:prstGeom>
            </p:spPr>
          </p:pic>
        </mc:Fallback>
      </mc:AlternateContent>
    </p:spTree>
    <p:custDataLst>
      <p:tags r:id="rId1"/>
    </p:custDataLst>
    <p:extLst>
      <p:ext uri="{BB962C8B-B14F-4D97-AF65-F5344CB8AC3E}">
        <p14:creationId xmlns:p14="http://schemas.microsoft.com/office/powerpoint/2010/main" val="306114631"/>
      </p:ext>
    </p:extLst>
  </p:cSld>
  <p:clrMapOvr>
    <a:masterClrMapping/>
  </p:clrMapOvr>
  <mc:AlternateContent xmlns:mc="http://schemas.openxmlformats.org/markup-compatibility/2006" xmlns:p14="http://schemas.microsoft.com/office/powerpoint/2010/main">
    <mc:Choice Requires="p14">
      <p:transition spd="slow" p14:dur="2000" advTm="33667"/>
    </mc:Choice>
    <mc:Fallback xmlns="">
      <p:transition spd="slow" advTm="33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bg/>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build="p"/>
      <p:bldP spid="9" grpId="0" build="p" animBg="1"/>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62B8CA-4E79-3FB0-D675-6EBAC5D07859}"/>
                  </a:ext>
                </a:extLst>
              </p:cNvPr>
              <p:cNvSpPr txBox="1"/>
              <p:nvPr/>
            </p:nvSpPr>
            <p:spPr>
              <a:xfrm>
                <a:off x="173486" y="181388"/>
                <a:ext cx="3817944" cy="830997"/>
              </a:xfrm>
              <a:prstGeom prst="rect">
                <a:avLst/>
              </a:prstGeom>
              <a:noFill/>
              <a:ln w="38100">
                <a:solidFill>
                  <a:schemeClr val="tx1"/>
                </a:solidFill>
              </a:ln>
            </p:spPr>
            <p:txBody>
              <a:bodyPr wrap="square" rtlCol="0">
                <a:spAutoFit/>
              </a:bodyPr>
              <a:lstStyle/>
              <a:p>
                <a:r>
                  <a:rPr lang="en-GB" sz="4800" dirty="0"/>
                  <a:t>Assume </a:t>
                </a:r>
                <a14:m>
                  <m:oMath xmlns:m="http://schemas.openxmlformats.org/officeDocument/2006/math">
                    <m:r>
                      <m:rPr>
                        <m:sty m:val="p"/>
                      </m:rPr>
                      <a:rPr lang="en-CA" sz="4800" b="0" i="0" smtClean="0">
                        <a:solidFill>
                          <a:srgbClr val="FF6600"/>
                        </a:solidFill>
                        <a:latin typeface="Cambria Math" panose="02040503050406030204" pitchFamily="18" charset="0"/>
                      </a:rPr>
                      <m:t>Λ</m:t>
                    </m:r>
                    <m:r>
                      <a:rPr lang="en-CA" sz="4800" b="0" i="1" smtClean="0">
                        <a:latin typeface="Cambria Math" panose="02040503050406030204" pitchFamily="18" charset="0"/>
                      </a:rPr>
                      <m:t>&gt;0</m:t>
                    </m:r>
                  </m:oMath>
                </a14:m>
                <a:endParaRPr lang="en-GB" sz="4800" dirty="0"/>
              </a:p>
            </p:txBody>
          </p:sp>
        </mc:Choice>
        <mc:Fallback xmlns="">
          <p:sp>
            <p:nvSpPr>
              <p:cNvPr id="7" name="TextBox 6">
                <a:extLst>
                  <a:ext uri="{FF2B5EF4-FFF2-40B4-BE49-F238E27FC236}">
                    <a16:creationId xmlns:a16="http://schemas.microsoft.com/office/drawing/2014/main" id="{8D62B8CA-4E79-3FB0-D675-6EBAC5D07859}"/>
                  </a:ext>
                </a:extLst>
              </p:cNvPr>
              <p:cNvSpPr txBox="1">
                <a:spLocks noRot="1" noChangeAspect="1" noMove="1" noResize="1" noEditPoints="1" noAdjustHandles="1" noChangeArrowheads="1" noChangeShapeType="1" noTextEdit="1"/>
              </p:cNvSpPr>
              <p:nvPr/>
            </p:nvSpPr>
            <p:spPr>
              <a:xfrm>
                <a:off x="173486" y="181388"/>
                <a:ext cx="3817944" cy="830997"/>
              </a:xfrm>
              <a:prstGeom prst="rect">
                <a:avLst/>
              </a:prstGeom>
              <a:blipFill>
                <a:blip r:embed="rId3"/>
                <a:stretch>
                  <a:fillRect l="-6635" t="-13380" b="-35211"/>
                </a:stretch>
              </a:blipFill>
              <a:ln w="38100">
                <a:solidFill>
                  <a:schemeClr val="tx1"/>
                </a:solidFill>
              </a:ln>
            </p:spPr>
            <p:txBody>
              <a:bodyPr/>
              <a:lstStyle/>
              <a:p>
                <a:r>
                  <a:rPr lang="en-CA">
                    <a:noFill/>
                  </a:rPr>
                  <a:t> </a:t>
                </a:r>
              </a:p>
            </p:txBody>
          </p:sp>
        </mc:Fallback>
      </mc:AlternateContent>
      <p:sp>
        <p:nvSpPr>
          <p:cNvPr id="10" name="TextBox 9">
            <a:extLst>
              <a:ext uri="{FF2B5EF4-FFF2-40B4-BE49-F238E27FC236}">
                <a16:creationId xmlns:a16="http://schemas.microsoft.com/office/drawing/2014/main" id="{A7301845-1144-47B9-7BEE-E46469D6472A}"/>
              </a:ext>
            </a:extLst>
          </p:cNvPr>
          <p:cNvSpPr txBox="1"/>
          <p:nvPr/>
        </p:nvSpPr>
        <p:spPr>
          <a:xfrm>
            <a:off x="4414543" y="0"/>
            <a:ext cx="7008200" cy="1323439"/>
          </a:xfrm>
          <a:prstGeom prst="rect">
            <a:avLst/>
          </a:prstGeom>
          <a:noFill/>
        </p:spPr>
        <p:txBody>
          <a:bodyPr wrap="square" rtlCol="0">
            <a:spAutoFit/>
          </a:bodyPr>
          <a:lstStyle/>
          <a:p>
            <a:r>
              <a:rPr lang="en-GB" sz="4000" dirty="0"/>
              <a:t>Spherically symmetric, uncharged, non-rotating mass.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A65326-3F62-A438-C138-77A7A9AE6D4D}"/>
                  </a:ext>
                </a:extLst>
              </p:cNvPr>
              <p:cNvSpPr txBox="1"/>
              <p:nvPr/>
            </p:nvSpPr>
            <p:spPr>
              <a:xfrm>
                <a:off x="1678435" y="1813333"/>
                <a:ext cx="9237215" cy="4306885"/>
              </a:xfrm>
              <a:prstGeom prst="rect">
                <a:avLst/>
              </a:prstGeom>
              <a:noFill/>
              <a:ln w="38100">
                <a:noFill/>
              </a:ln>
            </p:spPr>
            <p:txBody>
              <a:bodyPr wrap="square" rtlCol="0">
                <a:spAutoFit/>
              </a:bodyPr>
              <a:lstStyle/>
              <a:p>
                <a14:m>
                  <m:oMath xmlns:m="http://schemas.openxmlformats.org/officeDocument/2006/math">
                    <m:sSub>
                      <m:sSubPr>
                        <m:ctrlPr>
                          <a:rPr lang="en-GB" sz="4800" i="1" smtClean="0">
                            <a:solidFill>
                              <a:srgbClr val="0070C0"/>
                            </a:solidFill>
                            <a:latin typeface="Cambria Math" panose="02040503050406030204" pitchFamily="18" charset="0"/>
                          </a:rPr>
                        </m:ctrlPr>
                      </m:sSubPr>
                      <m:e>
                        <m:r>
                          <a:rPr lang="en-GB" sz="4800" i="1">
                            <a:solidFill>
                              <a:srgbClr val="0070C0"/>
                            </a:solidFill>
                            <a:latin typeface="Cambria Math" panose="02040503050406030204" pitchFamily="18" charset="0"/>
                          </a:rPr>
                          <m:t>𝑅</m:t>
                        </m:r>
                      </m:e>
                      <m:sub>
                        <m:r>
                          <a:rPr lang="en-GB" sz="4800" i="1">
                            <a:solidFill>
                              <a:srgbClr val="0070C0"/>
                            </a:solidFill>
                            <a:latin typeface="Cambria Math" panose="02040503050406030204" pitchFamily="18" charset="0"/>
                          </a:rPr>
                          <m:t>𝜇𝜈</m:t>
                        </m:r>
                      </m:sub>
                    </m:sSub>
                    <m:r>
                      <a:rPr lang="en-GB" sz="4800" b="0" i="1" smtClean="0">
                        <a:latin typeface="Cambria Math" panose="02040503050406030204" pitchFamily="18" charset="0"/>
                      </a:rPr>
                      <m:t>−</m:t>
                    </m:r>
                    <m:f>
                      <m:fPr>
                        <m:ctrlPr>
                          <a:rPr lang="en-GB" sz="4800" b="0" i="1" smtClean="0">
                            <a:latin typeface="Cambria Math" panose="02040503050406030204" pitchFamily="18" charset="0"/>
                          </a:rPr>
                        </m:ctrlPr>
                      </m:fPr>
                      <m:num>
                        <m:r>
                          <a:rPr lang="en-GB" sz="4800" b="0" i="1" smtClean="0">
                            <a:latin typeface="Cambria Math" panose="02040503050406030204" pitchFamily="18" charset="0"/>
                          </a:rPr>
                          <m:t>1</m:t>
                        </m:r>
                      </m:num>
                      <m:den>
                        <m:r>
                          <a:rPr lang="en-GB" sz="4800" b="0" i="1" smtClean="0">
                            <a:latin typeface="Cambria Math" panose="02040503050406030204" pitchFamily="18" charset="0"/>
                          </a:rPr>
                          <m:t>2</m:t>
                        </m:r>
                      </m:den>
                    </m:f>
                    <m:r>
                      <a:rPr lang="en-GB" sz="4800" b="0" i="1" smtClean="0">
                        <a:solidFill>
                          <a:srgbClr val="7030A0"/>
                        </a:solidFill>
                        <a:latin typeface="Cambria Math" panose="02040503050406030204" pitchFamily="18" charset="0"/>
                      </a:rPr>
                      <m:t>𝑅</m:t>
                    </m:r>
                    <m:sSub>
                      <m:sSubPr>
                        <m:ctrlPr>
                          <a:rPr lang="en-GB" sz="4800" b="0" i="1" smtClean="0">
                            <a:solidFill>
                              <a:srgbClr val="0070C0"/>
                            </a:solidFill>
                            <a:latin typeface="Cambria Math" panose="02040503050406030204" pitchFamily="18" charset="0"/>
                          </a:rPr>
                        </m:ctrlPr>
                      </m:sSubPr>
                      <m:e>
                        <m:r>
                          <a:rPr lang="en-GB" sz="4800" b="0" i="1" smtClean="0">
                            <a:solidFill>
                              <a:srgbClr val="0070C0"/>
                            </a:solidFill>
                            <a:latin typeface="Cambria Math" panose="02040503050406030204" pitchFamily="18" charset="0"/>
                          </a:rPr>
                          <m:t>𝑔</m:t>
                        </m:r>
                      </m:e>
                      <m:sub>
                        <m:r>
                          <a:rPr lang="en-GB" sz="4800" b="0" i="1" smtClean="0">
                            <a:solidFill>
                              <a:srgbClr val="0070C0"/>
                            </a:solidFill>
                            <a:latin typeface="Cambria Math" panose="02040503050406030204" pitchFamily="18" charset="0"/>
                          </a:rPr>
                          <m:t>𝜇𝜈</m:t>
                        </m:r>
                      </m:sub>
                    </m:sSub>
                    <m:r>
                      <a:rPr lang="en-GB" sz="4800" b="0" i="1" smtClean="0">
                        <a:latin typeface="Cambria Math" panose="02040503050406030204" pitchFamily="18" charset="0"/>
                      </a:rPr>
                      <m:t>−</m:t>
                    </m:r>
                    <m:r>
                      <m:rPr>
                        <m:sty m:val="p"/>
                      </m:rPr>
                      <a:rPr lang="en-GB" sz="4800" b="0" i="0" smtClean="0">
                        <a:solidFill>
                          <a:srgbClr val="FF6600"/>
                        </a:solidFill>
                        <a:latin typeface="Cambria Math" panose="02040503050406030204" pitchFamily="18" charset="0"/>
                      </a:rPr>
                      <m:t>Λ</m:t>
                    </m:r>
                    <m:sSub>
                      <m:sSubPr>
                        <m:ctrlPr>
                          <a:rPr lang="en-GB" sz="4800" b="0" i="1" smtClean="0">
                            <a:solidFill>
                              <a:srgbClr val="0070C0"/>
                            </a:solidFill>
                            <a:latin typeface="Cambria Math" panose="02040503050406030204" pitchFamily="18" charset="0"/>
                          </a:rPr>
                        </m:ctrlPr>
                      </m:sSubPr>
                      <m:e>
                        <m:r>
                          <a:rPr lang="en-GB" sz="4800" b="0" i="1" smtClean="0">
                            <a:solidFill>
                              <a:srgbClr val="0070C0"/>
                            </a:solidFill>
                            <a:latin typeface="Cambria Math" panose="02040503050406030204" pitchFamily="18" charset="0"/>
                          </a:rPr>
                          <m:t>𝑔</m:t>
                        </m:r>
                      </m:e>
                      <m:sub>
                        <m:r>
                          <a:rPr lang="en-GB" sz="4800" b="0" i="1" smtClean="0">
                            <a:solidFill>
                              <a:srgbClr val="0070C0"/>
                            </a:solidFill>
                            <a:latin typeface="Cambria Math" panose="02040503050406030204" pitchFamily="18" charset="0"/>
                          </a:rPr>
                          <m:t>𝜇𝜈</m:t>
                        </m:r>
                      </m:sub>
                    </m:sSub>
                    <m:r>
                      <a:rPr lang="en-GB" sz="4800" b="0" i="1" smtClean="0">
                        <a:latin typeface="Cambria Math" panose="02040503050406030204" pitchFamily="18" charset="0"/>
                      </a:rPr>
                      <m:t>=</m:t>
                    </m:r>
                    <m:f>
                      <m:fPr>
                        <m:ctrlPr>
                          <a:rPr lang="en-GB" sz="4800" b="0" i="1" smtClean="0">
                            <a:latin typeface="Cambria Math" panose="02040503050406030204" pitchFamily="18" charset="0"/>
                          </a:rPr>
                        </m:ctrlPr>
                      </m:fPr>
                      <m:num>
                        <m:r>
                          <a:rPr lang="en-GB" sz="4800" b="0" i="1" smtClean="0">
                            <a:latin typeface="Cambria Math" panose="02040503050406030204" pitchFamily="18" charset="0"/>
                          </a:rPr>
                          <m:t>8</m:t>
                        </m:r>
                        <m:r>
                          <a:rPr lang="en-GB" sz="4800" b="0" i="1" smtClean="0">
                            <a:latin typeface="Cambria Math" panose="02040503050406030204" pitchFamily="18" charset="0"/>
                          </a:rPr>
                          <m:t>𝜋</m:t>
                        </m:r>
                        <m:r>
                          <a:rPr lang="en-GB" sz="4800" b="0" i="1" smtClean="0">
                            <a:latin typeface="Cambria Math" panose="02040503050406030204" pitchFamily="18" charset="0"/>
                          </a:rPr>
                          <m:t>𝐺</m:t>
                        </m:r>
                      </m:num>
                      <m:den>
                        <m:sSup>
                          <m:sSupPr>
                            <m:ctrlPr>
                              <a:rPr lang="en-GB" sz="4800" b="0" i="1" smtClean="0">
                                <a:latin typeface="Cambria Math" panose="02040503050406030204" pitchFamily="18" charset="0"/>
                              </a:rPr>
                            </m:ctrlPr>
                          </m:sSupPr>
                          <m:e>
                            <m:r>
                              <a:rPr lang="en-GB" sz="4800" b="0" i="1" smtClean="0">
                                <a:latin typeface="Cambria Math" panose="02040503050406030204" pitchFamily="18" charset="0"/>
                              </a:rPr>
                              <m:t>𝑐</m:t>
                            </m:r>
                          </m:e>
                          <m:sup>
                            <m:r>
                              <a:rPr lang="en-GB" sz="4800" b="0" i="1" smtClean="0">
                                <a:latin typeface="Cambria Math" panose="02040503050406030204" pitchFamily="18" charset="0"/>
                              </a:rPr>
                              <m:t>4</m:t>
                            </m:r>
                          </m:sup>
                        </m:sSup>
                      </m:den>
                    </m:f>
                    <m:sSub>
                      <m:sSubPr>
                        <m:ctrlPr>
                          <a:rPr lang="en-GB" sz="4800" b="0" i="1" smtClean="0">
                            <a:solidFill>
                              <a:srgbClr val="0070C0"/>
                            </a:solidFill>
                            <a:latin typeface="Cambria Math" panose="02040503050406030204" pitchFamily="18" charset="0"/>
                          </a:rPr>
                        </m:ctrlPr>
                      </m:sSubPr>
                      <m:e>
                        <m:r>
                          <a:rPr lang="en-GB" sz="4800" b="0" i="1" smtClean="0">
                            <a:solidFill>
                              <a:srgbClr val="0070C0"/>
                            </a:solidFill>
                            <a:latin typeface="Cambria Math" panose="02040503050406030204" pitchFamily="18" charset="0"/>
                          </a:rPr>
                          <m:t>𝑇</m:t>
                        </m:r>
                      </m:e>
                      <m:sub>
                        <m:r>
                          <a:rPr lang="en-GB" sz="4800" b="0" i="1" smtClean="0">
                            <a:solidFill>
                              <a:srgbClr val="0070C0"/>
                            </a:solidFill>
                            <a:latin typeface="Cambria Math" panose="02040503050406030204" pitchFamily="18" charset="0"/>
                          </a:rPr>
                          <m:t>𝜇𝜈</m:t>
                        </m:r>
                      </m:sub>
                    </m:sSub>
                  </m:oMath>
                </a14:m>
                <a:r>
                  <a:rPr lang="en-CA" sz="4800" dirty="0"/>
                  <a:t> </a:t>
                </a:r>
              </a:p>
              <a:p>
                <a14:m>
                  <m:oMath xmlns:m="http://schemas.openxmlformats.org/officeDocument/2006/math">
                    <m:sSub>
                      <m:sSubPr>
                        <m:ctrlPr>
                          <a:rPr lang="en-GB" sz="4800" i="1">
                            <a:solidFill>
                              <a:srgbClr val="0070C0"/>
                            </a:solidFill>
                            <a:latin typeface="Cambria Math" panose="02040503050406030204" pitchFamily="18" charset="0"/>
                          </a:rPr>
                        </m:ctrlPr>
                      </m:sSubPr>
                      <m:e>
                        <m:r>
                          <a:rPr lang="en-GB" sz="4800" i="1">
                            <a:solidFill>
                              <a:srgbClr val="0070C0"/>
                            </a:solidFill>
                            <a:latin typeface="Cambria Math" panose="02040503050406030204" pitchFamily="18" charset="0"/>
                          </a:rPr>
                          <m:t>𝑅</m:t>
                        </m:r>
                      </m:e>
                      <m:sub>
                        <m:r>
                          <a:rPr lang="en-GB" sz="4800" i="1">
                            <a:solidFill>
                              <a:srgbClr val="0070C0"/>
                            </a:solidFill>
                            <a:latin typeface="Cambria Math" panose="02040503050406030204" pitchFamily="18" charset="0"/>
                          </a:rPr>
                          <m:t>𝜇𝜈</m:t>
                        </m:r>
                      </m:sub>
                    </m:sSub>
                    <m:r>
                      <a:rPr lang="en-GB" sz="4800" i="1">
                        <a:latin typeface="Cambria Math" panose="02040503050406030204" pitchFamily="18" charset="0"/>
                      </a:rPr>
                      <m:t>−</m:t>
                    </m:r>
                    <m:f>
                      <m:fPr>
                        <m:ctrlPr>
                          <a:rPr lang="en-GB" sz="4800" i="1">
                            <a:latin typeface="Cambria Math" panose="02040503050406030204" pitchFamily="18" charset="0"/>
                          </a:rPr>
                        </m:ctrlPr>
                      </m:fPr>
                      <m:num>
                        <m:r>
                          <a:rPr lang="en-GB" sz="4800" i="1">
                            <a:latin typeface="Cambria Math" panose="02040503050406030204" pitchFamily="18" charset="0"/>
                          </a:rPr>
                          <m:t>1</m:t>
                        </m:r>
                      </m:num>
                      <m:den>
                        <m:r>
                          <a:rPr lang="en-GB" sz="4800" i="1">
                            <a:latin typeface="Cambria Math" panose="02040503050406030204" pitchFamily="18" charset="0"/>
                          </a:rPr>
                          <m:t>2</m:t>
                        </m:r>
                      </m:den>
                    </m:f>
                    <m:r>
                      <a:rPr lang="en-GB" sz="4800" i="1">
                        <a:solidFill>
                          <a:srgbClr val="7030A0"/>
                        </a:solidFill>
                        <a:latin typeface="Cambria Math" panose="02040503050406030204" pitchFamily="18" charset="0"/>
                      </a:rPr>
                      <m:t>𝑅</m:t>
                    </m:r>
                    <m:sSub>
                      <m:sSubPr>
                        <m:ctrlPr>
                          <a:rPr lang="en-GB" sz="4800" i="1">
                            <a:solidFill>
                              <a:srgbClr val="0070C0"/>
                            </a:solidFill>
                            <a:latin typeface="Cambria Math" panose="02040503050406030204" pitchFamily="18" charset="0"/>
                          </a:rPr>
                        </m:ctrlPr>
                      </m:sSubPr>
                      <m:e>
                        <m:r>
                          <a:rPr lang="en-GB" sz="4800" i="1">
                            <a:solidFill>
                              <a:srgbClr val="0070C0"/>
                            </a:solidFill>
                            <a:latin typeface="Cambria Math" panose="02040503050406030204" pitchFamily="18" charset="0"/>
                          </a:rPr>
                          <m:t>𝑔</m:t>
                        </m:r>
                      </m:e>
                      <m:sub>
                        <m:r>
                          <a:rPr lang="en-GB" sz="4800" i="1">
                            <a:solidFill>
                              <a:srgbClr val="0070C0"/>
                            </a:solidFill>
                            <a:latin typeface="Cambria Math" panose="02040503050406030204" pitchFamily="18" charset="0"/>
                          </a:rPr>
                          <m:t>𝜇𝜈</m:t>
                        </m:r>
                      </m:sub>
                    </m:sSub>
                    <m:r>
                      <a:rPr lang="en-GB" sz="4800" i="1">
                        <a:latin typeface="Cambria Math" panose="02040503050406030204" pitchFamily="18" charset="0"/>
                      </a:rPr>
                      <m:t>−</m:t>
                    </m:r>
                    <m:r>
                      <m:rPr>
                        <m:sty m:val="p"/>
                      </m:rPr>
                      <a:rPr lang="en-GB" sz="4800">
                        <a:solidFill>
                          <a:srgbClr val="FF6600"/>
                        </a:solidFill>
                        <a:latin typeface="Cambria Math" panose="02040503050406030204" pitchFamily="18" charset="0"/>
                      </a:rPr>
                      <m:t>Λ</m:t>
                    </m:r>
                    <m:sSub>
                      <m:sSubPr>
                        <m:ctrlPr>
                          <a:rPr lang="en-GB" sz="4800" i="1">
                            <a:solidFill>
                              <a:srgbClr val="0070C0"/>
                            </a:solidFill>
                            <a:latin typeface="Cambria Math" panose="02040503050406030204" pitchFamily="18" charset="0"/>
                          </a:rPr>
                        </m:ctrlPr>
                      </m:sSubPr>
                      <m:e>
                        <m:r>
                          <a:rPr lang="en-GB" sz="4800" i="1">
                            <a:solidFill>
                              <a:srgbClr val="0070C0"/>
                            </a:solidFill>
                            <a:latin typeface="Cambria Math" panose="02040503050406030204" pitchFamily="18" charset="0"/>
                          </a:rPr>
                          <m:t>𝑔</m:t>
                        </m:r>
                      </m:e>
                      <m:sub>
                        <m:r>
                          <a:rPr lang="en-GB" sz="4800" i="1">
                            <a:solidFill>
                              <a:srgbClr val="0070C0"/>
                            </a:solidFill>
                            <a:latin typeface="Cambria Math" panose="02040503050406030204" pitchFamily="18" charset="0"/>
                          </a:rPr>
                          <m:t>𝜇𝜈</m:t>
                        </m:r>
                      </m:sub>
                    </m:sSub>
                    <m:r>
                      <a:rPr lang="en-GB" sz="4800" i="1">
                        <a:latin typeface="Cambria Math" panose="02040503050406030204" pitchFamily="18" charset="0"/>
                      </a:rPr>
                      <m:t>=</m:t>
                    </m:r>
                    <m:r>
                      <a:rPr lang="en-CA" sz="4800" b="0" i="1" smtClean="0">
                        <a:latin typeface="Cambria Math" panose="02040503050406030204" pitchFamily="18" charset="0"/>
                      </a:rPr>
                      <m:t>0</m:t>
                    </m:r>
                  </m:oMath>
                </a14:m>
                <a:r>
                  <a:rPr lang="en-CA" sz="4800" b="0" dirty="0"/>
                  <a:t> </a:t>
                </a:r>
              </a:p>
              <a:p>
                <a:endParaRPr lang="en-CA" sz="2800" b="0" dirty="0"/>
              </a:p>
              <a:p>
                <a14:m>
                  <m:oMath xmlns:m="http://schemas.openxmlformats.org/officeDocument/2006/math">
                    <m:sSub>
                      <m:sSubPr>
                        <m:ctrlPr>
                          <a:rPr lang="en-GB" sz="7200" i="1">
                            <a:solidFill>
                              <a:srgbClr val="0070C0"/>
                            </a:solidFill>
                            <a:latin typeface="Cambria Math" panose="02040503050406030204" pitchFamily="18" charset="0"/>
                          </a:rPr>
                        </m:ctrlPr>
                      </m:sSubPr>
                      <m:e>
                        <m:r>
                          <a:rPr lang="en-GB" sz="7200" i="1">
                            <a:solidFill>
                              <a:srgbClr val="0070C0"/>
                            </a:solidFill>
                            <a:latin typeface="Cambria Math" panose="02040503050406030204" pitchFamily="18" charset="0"/>
                          </a:rPr>
                          <m:t>𝑅</m:t>
                        </m:r>
                      </m:e>
                      <m:sub>
                        <m:r>
                          <a:rPr lang="en-GB" sz="7200" i="1">
                            <a:solidFill>
                              <a:srgbClr val="0070C0"/>
                            </a:solidFill>
                            <a:latin typeface="Cambria Math" panose="02040503050406030204" pitchFamily="18" charset="0"/>
                          </a:rPr>
                          <m:t>𝜇𝜈</m:t>
                        </m:r>
                      </m:sub>
                    </m:sSub>
                    <m:r>
                      <a:rPr lang="en-GB" sz="7200" i="1">
                        <a:latin typeface="Cambria Math" panose="02040503050406030204" pitchFamily="18" charset="0"/>
                      </a:rPr>
                      <m:t>−</m:t>
                    </m:r>
                    <m:f>
                      <m:fPr>
                        <m:ctrlPr>
                          <a:rPr lang="en-GB" sz="7200" i="1">
                            <a:latin typeface="Cambria Math" panose="02040503050406030204" pitchFamily="18" charset="0"/>
                          </a:rPr>
                        </m:ctrlPr>
                      </m:fPr>
                      <m:num>
                        <m:r>
                          <a:rPr lang="en-GB" sz="7200" i="1">
                            <a:latin typeface="Cambria Math" panose="02040503050406030204" pitchFamily="18" charset="0"/>
                          </a:rPr>
                          <m:t>1</m:t>
                        </m:r>
                      </m:num>
                      <m:den>
                        <m:r>
                          <a:rPr lang="en-GB" sz="7200" i="1">
                            <a:latin typeface="Cambria Math" panose="02040503050406030204" pitchFamily="18" charset="0"/>
                          </a:rPr>
                          <m:t>2</m:t>
                        </m:r>
                      </m:den>
                    </m:f>
                    <m:r>
                      <a:rPr lang="en-GB" sz="7200" i="1">
                        <a:solidFill>
                          <a:srgbClr val="7030A0"/>
                        </a:solidFill>
                        <a:latin typeface="Cambria Math" panose="02040503050406030204" pitchFamily="18" charset="0"/>
                      </a:rPr>
                      <m:t>𝑅</m:t>
                    </m:r>
                    <m:sSub>
                      <m:sSubPr>
                        <m:ctrlPr>
                          <a:rPr lang="en-GB" sz="7200" i="1">
                            <a:solidFill>
                              <a:srgbClr val="0070C0"/>
                            </a:solidFill>
                            <a:latin typeface="Cambria Math" panose="02040503050406030204" pitchFamily="18" charset="0"/>
                          </a:rPr>
                        </m:ctrlPr>
                      </m:sSubPr>
                      <m:e>
                        <m:r>
                          <a:rPr lang="en-GB" sz="7200" i="1">
                            <a:solidFill>
                              <a:srgbClr val="0070C0"/>
                            </a:solidFill>
                            <a:latin typeface="Cambria Math" panose="02040503050406030204" pitchFamily="18" charset="0"/>
                          </a:rPr>
                          <m:t>𝑔</m:t>
                        </m:r>
                      </m:e>
                      <m:sub>
                        <m:r>
                          <a:rPr lang="en-GB" sz="7200" i="1">
                            <a:solidFill>
                              <a:srgbClr val="0070C0"/>
                            </a:solidFill>
                            <a:latin typeface="Cambria Math" panose="02040503050406030204" pitchFamily="18" charset="0"/>
                          </a:rPr>
                          <m:t>𝜇𝜈</m:t>
                        </m:r>
                      </m:sub>
                    </m:sSub>
                    <m:r>
                      <a:rPr lang="en-GB" sz="7200" i="1">
                        <a:latin typeface="Cambria Math" panose="02040503050406030204" pitchFamily="18" charset="0"/>
                      </a:rPr>
                      <m:t>=</m:t>
                    </m:r>
                    <m:r>
                      <m:rPr>
                        <m:sty m:val="p"/>
                      </m:rPr>
                      <a:rPr lang="en-GB" sz="7200">
                        <a:solidFill>
                          <a:srgbClr val="FF6600"/>
                        </a:solidFill>
                        <a:latin typeface="Cambria Math" panose="02040503050406030204" pitchFamily="18" charset="0"/>
                      </a:rPr>
                      <m:t>Λ</m:t>
                    </m:r>
                    <m:sSub>
                      <m:sSubPr>
                        <m:ctrlPr>
                          <a:rPr lang="en-GB" sz="7200" i="1">
                            <a:solidFill>
                              <a:srgbClr val="0070C0"/>
                            </a:solidFill>
                            <a:latin typeface="Cambria Math" panose="02040503050406030204" pitchFamily="18" charset="0"/>
                          </a:rPr>
                        </m:ctrlPr>
                      </m:sSubPr>
                      <m:e>
                        <m:r>
                          <a:rPr lang="en-GB" sz="7200" i="1">
                            <a:solidFill>
                              <a:srgbClr val="0070C0"/>
                            </a:solidFill>
                            <a:latin typeface="Cambria Math" panose="02040503050406030204" pitchFamily="18" charset="0"/>
                          </a:rPr>
                          <m:t>𝑔</m:t>
                        </m:r>
                      </m:e>
                      <m:sub>
                        <m:r>
                          <a:rPr lang="en-GB" sz="7200" i="1">
                            <a:solidFill>
                              <a:srgbClr val="0070C0"/>
                            </a:solidFill>
                            <a:latin typeface="Cambria Math" panose="02040503050406030204" pitchFamily="18" charset="0"/>
                          </a:rPr>
                          <m:t>𝜇𝜈</m:t>
                        </m:r>
                      </m:sub>
                    </m:sSub>
                  </m:oMath>
                </a14:m>
                <a:r>
                  <a:rPr lang="en-CA" sz="7200" dirty="0"/>
                  <a:t> </a:t>
                </a:r>
                <a:endParaRPr lang="en-CA" sz="4800" dirty="0"/>
              </a:p>
            </p:txBody>
          </p:sp>
        </mc:Choice>
        <mc:Fallback xmlns="">
          <p:sp>
            <p:nvSpPr>
              <p:cNvPr id="3" name="TextBox 2">
                <a:extLst>
                  <a:ext uri="{FF2B5EF4-FFF2-40B4-BE49-F238E27FC236}">
                    <a16:creationId xmlns:a16="http://schemas.microsoft.com/office/drawing/2014/main" id="{F5A65326-3F62-A438-C138-77A7A9AE6D4D}"/>
                  </a:ext>
                </a:extLst>
              </p:cNvPr>
              <p:cNvSpPr txBox="1">
                <a:spLocks noRot="1" noChangeAspect="1" noMove="1" noResize="1" noEditPoints="1" noAdjustHandles="1" noChangeArrowheads="1" noChangeShapeType="1" noTextEdit="1"/>
              </p:cNvSpPr>
              <p:nvPr/>
            </p:nvSpPr>
            <p:spPr>
              <a:xfrm>
                <a:off x="1678435" y="1813333"/>
                <a:ext cx="9237215" cy="4306885"/>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Ink 5">
                <a:extLst>
                  <a:ext uri="{FF2B5EF4-FFF2-40B4-BE49-F238E27FC236}">
                    <a16:creationId xmlns:a16="http://schemas.microsoft.com/office/drawing/2014/main" id="{5F9A8476-0D20-4194-F433-D690BBE4569B}"/>
                  </a:ext>
                </a:extLst>
              </p14:cNvPr>
              <p14:cNvContentPartPr/>
              <p14:nvPr>
                <p:extLst>
                  <p:ext uri="{42D2F446-02D8-4167-A562-619A0277C38B}">
                    <p15:isNarration xmlns:p15="http://schemas.microsoft.com/office/powerpoint/2012/main" val="1"/>
                  </p:ext>
                </p:extLst>
              </p14:nvPr>
            </p14:nvContentPartPr>
            <p14:xfrm>
              <a:off x="5738400" y="1820520"/>
              <a:ext cx="5566680" cy="4189320"/>
            </p14:xfrm>
          </p:contentPart>
        </mc:Choice>
        <mc:Fallback xmlns="">
          <p:pic>
            <p:nvPicPr>
              <p:cNvPr id="6" name="Ink 5">
                <a:extLst>
                  <a:ext uri="{FF2B5EF4-FFF2-40B4-BE49-F238E27FC236}">
                    <a16:creationId xmlns:a16="http://schemas.microsoft.com/office/drawing/2014/main" id="{5F9A8476-0D20-4194-F433-D690BBE4569B}"/>
                  </a:ext>
                </a:extLst>
              </p:cNvPr>
              <p:cNvPicPr>
                <a:picLocks noGrp="1" noRot="1" noChangeAspect="1" noMove="1" noResize="1" noEditPoints="1" noAdjustHandles="1" noChangeArrowheads="1" noChangeShapeType="1"/>
              </p:cNvPicPr>
              <p:nvPr/>
            </p:nvPicPr>
            <p:blipFill>
              <a:blip r:embed="rId6"/>
              <a:stretch>
                <a:fillRect/>
              </a:stretch>
            </p:blipFill>
            <p:spPr>
              <a:xfrm>
                <a:off x="5729040" y="1811160"/>
                <a:ext cx="5585400" cy="4208040"/>
              </a:xfrm>
              <a:prstGeom prst="rect">
                <a:avLst/>
              </a:prstGeom>
            </p:spPr>
          </p:pic>
        </mc:Fallback>
      </mc:AlternateContent>
    </p:spTree>
    <p:custDataLst>
      <p:tags r:id="rId1"/>
    </p:custDataLst>
    <p:extLst>
      <p:ext uri="{BB962C8B-B14F-4D97-AF65-F5344CB8AC3E}">
        <p14:creationId xmlns:p14="http://schemas.microsoft.com/office/powerpoint/2010/main" val="2123017829"/>
      </p:ext>
    </p:extLst>
  </p:cSld>
  <p:clrMapOvr>
    <a:masterClrMapping/>
  </p:clrMapOvr>
  <mc:AlternateContent xmlns:mc="http://schemas.openxmlformats.org/markup-compatibility/2006" xmlns:p14="http://schemas.microsoft.com/office/powerpoint/2010/main">
    <mc:Choice Requires="p14">
      <p:transition spd="slow" p14:dur="2000" advTm="19431"/>
    </mc:Choice>
    <mc:Fallback xmlns="">
      <p:transition spd="slow" advTm="19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FE6531-0F77-1410-56C3-68EF57F76826}"/>
              </a:ext>
            </a:extLst>
          </p:cNvPr>
          <p:cNvSpPr txBox="1"/>
          <p:nvPr/>
        </p:nvSpPr>
        <p:spPr>
          <a:xfrm>
            <a:off x="173486" y="1669924"/>
            <a:ext cx="7794858" cy="830997"/>
          </a:xfrm>
          <a:prstGeom prst="rect">
            <a:avLst/>
          </a:prstGeom>
          <a:noFill/>
          <a:ln w="38100">
            <a:solidFill>
              <a:schemeClr val="tx1"/>
            </a:solidFill>
          </a:ln>
        </p:spPr>
        <p:txBody>
          <a:bodyPr wrap="square">
            <a:spAutoFit/>
          </a:bodyPr>
          <a:lstStyle/>
          <a:p>
            <a:r>
              <a:rPr lang="en-GB" sz="4800">
                <a:effectLst/>
                <a:latin typeface="Calibri" panose="020F0502020204030204" pitchFamily="34" charset="0"/>
                <a:ea typeface="Calibri" panose="020F0502020204030204" pitchFamily="34" charset="0"/>
                <a:cs typeface="Times New Roman" panose="02020603050405020304" pitchFamily="18" charset="0"/>
              </a:rPr>
              <a:t>De Sitter-Schwarzschild metric</a:t>
            </a:r>
            <a:endParaRPr lang="en-CA" sz="4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D62B8CA-4E79-3FB0-D675-6EBAC5D07859}"/>
                  </a:ext>
                </a:extLst>
              </p:cNvPr>
              <p:cNvSpPr txBox="1"/>
              <p:nvPr/>
            </p:nvSpPr>
            <p:spPr>
              <a:xfrm>
                <a:off x="173486" y="181388"/>
                <a:ext cx="3817944" cy="830997"/>
              </a:xfrm>
              <a:prstGeom prst="rect">
                <a:avLst/>
              </a:prstGeom>
              <a:noFill/>
              <a:ln w="38100">
                <a:solidFill>
                  <a:schemeClr val="tx1"/>
                </a:solidFill>
              </a:ln>
            </p:spPr>
            <p:txBody>
              <a:bodyPr wrap="square" rtlCol="0">
                <a:spAutoFit/>
              </a:bodyPr>
              <a:lstStyle/>
              <a:p>
                <a:r>
                  <a:rPr lang="en-GB" sz="4800" dirty="0"/>
                  <a:t>Assume </a:t>
                </a:r>
                <a14:m>
                  <m:oMath xmlns:m="http://schemas.openxmlformats.org/officeDocument/2006/math">
                    <m:r>
                      <m:rPr>
                        <m:sty m:val="p"/>
                      </m:rPr>
                      <a:rPr lang="en-CA" sz="4800" b="0" i="0" smtClean="0">
                        <a:solidFill>
                          <a:srgbClr val="FF6600"/>
                        </a:solidFill>
                        <a:latin typeface="Cambria Math" panose="02040503050406030204" pitchFamily="18" charset="0"/>
                      </a:rPr>
                      <m:t>Λ</m:t>
                    </m:r>
                    <m:r>
                      <a:rPr lang="en-CA" sz="4800" b="0" i="1" smtClean="0">
                        <a:latin typeface="Cambria Math" panose="02040503050406030204" pitchFamily="18" charset="0"/>
                      </a:rPr>
                      <m:t>&gt;0</m:t>
                    </m:r>
                  </m:oMath>
                </a14:m>
                <a:endParaRPr lang="en-GB" sz="4800" dirty="0"/>
              </a:p>
            </p:txBody>
          </p:sp>
        </mc:Choice>
        <mc:Fallback xmlns="">
          <p:sp>
            <p:nvSpPr>
              <p:cNvPr id="7" name="TextBox 6">
                <a:extLst>
                  <a:ext uri="{FF2B5EF4-FFF2-40B4-BE49-F238E27FC236}">
                    <a16:creationId xmlns:a16="http://schemas.microsoft.com/office/drawing/2014/main" id="{8D62B8CA-4E79-3FB0-D675-6EBAC5D07859}"/>
                  </a:ext>
                </a:extLst>
              </p:cNvPr>
              <p:cNvSpPr txBox="1">
                <a:spLocks noRot="1" noChangeAspect="1" noMove="1" noResize="1" noEditPoints="1" noAdjustHandles="1" noChangeArrowheads="1" noChangeShapeType="1" noTextEdit="1"/>
              </p:cNvSpPr>
              <p:nvPr/>
            </p:nvSpPr>
            <p:spPr>
              <a:xfrm>
                <a:off x="173486" y="181388"/>
                <a:ext cx="3817944" cy="830997"/>
              </a:xfrm>
              <a:prstGeom prst="rect">
                <a:avLst/>
              </a:prstGeom>
              <a:blipFill>
                <a:blip r:embed="rId3"/>
                <a:stretch>
                  <a:fillRect l="-6635" t="-13380" b="-35211"/>
                </a:stretch>
              </a:blipFill>
              <a:ln w="38100">
                <a:solidFill>
                  <a:schemeClr val="tx1"/>
                </a:solidFill>
              </a:ln>
            </p:spPr>
            <p:txBody>
              <a:bodyPr/>
              <a:lstStyle/>
              <a:p>
                <a:r>
                  <a:rPr lang="en-CA">
                    <a:noFill/>
                  </a:rPr>
                  <a:t> </a:t>
                </a:r>
              </a:p>
            </p:txBody>
          </p:sp>
        </mc:Fallback>
      </mc:AlternateContent>
      <p:sp>
        <p:nvSpPr>
          <p:cNvPr id="10" name="TextBox 9">
            <a:extLst>
              <a:ext uri="{FF2B5EF4-FFF2-40B4-BE49-F238E27FC236}">
                <a16:creationId xmlns:a16="http://schemas.microsoft.com/office/drawing/2014/main" id="{A7301845-1144-47B9-7BEE-E46469D6472A}"/>
              </a:ext>
            </a:extLst>
          </p:cNvPr>
          <p:cNvSpPr txBox="1"/>
          <p:nvPr/>
        </p:nvSpPr>
        <p:spPr>
          <a:xfrm>
            <a:off x="4414543" y="0"/>
            <a:ext cx="7008200" cy="1323439"/>
          </a:xfrm>
          <a:prstGeom prst="rect">
            <a:avLst/>
          </a:prstGeom>
          <a:noFill/>
        </p:spPr>
        <p:txBody>
          <a:bodyPr wrap="square" rtlCol="0">
            <a:spAutoFit/>
          </a:bodyPr>
          <a:lstStyle/>
          <a:p>
            <a:r>
              <a:rPr lang="en-GB" sz="4000" dirty="0"/>
              <a:t>Spherically symmetric, uncharged, non-rotating mass.</a:t>
            </a:r>
          </a:p>
        </p:txBody>
      </p:sp>
      <p:sp>
        <p:nvSpPr>
          <p:cNvPr id="12" name="TextBox 11">
            <a:extLst>
              <a:ext uri="{FF2B5EF4-FFF2-40B4-BE49-F238E27FC236}">
                <a16:creationId xmlns:a16="http://schemas.microsoft.com/office/drawing/2014/main" id="{BCB2FFED-3C96-EDA8-95FD-B1235AE50C3A}"/>
              </a:ext>
            </a:extLst>
          </p:cNvPr>
          <p:cNvSpPr txBox="1"/>
          <p:nvPr/>
        </p:nvSpPr>
        <p:spPr>
          <a:xfrm>
            <a:off x="242371" y="5850738"/>
            <a:ext cx="7203457" cy="830997"/>
          </a:xfrm>
          <a:prstGeom prst="rect">
            <a:avLst/>
          </a:prstGeom>
          <a:noFill/>
        </p:spPr>
        <p:txBody>
          <a:bodyPr wrap="square" rtlCol="0">
            <a:spAutoFit/>
          </a:bodyPr>
          <a:lstStyle/>
          <a:p>
            <a:r>
              <a:rPr lang="en-GB" sz="4800" dirty="0"/>
              <a:t>(won’t derive in this video)</a:t>
            </a:r>
          </a:p>
        </p:txBody>
      </p:sp>
      <p:sp>
        <p:nvSpPr>
          <p:cNvPr id="13" name="TextBox 12">
            <a:extLst>
              <a:ext uri="{FF2B5EF4-FFF2-40B4-BE49-F238E27FC236}">
                <a16:creationId xmlns:a16="http://schemas.microsoft.com/office/drawing/2014/main" id="{0E2AEAE0-0A51-95A1-888A-AEC5259A1E86}"/>
              </a:ext>
            </a:extLst>
          </p:cNvPr>
          <p:cNvSpPr txBox="1"/>
          <p:nvPr/>
        </p:nvSpPr>
        <p:spPr>
          <a:xfrm>
            <a:off x="173487" y="2549310"/>
            <a:ext cx="7794858" cy="369332"/>
          </a:xfrm>
          <a:prstGeom prst="rect">
            <a:avLst/>
          </a:prstGeom>
          <a:noFill/>
        </p:spPr>
        <p:txBody>
          <a:bodyPr wrap="square">
            <a:spAutoFit/>
          </a:bodyPr>
          <a:lstStyle/>
          <a:p>
            <a:r>
              <a:rPr lang="en-CA" dirty="0">
                <a:hlinkClick r:id="rId4"/>
              </a:rPr>
              <a:t>https://en.wikipedia.org/wiki/De_Sitter%E2%80%93Schwarzschild_metric</a:t>
            </a:r>
            <a:endParaRPr lang="en-CA" dirty="0"/>
          </a:p>
        </p:txBody>
      </p:sp>
      <p:grpSp>
        <p:nvGrpSpPr>
          <p:cNvPr id="2" name="Group 1">
            <a:extLst>
              <a:ext uri="{FF2B5EF4-FFF2-40B4-BE49-F238E27FC236}">
                <a16:creationId xmlns:a16="http://schemas.microsoft.com/office/drawing/2014/main" id="{31311FD4-D863-FE93-B98B-D62C73A536C4}"/>
              </a:ext>
            </a:extLst>
          </p:cNvPr>
          <p:cNvGrpSpPr/>
          <p:nvPr/>
        </p:nvGrpSpPr>
        <p:grpSpPr>
          <a:xfrm>
            <a:off x="300428" y="3147311"/>
            <a:ext cx="11702887" cy="2117952"/>
            <a:chOff x="300428" y="3147311"/>
            <a:chExt cx="11702887" cy="2117952"/>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F00CF1-0E99-E272-AB54-A281924B37E1}"/>
                    </a:ext>
                  </a:extLst>
                </p:cNvPr>
                <p:cNvSpPr txBox="1"/>
                <p:nvPr/>
              </p:nvSpPr>
              <p:spPr>
                <a:xfrm>
                  <a:off x="300428" y="3147311"/>
                  <a:ext cx="6741884" cy="211795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2800" b="0" i="1" smtClean="0">
                                <a:solidFill>
                                  <a:srgbClr val="0070C0"/>
                                </a:solidFill>
                                <a:latin typeface="Cambria Math" panose="02040503050406030204" pitchFamily="18" charset="0"/>
                              </a:rPr>
                            </m:ctrlPr>
                          </m:sSubPr>
                          <m:e>
                            <m:r>
                              <a:rPr lang="en-GB" sz="2800" b="0" i="1" smtClean="0">
                                <a:solidFill>
                                  <a:srgbClr val="0070C0"/>
                                </a:solidFill>
                                <a:latin typeface="Cambria Math" panose="02040503050406030204" pitchFamily="18" charset="0"/>
                              </a:rPr>
                              <m:t>𝑔</m:t>
                            </m:r>
                          </m:e>
                          <m:sub>
                            <m:r>
                              <a:rPr lang="en-GB" sz="2800" b="0" i="1" smtClean="0">
                                <a:solidFill>
                                  <a:srgbClr val="0070C0"/>
                                </a:solidFill>
                                <a:latin typeface="Cambria Math" panose="02040503050406030204" pitchFamily="18" charset="0"/>
                              </a:rPr>
                              <m:t>𝜇𝜈</m:t>
                            </m:r>
                          </m:sub>
                        </m:sSub>
                        <m:r>
                          <a:rPr lang="en-GB" sz="2800" b="0" i="1" smtClean="0">
                            <a:latin typeface="Cambria Math" panose="02040503050406030204" pitchFamily="18" charset="0"/>
                          </a:rPr>
                          <m:t>→</m:t>
                        </m:r>
                        <m:d>
                          <m:dPr>
                            <m:begChr m:val="["/>
                            <m:endChr m:val="]"/>
                            <m:ctrlPr>
                              <a:rPr lang="en-GB" sz="2800" i="1">
                                <a:latin typeface="Cambria Math" panose="02040503050406030204" pitchFamily="18" charset="0"/>
                              </a:rPr>
                            </m:ctrlPr>
                          </m:dPr>
                          <m:e>
                            <m:m>
                              <m:mPr>
                                <m:mcs>
                                  <m:mc>
                                    <m:mcPr>
                                      <m:count m:val="2"/>
                                      <m:mcJc m:val="center"/>
                                    </m:mcPr>
                                  </m:mc>
                                </m:mcs>
                                <m:ctrlPr>
                                  <a:rPr lang="en-GB" sz="2800" i="1">
                                    <a:latin typeface="Cambria Math" panose="02040503050406030204" pitchFamily="18" charset="0"/>
                                  </a:rPr>
                                </m:ctrlPr>
                              </m:mPr>
                              <m:mr>
                                <m:e>
                                  <m:m>
                                    <m:mPr>
                                      <m:mcs>
                                        <m:mc>
                                          <m:mcPr>
                                            <m:count m:val="2"/>
                                            <m:mcJc m:val="center"/>
                                          </m:mcPr>
                                        </m:mc>
                                      </m:mcs>
                                      <m:ctrlPr>
                                        <a:rPr lang="en-GB" sz="2800" i="1">
                                          <a:latin typeface="Cambria Math" panose="02040503050406030204" pitchFamily="18" charset="0"/>
                                        </a:rPr>
                                      </m:ctrlPr>
                                    </m:mPr>
                                    <m:mr>
                                      <m:e>
                                        <m:eqArr>
                                          <m:eqArrPr>
                                            <m:ctrlPr>
                                              <a:rPr lang="en-GB" sz="2800" i="1">
                                                <a:latin typeface="Cambria Math" panose="02040503050406030204" pitchFamily="18" charset="0"/>
                                              </a:rPr>
                                            </m:ctrlPr>
                                          </m:eqArrPr>
                                          <m:e>
                                            <m:r>
                                              <a:rPr lang="en-CA" sz="2800" i="1" smtClean="0">
                                                <a:solidFill>
                                                  <a:srgbClr val="FF0000"/>
                                                </a:solidFill>
                                                <a:latin typeface="Cambria Math" panose="02040503050406030204" pitchFamily="18" charset="0"/>
                                              </a:rPr>
                                              <m:t>𝑓</m:t>
                                            </m:r>
                                            <m:r>
                                              <a:rPr lang="en-CA" sz="2800" i="1">
                                                <a:latin typeface="Cambria Math" panose="02040503050406030204" pitchFamily="18" charset="0"/>
                                              </a:rPr>
                                              <m:t>(</m:t>
                                            </m:r>
                                            <m:r>
                                              <a:rPr lang="en-CA" sz="2800" i="1">
                                                <a:solidFill>
                                                  <a:srgbClr val="0070C0"/>
                                                </a:solidFill>
                                                <a:latin typeface="Cambria Math" panose="02040503050406030204" pitchFamily="18" charset="0"/>
                                              </a:rPr>
                                              <m:t>𝑟</m:t>
                                            </m:r>
                                            <m:r>
                                              <a:rPr lang="en-CA" sz="2800" i="1">
                                                <a:latin typeface="Cambria Math" panose="02040503050406030204" pitchFamily="18" charset="0"/>
                                              </a:rPr>
                                              <m:t>)</m:t>
                                            </m:r>
                                          </m:e>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0</m:t>
                                            </m:r>
                                          </m:e>
                                        </m:eqArr>
                                      </m:e>
                                      <m:e>
                                        <m:eqArr>
                                          <m:eqArrPr>
                                            <m:ctrlPr>
                                              <a:rPr lang="en-GB" sz="2800" i="1">
                                                <a:latin typeface="Cambria Math" panose="02040503050406030204" pitchFamily="18" charset="0"/>
                                              </a:rPr>
                                            </m:ctrlPr>
                                          </m:eqArrPr>
                                          <m:e>
                                            <m:r>
                                              <a:rPr lang="en-GB" sz="2800" i="1">
                                                <a:latin typeface="Cambria Math" panose="02040503050406030204" pitchFamily="18" charset="0"/>
                                              </a:rPr>
                                              <m:t>0</m:t>
                                            </m:r>
                                          </m:e>
                                          <m:e>
                                            <m:r>
                                              <a:rPr lang="en-GB" sz="2800" i="1">
                                                <a:latin typeface="Cambria Math" panose="02040503050406030204" pitchFamily="18" charset="0"/>
                                              </a:rPr>
                                              <m:t>−</m:t>
                                            </m:r>
                                            <m:f>
                                              <m:fPr>
                                                <m:ctrlPr>
                                                  <a:rPr lang="en-GB" sz="2800" i="1">
                                                    <a:latin typeface="Cambria Math" panose="02040503050406030204" pitchFamily="18" charset="0"/>
                                                  </a:rPr>
                                                </m:ctrlPr>
                                              </m:fPr>
                                              <m:num>
                                                <m:r>
                                                  <a:rPr lang="en-CA" sz="2800" b="0" i="1" smtClean="0">
                                                    <a:latin typeface="Cambria Math" panose="02040503050406030204" pitchFamily="18" charset="0"/>
                                                  </a:rPr>
                                                  <m:t>1</m:t>
                                                </m:r>
                                              </m:num>
                                              <m:den>
                                                <m:r>
                                                  <a:rPr lang="en-CA" sz="2800" i="1" smtClean="0">
                                                    <a:solidFill>
                                                      <a:srgbClr val="FF0000"/>
                                                    </a:solidFill>
                                                    <a:latin typeface="Cambria Math" panose="02040503050406030204" pitchFamily="18" charset="0"/>
                                                  </a:rPr>
                                                  <m:t>𝑓</m:t>
                                                </m:r>
                                                <m:r>
                                                  <a:rPr lang="en-CA" sz="2800" i="1">
                                                    <a:latin typeface="Cambria Math" panose="02040503050406030204" pitchFamily="18" charset="0"/>
                                                  </a:rPr>
                                                  <m:t>(</m:t>
                                                </m:r>
                                                <m:r>
                                                  <a:rPr lang="en-CA" sz="2800" i="1">
                                                    <a:solidFill>
                                                      <a:srgbClr val="0070C0"/>
                                                    </a:solidFill>
                                                    <a:latin typeface="Cambria Math" panose="02040503050406030204" pitchFamily="18" charset="0"/>
                                                  </a:rPr>
                                                  <m:t>𝑟</m:t>
                                                </m:r>
                                                <m:r>
                                                  <a:rPr lang="en-CA" sz="2800" i="1">
                                                    <a:latin typeface="Cambria Math" panose="02040503050406030204" pitchFamily="18" charset="0"/>
                                                  </a:rPr>
                                                  <m:t>)</m:t>
                                                </m:r>
                                              </m:den>
                                            </m:f>
                                          </m:e>
                                          <m:e>
                                            <m:r>
                                              <a:rPr lang="en-GB" sz="2800" i="1">
                                                <a:latin typeface="Cambria Math" panose="02040503050406030204" pitchFamily="18" charset="0"/>
                                              </a:rPr>
                                              <m:t>0</m:t>
                                            </m:r>
                                          </m:e>
                                          <m:e>
                                            <m:r>
                                              <a:rPr lang="en-GB" sz="2800" i="1">
                                                <a:latin typeface="Cambria Math" panose="02040503050406030204" pitchFamily="18" charset="0"/>
                                              </a:rPr>
                                              <m:t>0</m:t>
                                            </m:r>
                                          </m:e>
                                        </m:eqArr>
                                      </m:e>
                                    </m:mr>
                                  </m:m>
                                </m:e>
                                <m:e>
                                  <m:m>
                                    <m:mPr>
                                      <m:mcs>
                                        <m:mc>
                                          <m:mcPr>
                                            <m:count m:val="2"/>
                                            <m:mcJc m:val="center"/>
                                          </m:mcPr>
                                        </m:mc>
                                      </m:mcs>
                                      <m:ctrlPr>
                                        <a:rPr lang="en-GB" sz="2800" i="1">
                                          <a:latin typeface="Cambria Math" panose="02040503050406030204" pitchFamily="18" charset="0"/>
                                        </a:rPr>
                                      </m:ctrlPr>
                                    </m:mPr>
                                    <m:mr>
                                      <m:e>
                                        <m:eqArr>
                                          <m:eqArrPr>
                                            <m:ctrlPr>
                                              <a:rPr lang="en-GB" sz="2800" i="1">
                                                <a:latin typeface="Cambria Math" panose="02040503050406030204" pitchFamily="18" charset="0"/>
                                              </a:rPr>
                                            </m:ctrlPr>
                                          </m:eqArrPr>
                                          <m:e>
                                            <m:r>
                                              <m:rPr>
                                                <m:brk m:alnAt="7"/>
                                              </m:rP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m:t>
                                            </m:r>
                                            <m:sSup>
                                              <m:sSupPr>
                                                <m:ctrlPr>
                                                  <a:rPr lang="en-GB" sz="2800" i="1">
                                                    <a:latin typeface="Cambria Math" panose="02040503050406030204" pitchFamily="18" charset="0"/>
                                                  </a:rPr>
                                                </m:ctrlPr>
                                              </m:sSupPr>
                                              <m:e>
                                                <m:r>
                                                  <a:rPr lang="en-GB" sz="2800" i="1">
                                                    <a:solidFill>
                                                      <a:srgbClr val="0070C0"/>
                                                    </a:solidFill>
                                                    <a:latin typeface="Cambria Math" panose="02040503050406030204" pitchFamily="18" charset="0"/>
                                                  </a:rPr>
                                                  <m:t>𝑟</m:t>
                                                </m:r>
                                              </m:e>
                                              <m:sup>
                                                <m:r>
                                                  <a:rPr lang="en-GB" sz="2800" i="1">
                                                    <a:latin typeface="Cambria Math" panose="02040503050406030204" pitchFamily="18" charset="0"/>
                                                  </a:rPr>
                                                  <m:t>2</m:t>
                                                </m:r>
                                              </m:sup>
                                            </m:sSup>
                                          </m:e>
                                          <m:e>
                                            <m:r>
                                              <a:rPr lang="en-GB" sz="2800" i="1">
                                                <a:latin typeface="Cambria Math" panose="02040503050406030204" pitchFamily="18" charset="0"/>
                                              </a:rPr>
                                              <m:t>0</m:t>
                                            </m:r>
                                          </m:e>
                                        </m:eqArr>
                                      </m:e>
                                      <m:e>
                                        <m:eqArr>
                                          <m:eqArrPr>
                                            <m:ctrlPr>
                                              <a:rPr lang="en-GB" sz="2800" i="1">
                                                <a:latin typeface="Cambria Math" panose="02040503050406030204" pitchFamily="18" charset="0"/>
                                              </a:rPr>
                                            </m:ctrlPr>
                                          </m:eqArrPr>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0</m:t>
                                            </m:r>
                                          </m:e>
                                          <m:e>
                                            <m:r>
                                              <a:rPr lang="en-GB" sz="2800" i="1">
                                                <a:latin typeface="Cambria Math" panose="02040503050406030204" pitchFamily="18" charset="0"/>
                                              </a:rPr>
                                              <m:t>−</m:t>
                                            </m:r>
                                            <m:sSup>
                                              <m:sSupPr>
                                                <m:ctrlPr>
                                                  <a:rPr lang="en-GB" sz="2800" i="1">
                                                    <a:latin typeface="Cambria Math" panose="02040503050406030204" pitchFamily="18" charset="0"/>
                                                  </a:rPr>
                                                </m:ctrlPr>
                                              </m:sSupPr>
                                              <m:e>
                                                <m:d>
                                                  <m:dPr>
                                                    <m:ctrlPr>
                                                      <a:rPr lang="en-GB" sz="2800" i="1">
                                                        <a:latin typeface="Cambria Math" panose="02040503050406030204" pitchFamily="18" charset="0"/>
                                                      </a:rPr>
                                                    </m:ctrlPr>
                                                  </m:dPr>
                                                  <m:e>
                                                    <m:r>
                                                      <a:rPr lang="en-GB" sz="2800" i="1">
                                                        <a:solidFill>
                                                          <a:srgbClr val="0070C0"/>
                                                        </a:solidFill>
                                                        <a:latin typeface="Cambria Math" panose="02040503050406030204" pitchFamily="18" charset="0"/>
                                                      </a:rPr>
                                                      <m:t>𝑟</m:t>
                                                    </m:r>
                                                    <m:func>
                                                      <m:funcPr>
                                                        <m:ctrlPr>
                                                          <a:rPr lang="en-GB" sz="2800" i="1">
                                                            <a:latin typeface="Cambria Math" panose="02040503050406030204" pitchFamily="18" charset="0"/>
                                                          </a:rPr>
                                                        </m:ctrlPr>
                                                      </m:funcPr>
                                                      <m:fName>
                                                        <m:r>
                                                          <m:rPr>
                                                            <m:sty m:val="p"/>
                                                          </m:rPr>
                                                          <a:rPr lang="en-GB" sz="2800">
                                                            <a:latin typeface="Cambria Math" panose="02040503050406030204" pitchFamily="18" charset="0"/>
                                                          </a:rPr>
                                                          <m:t>sin</m:t>
                                                        </m:r>
                                                      </m:fName>
                                                      <m:e>
                                                        <m:r>
                                                          <a:rPr lang="en-GB" sz="2800" i="1">
                                                            <a:solidFill>
                                                              <a:srgbClr val="0070C0"/>
                                                            </a:solidFill>
                                                            <a:latin typeface="Cambria Math" panose="02040503050406030204" pitchFamily="18" charset="0"/>
                                                          </a:rPr>
                                                          <m:t>𝜃</m:t>
                                                        </m:r>
                                                      </m:e>
                                                    </m:func>
                                                  </m:e>
                                                </m:d>
                                              </m:e>
                                              <m:sup>
                                                <m:r>
                                                  <a:rPr lang="en-GB" sz="2800" i="1">
                                                    <a:latin typeface="Cambria Math" panose="02040503050406030204" pitchFamily="18" charset="0"/>
                                                  </a:rPr>
                                                  <m:t>2</m:t>
                                                </m:r>
                                              </m:sup>
                                            </m:sSup>
                                          </m:e>
                                        </m:eqArr>
                                      </m:e>
                                    </m:mr>
                                  </m:m>
                                </m:e>
                              </m:mr>
                            </m:m>
                          </m:e>
                        </m:d>
                      </m:oMath>
                    </m:oMathPara>
                  </a14:m>
                  <a:endParaRPr lang="en-CA" sz="2800" dirty="0"/>
                </a:p>
              </p:txBody>
            </p:sp>
          </mc:Choice>
          <mc:Fallback xmlns="">
            <p:sp>
              <p:nvSpPr>
                <p:cNvPr id="11" name="TextBox 10">
                  <a:extLst>
                    <a:ext uri="{FF2B5EF4-FFF2-40B4-BE49-F238E27FC236}">
                      <a16:creationId xmlns:a16="http://schemas.microsoft.com/office/drawing/2014/main" id="{E6F00CF1-0E99-E272-AB54-A281924B37E1}"/>
                    </a:ext>
                  </a:extLst>
                </p:cNvPr>
                <p:cNvSpPr txBox="1">
                  <a:spLocks noRot="1" noChangeAspect="1" noMove="1" noResize="1" noEditPoints="1" noAdjustHandles="1" noChangeArrowheads="1" noChangeShapeType="1" noTextEdit="1"/>
                </p:cNvSpPr>
                <p:nvPr/>
              </p:nvSpPr>
              <p:spPr>
                <a:xfrm>
                  <a:off x="300428" y="3147311"/>
                  <a:ext cx="6741884" cy="211795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1F3A510-E7F3-CEFF-7A53-F7285BFDBA80}"/>
                    </a:ext>
                  </a:extLst>
                </p:cNvPr>
                <p:cNvSpPr txBox="1"/>
                <p:nvPr/>
              </p:nvSpPr>
              <p:spPr>
                <a:xfrm>
                  <a:off x="7042313" y="3609238"/>
                  <a:ext cx="4961002" cy="1070549"/>
                </a:xfrm>
                <a:prstGeom prst="rect">
                  <a:avLst/>
                </a:prstGeom>
                <a:noFill/>
              </p:spPr>
              <p:txBody>
                <a:bodyPr wrap="square">
                  <a:spAutoFit/>
                </a:bodyPr>
                <a:lstStyle/>
                <a:p>
                  <a14:m>
                    <m:oMath xmlns:m="http://schemas.openxmlformats.org/officeDocument/2006/math">
                      <m:r>
                        <a:rPr lang="en-CA" sz="4400" b="0" i="1" smtClean="0">
                          <a:solidFill>
                            <a:srgbClr val="FF0000"/>
                          </a:solidFill>
                          <a:latin typeface="Cambria Math" panose="02040503050406030204" pitchFamily="18" charset="0"/>
                        </a:rPr>
                        <m:t>𝑓</m:t>
                      </m:r>
                      <m:d>
                        <m:dPr>
                          <m:ctrlPr>
                            <a:rPr lang="en-CA" sz="4400" b="0" i="1" smtClean="0">
                              <a:solidFill>
                                <a:schemeClr val="tx1"/>
                              </a:solidFill>
                              <a:latin typeface="Cambria Math" panose="02040503050406030204" pitchFamily="18" charset="0"/>
                            </a:rPr>
                          </m:ctrlPr>
                        </m:dPr>
                        <m:e>
                          <m:r>
                            <a:rPr lang="en-CA" sz="4400" b="0" i="1" smtClean="0">
                              <a:solidFill>
                                <a:srgbClr val="0070C0"/>
                              </a:solidFill>
                              <a:latin typeface="Cambria Math" panose="02040503050406030204" pitchFamily="18" charset="0"/>
                            </a:rPr>
                            <m:t>𝑟</m:t>
                          </m:r>
                        </m:e>
                      </m:d>
                      <m:r>
                        <a:rPr lang="en-CA" sz="4400" b="0" i="1" smtClean="0">
                          <a:solidFill>
                            <a:schemeClr val="tx1"/>
                          </a:solidFill>
                          <a:latin typeface="Cambria Math" panose="02040503050406030204" pitchFamily="18" charset="0"/>
                        </a:rPr>
                        <m:t>=</m:t>
                      </m:r>
                      <m:r>
                        <a:rPr lang="en-CA" sz="4400" i="1">
                          <a:latin typeface="Cambria Math" panose="02040503050406030204" pitchFamily="18" charset="0"/>
                        </a:rPr>
                        <m:t>1−</m:t>
                      </m:r>
                      <m:f>
                        <m:fPr>
                          <m:ctrlPr>
                            <a:rPr lang="en-GB" sz="4400" i="1">
                              <a:latin typeface="Cambria Math" panose="02040503050406030204" pitchFamily="18" charset="0"/>
                            </a:rPr>
                          </m:ctrlPr>
                        </m:fPr>
                        <m:num>
                          <m:sSub>
                            <m:sSubPr>
                              <m:ctrlPr>
                                <a:rPr lang="en-CA" sz="4400" i="1">
                                  <a:latin typeface="Cambria Math" panose="02040503050406030204" pitchFamily="18" charset="0"/>
                                </a:rPr>
                              </m:ctrlPr>
                            </m:sSubPr>
                            <m:e>
                              <m:r>
                                <a:rPr lang="en-CA" sz="4400" i="1">
                                  <a:latin typeface="Cambria Math" panose="02040503050406030204" pitchFamily="18" charset="0"/>
                                </a:rPr>
                                <m:t>𝑟</m:t>
                              </m:r>
                            </m:e>
                            <m:sub>
                              <m:r>
                                <a:rPr lang="en-CA" sz="4400" i="1">
                                  <a:latin typeface="Cambria Math" panose="02040503050406030204" pitchFamily="18" charset="0"/>
                                </a:rPr>
                                <m:t>𝑠</m:t>
                              </m:r>
                            </m:sub>
                          </m:sSub>
                        </m:num>
                        <m:den>
                          <m:r>
                            <a:rPr lang="en-GB" sz="4400" i="1">
                              <a:solidFill>
                                <a:srgbClr val="0070C0"/>
                              </a:solidFill>
                              <a:latin typeface="Cambria Math" panose="02040503050406030204" pitchFamily="18" charset="0"/>
                            </a:rPr>
                            <m:t>𝑟</m:t>
                          </m:r>
                        </m:den>
                      </m:f>
                      <m:r>
                        <a:rPr lang="en-CA" sz="4400" i="1">
                          <a:latin typeface="Cambria Math" panose="02040503050406030204" pitchFamily="18" charset="0"/>
                        </a:rPr>
                        <m:t>−</m:t>
                      </m:r>
                      <m:f>
                        <m:fPr>
                          <m:ctrlPr>
                            <a:rPr lang="en-CA" sz="4400" i="1" smtClean="0">
                              <a:solidFill>
                                <a:schemeClr val="tx1"/>
                              </a:solidFill>
                              <a:latin typeface="Cambria Math" panose="02040503050406030204" pitchFamily="18" charset="0"/>
                            </a:rPr>
                          </m:ctrlPr>
                        </m:fPr>
                        <m:num>
                          <m:r>
                            <m:rPr>
                              <m:sty m:val="p"/>
                            </m:rPr>
                            <a:rPr lang="en-CA" sz="4400">
                              <a:solidFill>
                                <a:srgbClr val="FF6600"/>
                              </a:solidFill>
                              <a:latin typeface="Cambria Math" panose="02040503050406030204" pitchFamily="18" charset="0"/>
                            </a:rPr>
                            <m:t>Λ</m:t>
                          </m:r>
                        </m:num>
                        <m:den>
                          <m:r>
                            <a:rPr lang="en-CA" sz="4400" i="1">
                              <a:solidFill>
                                <a:schemeClr val="tx1"/>
                              </a:solidFill>
                              <a:latin typeface="Cambria Math" panose="02040503050406030204" pitchFamily="18" charset="0"/>
                            </a:rPr>
                            <m:t>3</m:t>
                          </m:r>
                        </m:den>
                      </m:f>
                      <m:sSup>
                        <m:sSupPr>
                          <m:ctrlPr>
                            <a:rPr lang="en-CA" sz="4400" i="1">
                              <a:solidFill>
                                <a:srgbClr val="0070C0"/>
                              </a:solidFill>
                              <a:latin typeface="Cambria Math" panose="02040503050406030204" pitchFamily="18" charset="0"/>
                            </a:rPr>
                          </m:ctrlPr>
                        </m:sSupPr>
                        <m:e>
                          <m:r>
                            <a:rPr lang="en-GB" sz="4400" i="1">
                              <a:solidFill>
                                <a:srgbClr val="0070C0"/>
                              </a:solidFill>
                              <a:latin typeface="Cambria Math" panose="02040503050406030204" pitchFamily="18" charset="0"/>
                            </a:rPr>
                            <m:t>𝑟</m:t>
                          </m:r>
                        </m:e>
                        <m:sup>
                          <m:r>
                            <a:rPr lang="en-CA" sz="4400" i="1">
                              <a:latin typeface="Cambria Math" panose="02040503050406030204" pitchFamily="18" charset="0"/>
                            </a:rPr>
                            <m:t>2</m:t>
                          </m:r>
                        </m:sup>
                      </m:sSup>
                    </m:oMath>
                  </a14:m>
                  <a:r>
                    <a:rPr lang="en-CA" sz="4400" dirty="0"/>
                    <a:t> </a:t>
                  </a:r>
                </a:p>
              </p:txBody>
            </p:sp>
          </mc:Choice>
          <mc:Fallback xmlns="">
            <p:sp>
              <p:nvSpPr>
                <p:cNvPr id="15" name="TextBox 14">
                  <a:extLst>
                    <a:ext uri="{FF2B5EF4-FFF2-40B4-BE49-F238E27FC236}">
                      <a16:creationId xmlns:a16="http://schemas.microsoft.com/office/drawing/2014/main" id="{11F3A510-E7F3-CEFF-7A53-F7285BFDBA80}"/>
                    </a:ext>
                  </a:extLst>
                </p:cNvPr>
                <p:cNvSpPr txBox="1">
                  <a:spLocks noRot="1" noChangeAspect="1" noMove="1" noResize="1" noEditPoints="1" noAdjustHandles="1" noChangeArrowheads="1" noChangeShapeType="1" noTextEdit="1"/>
                </p:cNvSpPr>
                <p:nvPr/>
              </p:nvSpPr>
              <p:spPr>
                <a:xfrm>
                  <a:off x="7042313" y="3609238"/>
                  <a:ext cx="4961002" cy="1070549"/>
                </a:xfrm>
                <a:prstGeom prst="rect">
                  <a:avLst/>
                </a:prstGeom>
                <a:blipFill>
                  <a:blip r:embed="rId6"/>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507446496"/>
      </p:ext>
    </p:extLst>
  </p:cSld>
  <p:clrMapOvr>
    <a:masterClrMapping/>
  </p:clrMapOvr>
  <mc:AlternateContent xmlns:mc="http://schemas.openxmlformats.org/markup-compatibility/2006" xmlns:p14="http://schemas.microsoft.com/office/powerpoint/2010/main">
    <mc:Choice Requires="p14">
      <p:transition spd="slow" p14:dur="2000" advTm="18766"/>
    </mc:Choice>
    <mc:Fallback xmlns="">
      <p:transition spd="slow" advTm="187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build="p"/>
      <p:bldP spid="1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78A0FC-74B8-1504-5A13-4371E1F4A6CA}"/>
              </a:ext>
            </a:extLst>
          </p:cNvPr>
          <p:cNvSpPr txBox="1"/>
          <p:nvPr/>
        </p:nvSpPr>
        <p:spPr>
          <a:xfrm>
            <a:off x="111742" y="103081"/>
            <a:ext cx="11383571" cy="1569660"/>
          </a:xfrm>
          <a:prstGeom prst="rect">
            <a:avLst/>
          </a:prstGeom>
          <a:noFill/>
        </p:spPr>
        <p:txBody>
          <a:bodyPr wrap="square" rtlCol="0">
            <a:spAutoFit/>
          </a:bodyPr>
          <a:lstStyle/>
          <a:p>
            <a:r>
              <a:rPr lang="en-GB" sz="4800" dirty="0"/>
              <a:t>Loose approximation of Newtonian Gravity with a Cosmological Constant: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5982A5-5363-AF30-0E9E-CA2CBA7194AF}"/>
                  </a:ext>
                </a:extLst>
              </p:cNvPr>
              <p:cNvSpPr txBox="1"/>
              <p:nvPr/>
            </p:nvSpPr>
            <p:spPr>
              <a:xfrm>
                <a:off x="289600" y="1973151"/>
                <a:ext cx="6841893" cy="970009"/>
              </a:xfrm>
              <a:prstGeom prst="rect">
                <a:avLst/>
              </a:prstGeom>
              <a:noFill/>
              <a:ln w="38100">
                <a:noFill/>
              </a:ln>
            </p:spPr>
            <p:txBody>
              <a:bodyPr wrap="square" rtlCol="0">
                <a:spAutoFit/>
              </a:bodyPr>
              <a:lstStyle/>
              <a:p>
                <a14:m>
                  <m:oMath xmlns:m="http://schemas.openxmlformats.org/officeDocument/2006/math">
                    <m:sSub>
                      <m:sSubPr>
                        <m:ctrlPr>
                          <a:rPr lang="en-GB" sz="4000" i="1" smtClean="0">
                            <a:solidFill>
                              <a:srgbClr val="0070C0"/>
                            </a:solidFill>
                            <a:latin typeface="Cambria Math" panose="02040503050406030204" pitchFamily="18" charset="0"/>
                          </a:rPr>
                        </m:ctrlPr>
                      </m:sSubPr>
                      <m:e>
                        <m:r>
                          <a:rPr lang="en-GB" sz="4000" i="1">
                            <a:solidFill>
                              <a:srgbClr val="0070C0"/>
                            </a:solidFill>
                            <a:latin typeface="Cambria Math" panose="02040503050406030204" pitchFamily="18" charset="0"/>
                          </a:rPr>
                          <m:t>𝑅</m:t>
                        </m:r>
                      </m:e>
                      <m:sub>
                        <m:r>
                          <a:rPr lang="en-GB" sz="4000" i="1">
                            <a:solidFill>
                              <a:srgbClr val="0070C0"/>
                            </a:solidFill>
                            <a:latin typeface="Cambria Math" panose="02040503050406030204" pitchFamily="18" charset="0"/>
                          </a:rPr>
                          <m:t>𝜇𝜈</m:t>
                        </m:r>
                      </m:sub>
                    </m:sSub>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1</m:t>
                        </m:r>
                      </m:num>
                      <m:den>
                        <m:r>
                          <a:rPr lang="en-GB" sz="4000" b="0" i="1" smtClean="0">
                            <a:latin typeface="Cambria Math" panose="02040503050406030204" pitchFamily="18" charset="0"/>
                          </a:rPr>
                          <m:t>2</m:t>
                        </m:r>
                      </m:den>
                    </m:f>
                    <m:r>
                      <a:rPr lang="en-GB" sz="4000" b="0" i="1" smtClean="0">
                        <a:solidFill>
                          <a:srgbClr val="7030A0"/>
                        </a:solidFill>
                        <a:latin typeface="Cambria Math" panose="02040503050406030204" pitchFamily="18" charset="0"/>
                      </a:rPr>
                      <m:t>𝑅</m:t>
                    </m:r>
                    <m:sSub>
                      <m:sSubPr>
                        <m:ctrlPr>
                          <a:rPr lang="en-GB" sz="4000" b="0" i="1" smtClean="0">
                            <a:solidFill>
                              <a:srgbClr val="0070C0"/>
                            </a:solidFill>
                            <a:latin typeface="Cambria Math" panose="02040503050406030204" pitchFamily="18" charset="0"/>
                          </a:rPr>
                        </m:ctrlPr>
                      </m:sSubPr>
                      <m:e>
                        <m:r>
                          <a:rPr lang="en-GB" sz="4000" b="0" i="1" smtClean="0">
                            <a:solidFill>
                              <a:srgbClr val="0070C0"/>
                            </a:solidFill>
                            <a:latin typeface="Cambria Math" panose="02040503050406030204" pitchFamily="18" charset="0"/>
                          </a:rPr>
                          <m:t>𝑔</m:t>
                        </m:r>
                      </m:e>
                      <m:sub>
                        <m:r>
                          <a:rPr lang="en-GB" sz="4000" b="0" i="1" smtClean="0">
                            <a:solidFill>
                              <a:srgbClr val="0070C0"/>
                            </a:solidFill>
                            <a:latin typeface="Cambria Math" panose="02040503050406030204" pitchFamily="18" charset="0"/>
                          </a:rPr>
                          <m:t>𝜇𝜈</m:t>
                        </m:r>
                      </m:sub>
                    </m:sSub>
                    <m:r>
                      <a:rPr lang="en-GB" sz="4000" b="0" i="1" smtClean="0">
                        <a:latin typeface="Cambria Math" panose="02040503050406030204" pitchFamily="18" charset="0"/>
                      </a:rPr>
                      <m:t>−</m:t>
                    </m:r>
                    <m:r>
                      <m:rPr>
                        <m:sty m:val="p"/>
                      </m:rPr>
                      <a:rPr lang="en-GB" sz="4000" b="0" i="0" smtClean="0">
                        <a:solidFill>
                          <a:srgbClr val="FF6600"/>
                        </a:solidFill>
                        <a:latin typeface="Cambria Math" panose="02040503050406030204" pitchFamily="18" charset="0"/>
                      </a:rPr>
                      <m:t>Λ</m:t>
                    </m:r>
                    <m:sSub>
                      <m:sSubPr>
                        <m:ctrlPr>
                          <a:rPr lang="en-GB" sz="4000" b="0" i="1" smtClean="0">
                            <a:solidFill>
                              <a:srgbClr val="0070C0"/>
                            </a:solidFill>
                            <a:latin typeface="Cambria Math" panose="02040503050406030204" pitchFamily="18" charset="0"/>
                          </a:rPr>
                        </m:ctrlPr>
                      </m:sSubPr>
                      <m:e>
                        <m:r>
                          <a:rPr lang="en-GB" sz="4000" b="0" i="1" smtClean="0">
                            <a:solidFill>
                              <a:srgbClr val="0070C0"/>
                            </a:solidFill>
                            <a:latin typeface="Cambria Math" panose="02040503050406030204" pitchFamily="18" charset="0"/>
                          </a:rPr>
                          <m:t>𝑔</m:t>
                        </m:r>
                      </m:e>
                      <m:sub>
                        <m:r>
                          <a:rPr lang="en-GB" sz="4000" b="0" i="1" smtClean="0">
                            <a:solidFill>
                              <a:srgbClr val="0070C0"/>
                            </a:solidFill>
                            <a:latin typeface="Cambria Math" panose="02040503050406030204" pitchFamily="18" charset="0"/>
                          </a:rPr>
                          <m:t>𝜇𝜈</m:t>
                        </m:r>
                      </m:sub>
                    </m:sSub>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8</m:t>
                        </m:r>
                        <m:r>
                          <a:rPr lang="en-GB" sz="4000" b="0" i="1" smtClean="0">
                            <a:latin typeface="Cambria Math" panose="02040503050406030204" pitchFamily="18" charset="0"/>
                          </a:rPr>
                          <m:t>𝜋</m:t>
                        </m:r>
                        <m:r>
                          <a:rPr lang="en-GB" sz="4000" b="0" i="1" smtClean="0">
                            <a:latin typeface="Cambria Math" panose="02040503050406030204" pitchFamily="18" charset="0"/>
                          </a:rPr>
                          <m:t>𝐺</m:t>
                        </m:r>
                      </m:num>
                      <m:den>
                        <m:sSup>
                          <m:sSupPr>
                            <m:ctrlPr>
                              <a:rPr lang="en-GB" sz="4000" b="0" i="1" smtClean="0">
                                <a:latin typeface="Cambria Math" panose="02040503050406030204" pitchFamily="18" charset="0"/>
                              </a:rPr>
                            </m:ctrlPr>
                          </m:sSupPr>
                          <m:e>
                            <m:r>
                              <a:rPr lang="en-GB" sz="4000" b="0" i="1" smtClean="0">
                                <a:latin typeface="Cambria Math" panose="02040503050406030204" pitchFamily="18" charset="0"/>
                              </a:rPr>
                              <m:t>𝑐</m:t>
                            </m:r>
                          </m:e>
                          <m:sup>
                            <m:r>
                              <a:rPr lang="en-GB" sz="4000" b="0" i="1" smtClean="0">
                                <a:latin typeface="Cambria Math" panose="02040503050406030204" pitchFamily="18" charset="0"/>
                              </a:rPr>
                              <m:t>4</m:t>
                            </m:r>
                          </m:sup>
                        </m:sSup>
                      </m:den>
                    </m:f>
                    <m:sSub>
                      <m:sSubPr>
                        <m:ctrlPr>
                          <a:rPr lang="en-GB" sz="4000" b="0" i="1" smtClean="0">
                            <a:solidFill>
                              <a:srgbClr val="0070C0"/>
                            </a:solidFill>
                            <a:latin typeface="Cambria Math" panose="02040503050406030204" pitchFamily="18" charset="0"/>
                          </a:rPr>
                        </m:ctrlPr>
                      </m:sSubPr>
                      <m:e>
                        <m:r>
                          <a:rPr lang="en-GB" sz="4000" b="0" i="1" smtClean="0">
                            <a:solidFill>
                              <a:srgbClr val="0070C0"/>
                            </a:solidFill>
                            <a:latin typeface="Cambria Math" panose="02040503050406030204" pitchFamily="18" charset="0"/>
                          </a:rPr>
                          <m:t>𝑇</m:t>
                        </m:r>
                      </m:e>
                      <m:sub>
                        <m:r>
                          <a:rPr lang="en-GB" sz="4000" b="0" i="1" smtClean="0">
                            <a:solidFill>
                              <a:srgbClr val="0070C0"/>
                            </a:solidFill>
                            <a:latin typeface="Cambria Math" panose="02040503050406030204" pitchFamily="18" charset="0"/>
                          </a:rPr>
                          <m:t>𝜇𝜈</m:t>
                        </m:r>
                      </m:sub>
                    </m:sSub>
                  </m:oMath>
                </a14:m>
                <a:r>
                  <a:rPr lang="en-CA" sz="4000" dirty="0"/>
                  <a:t> </a:t>
                </a:r>
              </a:p>
            </p:txBody>
          </p:sp>
        </mc:Choice>
        <mc:Fallback xmlns="">
          <p:sp>
            <p:nvSpPr>
              <p:cNvPr id="5" name="TextBox 4">
                <a:extLst>
                  <a:ext uri="{FF2B5EF4-FFF2-40B4-BE49-F238E27FC236}">
                    <a16:creationId xmlns:a16="http://schemas.microsoft.com/office/drawing/2014/main" id="{745982A5-5363-AF30-0E9E-CA2CBA7194AF}"/>
                  </a:ext>
                </a:extLst>
              </p:cNvPr>
              <p:cNvSpPr txBox="1">
                <a:spLocks noRot="1" noChangeAspect="1" noMove="1" noResize="1" noEditPoints="1" noAdjustHandles="1" noChangeArrowheads="1" noChangeShapeType="1" noTextEdit="1"/>
              </p:cNvSpPr>
              <p:nvPr/>
            </p:nvSpPr>
            <p:spPr>
              <a:xfrm>
                <a:off x="289600" y="1973151"/>
                <a:ext cx="6841893" cy="970009"/>
              </a:xfrm>
              <a:prstGeom prst="rect">
                <a:avLst/>
              </a:prstGeom>
              <a:blipFill>
                <a:blip r:embed="rId3"/>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0B3BB7-665F-E701-D80E-F826C4A3F52D}"/>
                  </a:ext>
                </a:extLst>
              </p:cNvPr>
              <p:cNvSpPr txBox="1"/>
              <p:nvPr/>
            </p:nvSpPr>
            <p:spPr>
              <a:xfrm>
                <a:off x="347821" y="3582359"/>
                <a:ext cx="7185093" cy="110799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CA" sz="6600" b="0" i="1" smtClean="0">
                              <a:latin typeface="Cambria Math" panose="02040503050406030204" pitchFamily="18" charset="0"/>
                            </a:rPr>
                          </m:ctrlPr>
                        </m:sSupPr>
                        <m:e>
                          <m:r>
                            <m:rPr>
                              <m:sty m:val="p"/>
                            </m:rPr>
                            <a:rPr lang="en-CA" sz="6600" b="0" i="0" smtClean="0">
                              <a:latin typeface="Cambria Math" panose="02040503050406030204" pitchFamily="18" charset="0"/>
                            </a:rPr>
                            <m:t>∇</m:t>
                          </m:r>
                        </m:e>
                        <m:sup>
                          <m:r>
                            <a:rPr lang="en-CA" sz="6600" b="0" i="1" smtClean="0">
                              <a:latin typeface="Cambria Math" panose="02040503050406030204" pitchFamily="18" charset="0"/>
                            </a:rPr>
                            <m:t>2</m:t>
                          </m:r>
                        </m:sup>
                      </m:sSup>
                      <m:r>
                        <a:rPr lang="en-CA" sz="6600" b="0" i="1" smtClean="0">
                          <a:solidFill>
                            <a:srgbClr val="00B050"/>
                          </a:solidFill>
                          <a:latin typeface="Cambria Math" panose="02040503050406030204" pitchFamily="18" charset="0"/>
                        </a:rPr>
                        <m:t>𝜑</m:t>
                      </m:r>
                      <m:r>
                        <a:rPr lang="en-CA" sz="6600" b="0" i="1" smtClean="0">
                          <a:solidFill>
                            <a:srgbClr val="00B050"/>
                          </a:solidFill>
                          <a:latin typeface="Cambria Math" panose="02040503050406030204" pitchFamily="18" charset="0"/>
                        </a:rPr>
                        <m:t>             =4</m:t>
                      </m:r>
                      <m:r>
                        <a:rPr lang="en-CA" sz="6600" b="0" i="1" smtClean="0">
                          <a:latin typeface="Cambria Math" panose="02040503050406030204" pitchFamily="18" charset="0"/>
                        </a:rPr>
                        <m:t>𝜋</m:t>
                      </m:r>
                      <m:r>
                        <a:rPr lang="en-CA" sz="6600" b="0" i="1" smtClean="0">
                          <a:latin typeface="Cambria Math" panose="02040503050406030204" pitchFamily="18" charset="0"/>
                        </a:rPr>
                        <m:t>𝐺</m:t>
                      </m:r>
                      <m:r>
                        <a:rPr lang="en-CA" sz="6600" b="0" i="1" smtClean="0">
                          <a:solidFill>
                            <a:srgbClr val="FF33CC"/>
                          </a:solidFill>
                          <a:latin typeface="Cambria Math" panose="02040503050406030204" pitchFamily="18" charset="0"/>
                        </a:rPr>
                        <m:t>𝜌</m:t>
                      </m:r>
                    </m:oMath>
                  </m:oMathPara>
                </a14:m>
                <a:endParaRPr lang="en-CA" sz="6600" dirty="0"/>
              </a:p>
            </p:txBody>
          </p:sp>
        </mc:Choice>
        <mc:Fallback xmlns="">
          <p:sp>
            <p:nvSpPr>
              <p:cNvPr id="6" name="TextBox 5">
                <a:extLst>
                  <a:ext uri="{FF2B5EF4-FFF2-40B4-BE49-F238E27FC236}">
                    <a16:creationId xmlns:a16="http://schemas.microsoft.com/office/drawing/2014/main" id="{290B3BB7-665F-E701-D80E-F826C4A3F52D}"/>
                  </a:ext>
                </a:extLst>
              </p:cNvPr>
              <p:cNvSpPr txBox="1">
                <a:spLocks noRot="1" noChangeAspect="1" noMove="1" noResize="1" noEditPoints="1" noAdjustHandles="1" noChangeArrowheads="1" noChangeShapeType="1" noTextEdit="1"/>
              </p:cNvSpPr>
              <p:nvPr/>
            </p:nvSpPr>
            <p:spPr>
              <a:xfrm>
                <a:off x="347821" y="3582359"/>
                <a:ext cx="7185093" cy="110799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1EB4EA-E528-D5BB-F1AF-5173938F5A17}"/>
                  </a:ext>
                </a:extLst>
              </p:cNvPr>
              <p:cNvSpPr txBox="1"/>
              <p:nvPr/>
            </p:nvSpPr>
            <p:spPr>
              <a:xfrm>
                <a:off x="2158092" y="3582359"/>
                <a:ext cx="2215311" cy="110799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6600" b="0" i="1" smtClean="0">
                          <a:latin typeface="Cambria Math" panose="02040503050406030204" pitchFamily="18" charset="0"/>
                        </a:rPr>
                        <m:t>+ </m:t>
                      </m:r>
                      <m:r>
                        <m:rPr>
                          <m:sty m:val="p"/>
                        </m:rPr>
                        <a:rPr lang="en-CA" sz="6600" smtClean="0">
                          <a:solidFill>
                            <a:srgbClr val="FF6600"/>
                          </a:solidFill>
                          <a:latin typeface="Cambria Math" panose="02040503050406030204" pitchFamily="18" charset="0"/>
                        </a:rPr>
                        <m:t>Λ</m:t>
                      </m:r>
                      <m:sSup>
                        <m:sSupPr>
                          <m:ctrlPr>
                            <a:rPr lang="en-CA" sz="6600" b="0" i="1" smtClean="0">
                              <a:latin typeface="Cambria Math" panose="02040503050406030204" pitchFamily="18" charset="0"/>
                            </a:rPr>
                          </m:ctrlPr>
                        </m:sSupPr>
                        <m:e>
                          <m:r>
                            <a:rPr lang="en-CA" sz="6600" b="0" i="1" smtClean="0">
                              <a:latin typeface="Cambria Math" panose="02040503050406030204" pitchFamily="18" charset="0"/>
                            </a:rPr>
                            <m:t>𝑐</m:t>
                          </m:r>
                        </m:e>
                        <m:sup>
                          <m:r>
                            <a:rPr lang="en-CA" sz="6600" b="0" i="1" smtClean="0">
                              <a:latin typeface="Cambria Math" panose="02040503050406030204" pitchFamily="18" charset="0"/>
                            </a:rPr>
                            <m:t>2</m:t>
                          </m:r>
                        </m:sup>
                      </m:sSup>
                    </m:oMath>
                  </m:oMathPara>
                </a14:m>
                <a:endParaRPr lang="en-CA" sz="6600" i="1" dirty="0"/>
              </a:p>
            </p:txBody>
          </p:sp>
        </mc:Choice>
        <mc:Fallback xmlns="">
          <p:sp>
            <p:nvSpPr>
              <p:cNvPr id="7" name="TextBox 6">
                <a:extLst>
                  <a:ext uri="{FF2B5EF4-FFF2-40B4-BE49-F238E27FC236}">
                    <a16:creationId xmlns:a16="http://schemas.microsoft.com/office/drawing/2014/main" id="{B31EB4EA-E528-D5BB-F1AF-5173938F5A17}"/>
                  </a:ext>
                </a:extLst>
              </p:cNvPr>
              <p:cNvSpPr txBox="1">
                <a:spLocks noRot="1" noChangeAspect="1" noMove="1" noResize="1" noEditPoints="1" noAdjustHandles="1" noChangeArrowheads="1" noChangeShapeType="1" noTextEdit="1"/>
              </p:cNvSpPr>
              <p:nvPr/>
            </p:nvSpPr>
            <p:spPr>
              <a:xfrm>
                <a:off x="2158092" y="3582359"/>
                <a:ext cx="2215311" cy="1107996"/>
              </a:xfrm>
              <a:prstGeom prst="rect">
                <a:avLst/>
              </a:prstGeom>
              <a:blipFill>
                <a:blip r:embed="rId5"/>
                <a:stretch>
                  <a:fillRect/>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6E67692D-2794-E268-4AFB-5F668509C572}"/>
              </a:ext>
            </a:extLst>
          </p:cNvPr>
          <p:cNvSpPr txBox="1"/>
          <p:nvPr/>
        </p:nvSpPr>
        <p:spPr>
          <a:xfrm>
            <a:off x="7426974" y="1973151"/>
            <a:ext cx="4354285" cy="1077218"/>
          </a:xfrm>
          <a:prstGeom prst="rect">
            <a:avLst/>
          </a:prstGeom>
          <a:noFill/>
        </p:spPr>
        <p:txBody>
          <a:bodyPr wrap="square" rtlCol="0">
            <a:spAutoFit/>
          </a:bodyPr>
          <a:lstStyle/>
          <a:p>
            <a:pPr algn="ctr"/>
            <a:r>
              <a:rPr lang="en-GB" sz="3200" dirty="0"/>
              <a:t>Einstein Field Equations</a:t>
            </a:r>
            <a:br>
              <a:rPr lang="en-GB" sz="3200" dirty="0"/>
            </a:br>
            <a:r>
              <a:rPr lang="en-GB" sz="3200" dirty="0"/>
              <a:t>(General Relativity)</a:t>
            </a:r>
          </a:p>
        </p:txBody>
      </p:sp>
      <p:sp>
        <p:nvSpPr>
          <p:cNvPr id="9" name="TextBox 8">
            <a:extLst>
              <a:ext uri="{FF2B5EF4-FFF2-40B4-BE49-F238E27FC236}">
                <a16:creationId xmlns:a16="http://schemas.microsoft.com/office/drawing/2014/main" id="{91BE11A9-4344-4613-9AC8-B60633291189}"/>
              </a:ext>
            </a:extLst>
          </p:cNvPr>
          <p:cNvSpPr txBox="1"/>
          <p:nvPr/>
        </p:nvSpPr>
        <p:spPr>
          <a:xfrm>
            <a:off x="7673455" y="3613137"/>
            <a:ext cx="3861322" cy="1077218"/>
          </a:xfrm>
          <a:prstGeom prst="rect">
            <a:avLst/>
          </a:prstGeom>
          <a:noFill/>
        </p:spPr>
        <p:txBody>
          <a:bodyPr wrap="square" rtlCol="0">
            <a:spAutoFit/>
          </a:bodyPr>
          <a:lstStyle/>
          <a:p>
            <a:pPr algn="ctr"/>
            <a:r>
              <a:rPr lang="en-GB" sz="3200" dirty="0"/>
              <a:t>Poisson’s Equation</a:t>
            </a:r>
          </a:p>
          <a:p>
            <a:pPr algn="ctr"/>
            <a:r>
              <a:rPr lang="en-GB" sz="3200" dirty="0"/>
              <a:t>(Newtonian Gravity)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A057F5-B9A0-B228-89AC-789F93C38DF2}"/>
                  </a:ext>
                </a:extLst>
              </p:cNvPr>
              <p:cNvSpPr txBox="1"/>
              <p:nvPr/>
            </p:nvSpPr>
            <p:spPr>
              <a:xfrm>
                <a:off x="7716997" y="5193679"/>
                <a:ext cx="4354285" cy="1540102"/>
              </a:xfrm>
              <a:prstGeom prst="rect">
                <a:avLst/>
              </a:prstGeom>
              <a:noFill/>
              <a:ln w="28575">
                <a:solidFill>
                  <a:schemeClr val="tx1"/>
                </a:solidFill>
              </a:ln>
            </p:spPr>
            <p:txBody>
              <a:bodyPr wrap="square">
                <a:spAutoFit/>
              </a:bodyPr>
              <a:lstStyle/>
              <a:p>
                <a14:m>
                  <m:oMath xmlns:m="http://schemas.openxmlformats.org/officeDocument/2006/math">
                    <m:r>
                      <a:rPr lang="en-CA" sz="2800" i="1" smtClean="0">
                        <a:latin typeface="Cambria Math" panose="02040503050406030204" pitchFamily="18" charset="0"/>
                      </a:rPr>
                      <m:t>𝐺</m:t>
                    </m:r>
                    <m:r>
                      <a:rPr lang="en-CA" sz="2800" b="0" i="1" smtClean="0">
                        <a:latin typeface="Cambria Math" panose="02040503050406030204" pitchFamily="18" charset="0"/>
                      </a:rPr>
                      <m:t>⋅</m:t>
                    </m:r>
                    <m:r>
                      <a:rPr lang="en-CA" sz="2800" i="1">
                        <a:latin typeface="Cambria Math" panose="02040503050406030204" pitchFamily="18" charset="0"/>
                      </a:rPr>
                      <m:t>𝜌</m:t>
                    </m:r>
                    <m:r>
                      <a:rPr lang="en-CA" sz="2800" i="1">
                        <a:latin typeface="Cambria Math" panose="02040503050406030204" pitchFamily="18" charset="0"/>
                      </a:rPr>
                      <m:t>→</m:t>
                    </m:r>
                    <m:d>
                      <m:dPr>
                        <m:begChr m:val="["/>
                        <m:endChr m:val="]"/>
                        <m:ctrlPr>
                          <a:rPr lang="en-CA" sz="2800" b="0" i="1" smtClean="0">
                            <a:latin typeface="Cambria Math" panose="02040503050406030204" pitchFamily="18" charset="0"/>
                          </a:rPr>
                        </m:ctrlPr>
                      </m:dPr>
                      <m:e>
                        <m:f>
                          <m:fPr>
                            <m:ctrlPr>
                              <a:rPr lang="en-CA" sz="2800" i="1">
                                <a:latin typeface="Cambria Math" panose="02040503050406030204" pitchFamily="18" charset="0"/>
                              </a:rPr>
                            </m:ctrlPr>
                          </m:fPr>
                          <m:num>
                            <m:sSup>
                              <m:sSupPr>
                                <m:ctrlPr>
                                  <a:rPr lang="en-CA" sz="2800" i="1">
                                    <a:latin typeface="Cambria Math" panose="02040503050406030204" pitchFamily="18" charset="0"/>
                                  </a:rPr>
                                </m:ctrlPr>
                              </m:sSupPr>
                              <m:e>
                                <m:r>
                                  <a:rPr lang="en-CA" sz="2800" i="1">
                                    <a:latin typeface="Cambria Math" panose="02040503050406030204" pitchFamily="18" charset="0"/>
                                  </a:rPr>
                                  <m:t>𝑚</m:t>
                                </m:r>
                              </m:e>
                              <m:sup>
                                <m:r>
                                  <a:rPr lang="en-CA" sz="2800" i="1">
                                    <a:latin typeface="Cambria Math" panose="02040503050406030204" pitchFamily="18" charset="0"/>
                                  </a:rPr>
                                  <m:t>3</m:t>
                                </m:r>
                              </m:sup>
                            </m:sSup>
                          </m:num>
                          <m:den>
                            <m:r>
                              <a:rPr lang="en-CA" sz="2800" i="1">
                                <a:latin typeface="Cambria Math" panose="02040503050406030204" pitchFamily="18" charset="0"/>
                              </a:rPr>
                              <m:t>𝑘𝑔</m:t>
                            </m:r>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i="1">
                                    <a:latin typeface="Cambria Math" panose="02040503050406030204" pitchFamily="18" charset="0"/>
                                  </a:rPr>
                                  <m:t>𝑠</m:t>
                                </m:r>
                              </m:e>
                              <m:sup>
                                <m:r>
                                  <a:rPr lang="en-CA" sz="2800" i="1">
                                    <a:latin typeface="Cambria Math" panose="02040503050406030204" pitchFamily="18" charset="0"/>
                                  </a:rPr>
                                  <m:t>2</m:t>
                                </m:r>
                              </m:sup>
                            </m:sSup>
                          </m:den>
                        </m:f>
                      </m:e>
                    </m:d>
                    <m:r>
                      <a:rPr lang="en-CA" sz="2800" b="0" i="1" smtClean="0">
                        <a:latin typeface="Cambria Math" panose="02040503050406030204" pitchFamily="18" charset="0"/>
                      </a:rPr>
                      <m:t>⋅</m:t>
                    </m:r>
                    <m:d>
                      <m:dPr>
                        <m:begChr m:val="["/>
                        <m:endChr m:val="]"/>
                        <m:ctrlPr>
                          <a:rPr lang="en-CA" sz="2800" i="1">
                            <a:latin typeface="Cambria Math" panose="02040503050406030204" pitchFamily="18" charset="0"/>
                          </a:rPr>
                        </m:ctrlPr>
                      </m:dPr>
                      <m:e>
                        <m:f>
                          <m:fPr>
                            <m:ctrlPr>
                              <a:rPr lang="en-CA" sz="2800" i="1">
                                <a:latin typeface="Cambria Math" panose="02040503050406030204" pitchFamily="18" charset="0"/>
                              </a:rPr>
                            </m:ctrlPr>
                          </m:fPr>
                          <m:num>
                            <m:r>
                              <a:rPr lang="en-CA" sz="2800" i="1">
                                <a:latin typeface="Cambria Math" panose="02040503050406030204" pitchFamily="18" charset="0"/>
                              </a:rPr>
                              <m:t>𝑘𝑔</m:t>
                            </m:r>
                          </m:num>
                          <m:den>
                            <m:sSup>
                              <m:sSupPr>
                                <m:ctrlPr>
                                  <a:rPr lang="en-CA" sz="2800" i="1">
                                    <a:latin typeface="Cambria Math" panose="02040503050406030204" pitchFamily="18" charset="0"/>
                                  </a:rPr>
                                </m:ctrlPr>
                              </m:sSupPr>
                              <m:e>
                                <m:r>
                                  <a:rPr lang="en-CA" sz="2800" i="1">
                                    <a:latin typeface="Cambria Math" panose="02040503050406030204" pitchFamily="18" charset="0"/>
                                  </a:rPr>
                                  <m:t>𝑚</m:t>
                                </m:r>
                              </m:e>
                              <m:sup>
                                <m:r>
                                  <a:rPr lang="en-CA" sz="2800" i="1">
                                    <a:latin typeface="Cambria Math" panose="02040503050406030204" pitchFamily="18" charset="0"/>
                                  </a:rPr>
                                  <m:t>3</m:t>
                                </m:r>
                              </m:sup>
                            </m:sSup>
                          </m:den>
                        </m:f>
                      </m:e>
                    </m:d>
                    <m:r>
                      <a:rPr lang="en-CA" sz="2800" b="0" i="1" smtClean="0">
                        <a:latin typeface="Cambria Math" panose="02040503050406030204" pitchFamily="18" charset="0"/>
                      </a:rPr>
                      <m:t>→</m:t>
                    </m:r>
                    <m:d>
                      <m:dPr>
                        <m:begChr m:val="["/>
                        <m:endChr m:val="]"/>
                        <m:ctrlPr>
                          <a:rPr lang="en-CA" sz="2800" b="0" i="1" smtClean="0">
                            <a:latin typeface="Cambria Math" panose="02040503050406030204" pitchFamily="18" charset="0"/>
                          </a:rPr>
                        </m:ctrlPr>
                      </m:dPr>
                      <m:e>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𝑠</m:t>
                                </m:r>
                              </m:e>
                              <m:sup>
                                <m:r>
                                  <a:rPr lang="en-CA" sz="2800" b="0" i="1" smtClean="0">
                                    <a:latin typeface="Cambria Math" panose="02040503050406030204" pitchFamily="18" charset="0"/>
                                  </a:rPr>
                                  <m:t>2</m:t>
                                </m:r>
                              </m:sup>
                            </m:sSup>
                          </m:den>
                        </m:f>
                      </m:e>
                    </m:d>
                    <m:r>
                      <a:rPr lang="en-CA" sz="2800" b="0" i="1" smtClean="0">
                        <a:latin typeface="Cambria Math" panose="02040503050406030204" pitchFamily="18" charset="0"/>
                      </a:rPr>
                      <m:t> </m:t>
                    </m:r>
                  </m:oMath>
                </a14:m>
                <a:r>
                  <a:rPr lang="en-CA" sz="2800" b="0" dirty="0"/>
                  <a:t> </a:t>
                </a:r>
              </a:p>
              <a:p>
                <a14:m>
                  <m:oMath xmlns:m="http://schemas.openxmlformats.org/officeDocument/2006/math">
                    <m:r>
                      <m:rPr>
                        <m:sty m:val="p"/>
                      </m:rPr>
                      <a:rPr lang="en-GB" sz="2800" smtClean="0">
                        <a:solidFill>
                          <a:schemeClr val="tx1"/>
                        </a:solidFill>
                        <a:latin typeface="Cambria Math" panose="02040503050406030204" pitchFamily="18" charset="0"/>
                      </a:rPr>
                      <m:t>Λ</m:t>
                    </m:r>
                    <m:r>
                      <a:rPr lang="en-CA" sz="2800" i="1">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𝑐</m:t>
                        </m:r>
                      </m:e>
                      <m:sup>
                        <m:r>
                          <a:rPr lang="en-CA" sz="2800" b="0" i="1" smtClean="0">
                            <a:latin typeface="Cambria Math" panose="02040503050406030204" pitchFamily="18" charset="0"/>
                          </a:rPr>
                          <m:t>2</m:t>
                        </m:r>
                      </m:sup>
                    </m:sSup>
                    <m:r>
                      <a:rPr lang="en-CA" sz="2800" i="1">
                        <a:latin typeface="Cambria Math" panose="02040503050406030204" pitchFamily="18" charset="0"/>
                      </a:rPr>
                      <m:t>→</m:t>
                    </m:r>
                    <m:d>
                      <m:dPr>
                        <m:begChr m:val="["/>
                        <m:endChr m:val="]"/>
                        <m:ctrlPr>
                          <a:rPr lang="en-CA" sz="2800" i="1">
                            <a:latin typeface="Cambria Math" panose="02040503050406030204" pitchFamily="18" charset="0"/>
                          </a:rPr>
                        </m:ctrlPr>
                      </m:dPr>
                      <m:e>
                        <m:f>
                          <m:fPr>
                            <m:ctrlPr>
                              <a:rPr lang="en-CA" sz="2800" i="1">
                                <a:latin typeface="Cambria Math" panose="02040503050406030204" pitchFamily="18" charset="0"/>
                              </a:rPr>
                            </m:ctrlPr>
                          </m:fPr>
                          <m:num>
                            <m:r>
                              <a:rPr lang="en-CA" sz="2800" b="0" i="1" smtClean="0">
                                <a:latin typeface="Cambria Math" panose="02040503050406030204" pitchFamily="18" charset="0"/>
                              </a:rPr>
                              <m:t>1</m:t>
                            </m:r>
                          </m:num>
                          <m:den>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𝑚</m:t>
                                </m:r>
                              </m:e>
                              <m:sup>
                                <m:r>
                                  <a:rPr lang="en-CA" sz="2800" b="0" i="1" smtClean="0">
                                    <a:latin typeface="Cambria Math" panose="02040503050406030204" pitchFamily="18" charset="0"/>
                                  </a:rPr>
                                  <m:t>2</m:t>
                                </m:r>
                              </m:sup>
                            </m:sSup>
                          </m:den>
                        </m:f>
                      </m:e>
                    </m:d>
                    <m:r>
                      <a:rPr lang="en-CA" sz="2800" i="1">
                        <a:latin typeface="Cambria Math" panose="02040503050406030204" pitchFamily="18" charset="0"/>
                      </a:rPr>
                      <m:t>⋅</m:t>
                    </m:r>
                    <m:sSup>
                      <m:sSupPr>
                        <m:ctrlPr>
                          <a:rPr lang="en-CA" sz="2800" b="0" i="1" smtClean="0">
                            <a:latin typeface="Cambria Math" panose="02040503050406030204" pitchFamily="18" charset="0"/>
                          </a:rPr>
                        </m:ctrlPr>
                      </m:sSupPr>
                      <m:e>
                        <m:d>
                          <m:dPr>
                            <m:begChr m:val="["/>
                            <m:endChr m:val="]"/>
                            <m:ctrlPr>
                              <a:rPr lang="en-CA" sz="2800" i="1">
                                <a:latin typeface="Cambria Math" panose="02040503050406030204" pitchFamily="18" charset="0"/>
                              </a:rPr>
                            </m:ctrlPr>
                          </m:dPr>
                          <m:e>
                            <m:f>
                              <m:fPr>
                                <m:ctrlPr>
                                  <a:rPr lang="en-CA" sz="2800" i="1">
                                    <a:latin typeface="Cambria Math" panose="02040503050406030204" pitchFamily="18" charset="0"/>
                                  </a:rPr>
                                </m:ctrlPr>
                              </m:fPr>
                              <m:num>
                                <m:r>
                                  <a:rPr lang="en-CA" sz="2800" b="0" i="1" smtClean="0">
                                    <a:latin typeface="Cambria Math" panose="02040503050406030204" pitchFamily="18" charset="0"/>
                                  </a:rPr>
                                  <m:t>𝑚</m:t>
                                </m:r>
                              </m:num>
                              <m:den>
                                <m:r>
                                  <a:rPr lang="en-CA" sz="2800" b="0" i="1" smtClean="0">
                                    <a:latin typeface="Cambria Math" panose="02040503050406030204" pitchFamily="18" charset="0"/>
                                  </a:rPr>
                                  <m:t>𝑠</m:t>
                                </m:r>
                              </m:den>
                            </m:f>
                          </m:e>
                        </m:d>
                      </m:e>
                      <m:sup>
                        <m:r>
                          <a:rPr lang="en-CA" sz="2800" b="0" i="1" smtClean="0">
                            <a:latin typeface="Cambria Math" panose="02040503050406030204" pitchFamily="18" charset="0"/>
                          </a:rPr>
                          <m:t>2</m:t>
                        </m:r>
                      </m:sup>
                    </m:sSup>
                    <m:r>
                      <a:rPr lang="en-CA" sz="2800" i="1">
                        <a:latin typeface="Cambria Math" panose="02040503050406030204" pitchFamily="18" charset="0"/>
                      </a:rPr>
                      <m:t>→</m:t>
                    </m:r>
                    <m:d>
                      <m:dPr>
                        <m:begChr m:val="["/>
                        <m:endChr m:val="]"/>
                        <m:ctrlPr>
                          <a:rPr lang="en-CA" sz="2800" i="1">
                            <a:latin typeface="Cambria Math" panose="02040503050406030204" pitchFamily="18" charset="0"/>
                          </a:rPr>
                        </m:ctrlPr>
                      </m:dPr>
                      <m:e>
                        <m:f>
                          <m:fPr>
                            <m:ctrlPr>
                              <a:rPr lang="en-CA" sz="2800" i="1">
                                <a:latin typeface="Cambria Math" panose="02040503050406030204" pitchFamily="18" charset="0"/>
                              </a:rPr>
                            </m:ctrlPr>
                          </m:fPr>
                          <m:num>
                            <m:r>
                              <a:rPr lang="en-CA" sz="2800" i="1">
                                <a:latin typeface="Cambria Math" panose="02040503050406030204" pitchFamily="18" charset="0"/>
                              </a:rPr>
                              <m:t>1</m:t>
                            </m:r>
                          </m:num>
                          <m:den>
                            <m:sSup>
                              <m:sSupPr>
                                <m:ctrlPr>
                                  <a:rPr lang="en-CA" sz="2800" i="1">
                                    <a:latin typeface="Cambria Math" panose="02040503050406030204" pitchFamily="18" charset="0"/>
                                  </a:rPr>
                                </m:ctrlPr>
                              </m:sSupPr>
                              <m:e>
                                <m:r>
                                  <a:rPr lang="en-CA" sz="2800" i="1">
                                    <a:latin typeface="Cambria Math" panose="02040503050406030204" pitchFamily="18" charset="0"/>
                                  </a:rPr>
                                  <m:t>𝑠</m:t>
                                </m:r>
                              </m:e>
                              <m:sup>
                                <m:r>
                                  <a:rPr lang="en-CA" sz="2800" i="1">
                                    <a:latin typeface="Cambria Math" panose="02040503050406030204" pitchFamily="18" charset="0"/>
                                  </a:rPr>
                                  <m:t>2</m:t>
                                </m:r>
                              </m:sup>
                            </m:sSup>
                          </m:den>
                        </m:f>
                      </m:e>
                    </m:d>
                  </m:oMath>
                </a14:m>
                <a:r>
                  <a:rPr lang="en-CA" sz="2800" dirty="0"/>
                  <a:t> </a:t>
                </a:r>
              </a:p>
            </p:txBody>
          </p:sp>
        </mc:Choice>
        <mc:Fallback xmlns="">
          <p:sp>
            <p:nvSpPr>
              <p:cNvPr id="11" name="TextBox 10">
                <a:extLst>
                  <a:ext uri="{FF2B5EF4-FFF2-40B4-BE49-F238E27FC236}">
                    <a16:creationId xmlns:a16="http://schemas.microsoft.com/office/drawing/2014/main" id="{FBA057F5-B9A0-B228-89AC-789F93C38DF2}"/>
                  </a:ext>
                </a:extLst>
              </p:cNvPr>
              <p:cNvSpPr txBox="1">
                <a:spLocks noRot="1" noChangeAspect="1" noMove="1" noResize="1" noEditPoints="1" noAdjustHandles="1" noChangeArrowheads="1" noChangeShapeType="1" noTextEdit="1"/>
              </p:cNvSpPr>
              <p:nvPr/>
            </p:nvSpPr>
            <p:spPr>
              <a:xfrm>
                <a:off x="7716997" y="5193679"/>
                <a:ext cx="4354285" cy="1540102"/>
              </a:xfrm>
              <a:prstGeom prst="rect">
                <a:avLst/>
              </a:prstGeom>
              <a:blipFill>
                <a:blip r:embed="rId6"/>
                <a:stretch>
                  <a:fillRect/>
                </a:stretch>
              </a:blipFill>
              <a:ln w="28575">
                <a:solidFill>
                  <a:schemeClr val="tx1"/>
                </a:solidFill>
              </a:ln>
            </p:spPr>
            <p:txBody>
              <a:bodyPr/>
              <a:lstStyle/>
              <a:p>
                <a:r>
                  <a:rPr lang="en-CA">
                    <a:noFill/>
                  </a:rPr>
                  <a:t> </a:t>
                </a:r>
              </a:p>
            </p:txBody>
          </p:sp>
        </mc:Fallback>
      </mc:AlternateContent>
      <p:grpSp>
        <p:nvGrpSpPr>
          <p:cNvPr id="3" name="Group 2">
            <a:extLst>
              <a:ext uri="{FF2B5EF4-FFF2-40B4-BE49-F238E27FC236}">
                <a16:creationId xmlns:a16="http://schemas.microsoft.com/office/drawing/2014/main" id="{E497D46B-68B5-86E2-312A-EE24E80B84D8}"/>
              </a:ext>
            </a:extLst>
          </p:cNvPr>
          <p:cNvGrpSpPr/>
          <p:nvPr/>
        </p:nvGrpSpPr>
        <p:grpSpPr>
          <a:xfrm>
            <a:off x="0" y="4586514"/>
            <a:ext cx="3861322" cy="1836159"/>
            <a:chOff x="0" y="4586514"/>
            <a:chExt cx="3861322" cy="1836159"/>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00DB301-F3A0-D592-B0F8-18B75C302186}"/>
                    </a:ext>
                  </a:extLst>
                </p:cNvPr>
                <p:cNvSpPr txBox="1"/>
                <p:nvPr/>
              </p:nvSpPr>
              <p:spPr>
                <a:xfrm>
                  <a:off x="0" y="5222344"/>
                  <a:ext cx="3861322" cy="1200329"/>
                </a:xfrm>
                <a:prstGeom prst="rect">
                  <a:avLst/>
                </a:prstGeom>
                <a:noFill/>
              </p:spPr>
              <p:txBody>
                <a:bodyPr wrap="square" rtlCol="0">
                  <a:spAutoFit/>
                </a:bodyPr>
                <a:lstStyle/>
                <a:p>
                  <a:pPr algn="ctr"/>
                  <a14:m>
                    <m:oMath xmlns:m="http://schemas.openxmlformats.org/officeDocument/2006/math">
                      <m:r>
                        <a:rPr lang="en-CA" sz="3600" b="0" i="1" smtClean="0">
                          <a:latin typeface="Cambria Math" panose="02040503050406030204" pitchFamily="18" charset="0"/>
                        </a:rPr>
                        <m:t>+</m:t>
                      </m:r>
                    </m:oMath>
                  </a14:m>
                  <a:r>
                    <a:rPr lang="en-GB" sz="3600" dirty="0"/>
                    <a:t> sign needed for “repulsive” gravity</a:t>
                  </a:r>
                </a:p>
              </p:txBody>
            </p:sp>
          </mc:Choice>
          <mc:Fallback xmlns="">
            <p:sp>
              <p:nvSpPr>
                <p:cNvPr id="12" name="TextBox 11">
                  <a:extLst>
                    <a:ext uri="{FF2B5EF4-FFF2-40B4-BE49-F238E27FC236}">
                      <a16:creationId xmlns:a16="http://schemas.microsoft.com/office/drawing/2014/main" id="{300DB301-F3A0-D592-B0F8-18B75C302186}"/>
                    </a:ext>
                  </a:extLst>
                </p:cNvPr>
                <p:cNvSpPr txBox="1">
                  <a:spLocks noRot="1" noChangeAspect="1" noMove="1" noResize="1" noEditPoints="1" noAdjustHandles="1" noChangeArrowheads="1" noChangeShapeType="1" noTextEdit="1"/>
                </p:cNvSpPr>
                <p:nvPr/>
              </p:nvSpPr>
              <p:spPr>
                <a:xfrm>
                  <a:off x="0" y="5222344"/>
                  <a:ext cx="3861322" cy="1200329"/>
                </a:xfrm>
                <a:prstGeom prst="rect">
                  <a:avLst/>
                </a:prstGeom>
                <a:blipFill>
                  <a:blip r:embed="rId7"/>
                  <a:stretch>
                    <a:fillRect l="-1264" t="-8122" r="-3002" b="-18274"/>
                  </a:stretch>
                </a:blipFill>
              </p:spPr>
              <p:txBody>
                <a:bodyPr/>
                <a:lstStyle/>
                <a:p>
                  <a:r>
                    <a:rPr lang="en-CA">
                      <a:noFill/>
                    </a:rPr>
                    <a:t> </a:t>
                  </a:r>
                </a:p>
              </p:txBody>
            </p:sp>
          </mc:Fallback>
        </mc:AlternateContent>
        <p:cxnSp>
          <p:nvCxnSpPr>
            <p:cNvPr id="14" name="Straight Arrow Connector 13">
              <a:extLst>
                <a:ext uri="{FF2B5EF4-FFF2-40B4-BE49-F238E27FC236}">
                  <a16:creationId xmlns:a16="http://schemas.microsoft.com/office/drawing/2014/main" id="{7B6EA50D-7337-8812-2D59-29D0E9017DFA}"/>
                </a:ext>
              </a:extLst>
            </p:cNvPr>
            <p:cNvCxnSpPr/>
            <p:nvPr/>
          </p:nvCxnSpPr>
          <p:spPr>
            <a:xfrm flipV="1">
              <a:off x="2017486" y="4586514"/>
              <a:ext cx="304800" cy="7430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E0FB4021-1177-9519-5BF1-34C09AFA049E}"/>
              </a:ext>
            </a:extLst>
          </p:cNvPr>
          <p:cNvGrpSpPr/>
          <p:nvPr/>
        </p:nvGrpSpPr>
        <p:grpSpPr>
          <a:xfrm>
            <a:off x="4015763" y="4455886"/>
            <a:ext cx="3517151" cy="1966788"/>
            <a:chOff x="4015763" y="4455886"/>
            <a:chExt cx="3517151" cy="1966788"/>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E8216D-5D0B-9946-61F9-77B70C321E2F}"/>
                    </a:ext>
                  </a:extLst>
                </p:cNvPr>
                <p:cNvSpPr txBox="1"/>
                <p:nvPr/>
              </p:nvSpPr>
              <p:spPr>
                <a:xfrm>
                  <a:off x="4475004" y="5222345"/>
                  <a:ext cx="3057910" cy="1200329"/>
                </a:xfrm>
                <a:prstGeom prst="rect">
                  <a:avLst/>
                </a:prstGeom>
                <a:noFill/>
              </p:spPr>
              <p:txBody>
                <a:bodyPr wrap="square" rtlCol="0">
                  <a:spAutoFit/>
                </a:bodyPr>
                <a:lstStyle/>
                <a:p>
                  <a:pPr algn="ctr"/>
                  <a14:m>
                    <m:oMath xmlns:m="http://schemas.openxmlformats.org/officeDocument/2006/math">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𝑐</m:t>
                          </m:r>
                        </m:e>
                        <m:sup>
                          <m:r>
                            <a:rPr lang="en-CA" sz="3600" b="0" i="1" smtClean="0">
                              <a:latin typeface="Cambria Math" panose="02040503050406030204" pitchFamily="18" charset="0"/>
                            </a:rPr>
                            <m:t>2</m:t>
                          </m:r>
                        </m:sup>
                      </m:sSup>
                    </m:oMath>
                  </a14:m>
                  <a:r>
                    <a:rPr lang="en-GB" sz="3600" dirty="0"/>
                    <a:t> needed to get units right.</a:t>
                  </a:r>
                </a:p>
              </p:txBody>
            </p:sp>
          </mc:Choice>
          <mc:Fallback xmlns="">
            <p:sp>
              <p:nvSpPr>
                <p:cNvPr id="10" name="TextBox 9">
                  <a:extLst>
                    <a:ext uri="{FF2B5EF4-FFF2-40B4-BE49-F238E27FC236}">
                      <a16:creationId xmlns:a16="http://schemas.microsoft.com/office/drawing/2014/main" id="{38E8216D-5D0B-9946-61F9-77B70C321E2F}"/>
                    </a:ext>
                  </a:extLst>
                </p:cNvPr>
                <p:cNvSpPr txBox="1">
                  <a:spLocks noRot="1" noChangeAspect="1" noMove="1" noResize="1" noEditPoints="1" noAdjustHandles="1" noChangeArrowheads="1" noChangeShapeType="1" noTextEdit="1"/>
                </p:cNvSpPr>
                <p:nvPr/>
              </p:nvSpPr>
              <p:spPr>
                <a:xfrm>
                  <a:off x="4475004" y="5222345"/>
                  <a:ext cx="3057910" cy="1200329"/>
                </a:xfrm>
                <a:prstGeom prst="rect">
                  <a:avLst/>
                </a:prstGeom>
                <a:blipFill>
                  <a:blip r:embed="rId8"/>
                  <a:stretch>
                    <a:fillRect l="-2988" t="-7614" r="-2988" b="-18274"/>
                  </a:stretch>
                </a:blipFill>
              </p:spPr>
              <p:txBody>
                <a:bodyPr/>
                <a:lstStyle/>
                <a:p>
                  <a:r>
                    <a:rPr lang="en-CA">
                      <a:noFill/>
                    </a:rPr>
                    <a:t> </a:t>
                  </a:r>
                </a:p>
              </p:txBody>
            </p:sp>
          </mc:Fallback>
        </mc:AlternateContent>
        <p:cxnSp>
          <p:nvCxnSpPr>
            <p:cNvPr id="15" name="Straight Arrow Connector 14">
              <a:extLst>
                <a:ext uri="{FF2B5EF4-FFF2-40B4-BE49-F238E27FC236}">
                  <a16:creationId xmlns:a16="http://schemas.microsoft.com/office/drawing/2014/main" id="{B67D9F4E-C5E3-D73B-1020-283D90566ECF}"/>
                </a:ext>
              </a:extLst>
            </p:cNvPr>
            <p:cNvCxnSpPr>
              <a:cxnSpLocks/>
            </p:cNvCxnSpPr>
            <p:nvPr/>
          </p:nvCxnSpPr>
          <p:spPr>
            <a:xfrm flipH="1" flipV="1">
              <a:off x="4015763" y="4455886"/>
              <a:ext cx="617118" cy="8736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848842625"/>
      </p:ext>
    </p:extLst>
  </p:cSld>
  <p:clrMapOvr>
    <a:masterClrMapping/>
  </p:clrMapOvr>
  <mc:AlternateContent xmlns:mc="http://schemas.openxmlformats.org/markup-compatibility/2006" xmlns:p14="http://schemas.microsoft.com/office/powerpoint/2010/main">
    <mc:Choice Requires="p14">
      <p:transition spd="slow" p14:dur="2000" advTm="34861"/>
    </mc:Choice>
    <mc:Fallback xmlns="">
      <p:transition spd="slow" advTm="348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p:bldP spid="7" grpId="0"/>
      <p:bldP spid="8" grpId="0" build="p"/>
      <p:bldP spid="9" grpId="0" build="p"/>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B13277-093E-AC76-CD02-1D53D92E64FC}"/>
                  </a:ext>
                </a:extLst>
              </p:cNvPr>
              <p:cNvSpPr txBox="1"/>
              <p:nvPr/>
            </p:nvSpPr>
            <p:spPr>
              <a:xfrm>
                <a:off x="260736" y="128851"/>
                <a:ext cx="6822236" cy="22467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CA" sz="6000" b="0" i="1" smtClean="0">
                              <a:latin typeface="Cambria Math" panose="02040503050406030204" pitchFamily="18" charset="0"/>
                            </a:rPr>
                          </m:ctrlPr>
                        </m:sSupPr>
                        <m:e>
                          <m:r>
                            <m:rPr>
                              <m:sty m:val="p"/>
                            </m:rPr>
                            <a:rPr lang="en-CA" sz="6000" b="0" i="0" smtClean="0">
                              <a:latin typeface="Cambria Math" panose="02040503050406030204" pitchFamily="18" charset="0"/>
                            </a:rPr>
                            <m:t>∇</m:t>
                          </m:r>
                        </m:e>
                        <m:sup>
                          <m:r>
                            <a:rPr lang="en-CA" sz="6000" b="0" i="1" smtClean="0">
                              <a:latin typeface="Cambria Math" panose="02040503050406030204" pitchFamily="18" charset="0"/>
                            </a:rPr>
                            <m:t>2</m:t>
                          </m:r>
                        </m:sup>
                      </m:sSup>
                      <m:r>
                        <a:rPr lang="en-CA" sz="6000" b="0" i="1" smtClean="0">
                          <a:solidFill>
                            <a:srgbClr val="00B050"/>
                          </a:solidFill>
                          <a:latin typeface="Cambria Math" panose="02040503050406030204" pitchFamily="18" charset="0"/>
                        </a:rPr>
                        <m:t>𝜑</m:t>
                      </m:r>
                      <m:r>
                        <a:rPr lang="en-CA" sz="6000" i="1">
                          <a:latin typeface="Cambria Math" panose="02040503050406030204" pitchFamily="18" charset="0"/>
                        </a:rPr>
                        <m:t>+ </m:t>
                      </m:r>
                      <m:r>
                        <m:rPr>
                          <m:sty m:val="p"/>
                        </m:rPr>
                        <a:rPr lang="en-CA" sz="6000">
                          <a:solidFill>
                            <a:srgbClr val="FF6600"/>
                          </a:solidFill>
                          <a:latin typeface="Cambria Math" panose="02040503050406030204" pitchFamily="18" charset="0"/>
                        </a:rPr>
                        <m:t>Λ</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r>
                        <a:rPr lang="en-CA" sz="6000" b="0" i="1" smtClean="0">
                          <a:latin typeface="Cambria Math" panose="02040503050406030204" pitchFamily="18" charset="0"/>
                        </a:rPr>
                        <m:t>=4</m:t>
                      </m:r>
                      <m:r>
                        <a:rPr lang="en-CA" sz="6000" b="0" i="1" smtClean="0">
                          <a:latin typeface="Cambria Math" panose="02040503050406030204" pitchFamily="18" charset="0"/>
                        </a:rPr>
                        <m:t>𝜋</m:t>
                      </m:r>
                      <m:r>
                        <a:rPr lang="en-CA" sz="6000" b="0" i="1" smtClean="0">
                          <a:latin typeface="Cambria Math" panose="02040503050406030204" pitchFamily="18" charset="0"/>
                        </a:rPr>
                        <m:t>𝐺</m:t>
                      </m:r>
                      <m:r>
                        <a:rPr lang="en-CA" sz="6000" b="0" i="1" smtClean="0">
                          <a:solidFill>
                            <a:srgbClr val="FF33CC"/>
                          </a:solidFill>
                          <a:latin typeface="Cambria Math" panose="02040503050406030204" pitchFamily="18" charset="0"/>
                        </a:rPr>
                        <m:t>𝜌</m:t>
                      </m:r>
                    </m:oMath>
                  </m:oMathPara>
                </a14:m>
                <a:endParaRPr lang="en-CA" sz="6000" dirty="0"/>
              </a:p>
              <a:p>
                <a:endParaRPr lang="en-CA" sz="2000" dirty="0"/>
              </a:p>
              <a:p>
                <a:pPr/>
                <a14:m>
                  <m:oMathPara xmlns:m="http://schemas.openxmlformats.org/officeDocument/2006/math">
                    <m:oMathParaPr>
                      <m:jc m:val="left"/>
                    </m:oMathParaPr>
                    <m:oMath xmlns:m="http://schemas.openxmlformats.org/officeDocument/2006/math">
                      <m:sSup>
                        <m:sSupPr>
                          <m:ctrlPr>
                            <a:rPr lang="en-CA" sz="6000" b="0" i="1" smtClean="0">
                              <a:latin typeface="Cambria Math" panose="02040503050406030204" pitchFamily="18" charset="0"/>
                            </a:rPr>
                          </m:ctrlPr>
                        </m:sSupPr>
                        <m:e>
                          <m:r>
                            <m:rPr>
                              <m:sty m:val="p"/>
                            </m:rPr>
                            <a:rPr lang="en-CA" sz="6000" b="0" i="0" smtClean="0">
                              <a:latin typeface="Cambria Math" panose="02040503050406030204" pitchFamily="18" charset="0"/>
                            </a:rPr>
                            <m:t>∇</m:t>
                          </m:r>
                        </m:e>
                        <m:sup>
                          <m:r>
                            <a:rPr lang="en-CA" sz="6000" b="0" i="1" smtClean="0">
                              <a:latin typeface="Cambria Math" panose="02040503050406030204" pitchFamily="18" charset="0"/>
                            </a:rPr>
                            <m:t>2</m:t>
                          </m:r>
                        </m:sup>
                      </m:sSup>
                      <m:r>
                        <a:rPr lang="en-CA" sz="6000" b="0" i="1" smtClean="0">
                          <a:solidFill>
                            <a:srgbClr val="00B050"/>
                          </a:solidFill>
                          <a:latin typeface="Cambria Math" panose="02040503050406030204" pitchFamily="18" charset="0"/>
                        </a:rPr>
                        <m:t>𝜑</m:t>
                      </m:r>
                      <m:r>
                        <a:rPr lang="en-CA" sz="6000" b="0" i="1" smtClean="0">
                          <a:latin typeface="Cambria Math" panose="02040503050406030204" pitchFamily="18" charset="0"/>
                        </a:rPr>
                        <m:t>=4</m:t>
                      </m:r>
                      <m:r>
                        <a:rPr lang="en-CA" sz="6000" b="0" i="1" smtClean="0">
                          <a:latin typeface="Cambria Math" panose="02040503050406030204" pitchFamily="18" charset="0"/>
                        </a:rPr>
                        <m:t>𝜋</m:t>
                      </m:r>
                      <m:r>
                        <a:rPr lang="en-CA" sz="6000" b="0" i="1" smtClean="0">
                          <a:latin typeface="Cambria Math" panose="02040503050406030204" pitchFamily="18" charset="0"/>
                        </a:rPr>
                        <m:t>𝐺</m:t>
                      </m:r>
                      <m:r>
                        <a:rPr lang="en-CA" sz="6000" b="0" i="1" smtClean="0">
                          <a:solidFill>
                            <a:srgbClr val="FF33CC"/>
                          </a:solidFill>
                          <a:latin typeface="Cambria Math" panose="02040503050406030204" pitchFamily="18" charset="0"/>
                        </a:rPr>
                        <m:t>𝜌</m:t>
                      </m:r>
                      <m:r>
                        <a:rPr lang="en-CA" sz="6000" b="0" i="1" smtClean="0">
                          <a:solidFill>
                            <a:schemeClr val="tx1"/>
                          </a:solidFill>
                          <a:latin typeface="Cambria Math" panose="02040503050406030204" pitchFamily="18" charset="0"/>
                        </a:rPr>
                        <m:t>−</m:t>
                      </m:r>
                      <m:r>
                        <m:rPr>
                          <m:sty m:val="p"/>
                        </m:rPr>
                        <a:rPr lang="en-CA" sz="6000">
                          <a:solidFill>
                            <a:srgbClr val="FF6600"/>
                          </a:solidFill>
                          <a:latin typeface="Cambria Math" panose="02040503050406030204" pitchFamily="18" charset="0"/>
                        </a:rPr>
                        <m:t>Λ</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oMath>
                  </m:oMathPara>
                </a14:m>
                <a:endParaRPr lang="en-CA" sz="6000" dirty="0"/>
              </a:p>
            </p:txBody>
          </p:sp>
        </mc:Choice>
        <mc:Fallback xmlns="">
          <p:sp>
            <p:nvSpPr>
              <p:cNvPr id="4" name="TextBox 3">
                <a:extLst>
                  <a:ext uri="{FF2B5EF4-FFF2-40B4-BE49-F238E27FC236}">
                    <a16:creationId xmlns:a16="http://schemas.microsoft.com/office/drawing/2014/main" id="{12B13277-093E-AC76-CD02-1D53D92E64FC}"/>
                  </a:ext>
                </a:extLst>
              </p:cNvPr>
              <p:cNvSpPr txBox="1">
                <a:spLocks noRot="1" noChangeAspect="1" noMove="1" noResize="1" noEditPoints="1" noAdjustHandles="1" noChangeArrowheads="1" noChangeShapeType="1" noTextEdit="1"/>
              </p:cNvSpPr>
              <p:nvPr/>
            </p:nvSpPr>
            <p:spPr>
              <a:xfrm>
                <a:off x="260736" y="128851"/>
                <a:ext cx="6822236" cy="224676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ED4DE2-ED23-C515-B7FB-857509BE6D8B}"/>
                  </a:ext>
                </a:extLst>
              </p:cNvPr>
              <p:cNvSpPr txBox="1"/>
              <p:nvPr/>
            </p:nvSpPr>
            <p:spPr>
              <a:xfrm>
                <a:off x="260735" y="3072827"/>
                <a:ext cx="7867264" cy="1409553"/>
              </a:xfrm>
              <a:prstGeom prst="rect">
                <a:avLst/>
              </a:prstGeom>
              <a:noFill/>
            </p:spPr>
            <p:txBody>
              <a:bodyPr wrap="square">
                <a:spAutoFit/>
              </a:bodyPr>
              <a:lstStyle/>
              <a:p>
                <a14:m>
                  <m:oMath xmlns:m="http://schemas.openxmlformats.org/officeDocument/2006/math">
                    <m:r>
                      <a:rPr lang="en-CA" sz="6000" i="1">
                        <a:solidFill>
                          <a:srgbClr val="00B050"/>
                        </a:solidFill>
                        <a:latin typeface="Cambria Math" panose="02040503050406030204" pitchFamily="18" charset="0"/>
                      </a:rPr>
                      <m:t>𝜑</m:t>
                    </m:r>
                    <m:d>
                      <m:dPr>
                        <m:ctrlPr>
                          <a:rPr lang="en-CA" sz="6000" b="0" i="1" smtClean="0">
                            <a:latin typeface="Cambria Math" panose="02040503050406030204" pitchFamily="18" charset="0"/>
                          </a:rPr>
                        </m:ctrlPr>
                      </m:dPr>
                      <m:e>
                        <m:r>
                          <a:rPr lang="en-CA" sz="6000" b="0" i="1" smtClean="0">
                            <a:solidFill>
                              <a:srgbClr val="0070C0"/>
                            </a:solidFill>
                            <a:latin typeface="Cambria Math" panose="02040503050406030204" pitchFamily="18" charset="0"/>
                          </a:rPr>
                          <m:t>𝑟</m:t>
                        </m:r>
                      </m:e>
                    </m:d>
                    <m:r>
                      <a:rPr lang="en-CA" sz="6000" b="0" i="1" smtClean="0">
                        <a:latin typeface="Cambria Math" panose="02040503050406030204" pitchFamily="18" charset="0"/>
                      </a:rPr>
                      <m:t>=−</m:t>
                    </m:r>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𝐺𝑀</m:t>
                        </m:r>
                      </m:num>
                      <m:den>
                        <m:r>
                          <a:rPr lang="en-CA" sz="6000" b="0" i="1" smtClean="0">
                            <a:solidFill>
                              <a:srgbClr val="0070C0"/>
                            </a:solidFill>
                            <a:latin typeface="Cambria Math" panose="02040503050406030204" pitchFamily="18" charset="0"/>
                          </a:rPr>
                          <m:t>𝑟</m:t>
                        </m:r>
                      </m:den>
                    </m:f>
                    <m:r>
                      <a:rPr lang="en-CA" sz="6000" b="0" i="1" smtClean="0">
                        <a:latin typeface="Cambria Math" panose="02040503050406030204" pitchFamily="18" charset="0"/>
                      </a:rPr>
                      <m:t>−</m:t>
                    </m:r>
                    <m:f>
                      <m:fPr>
                        <m:ctrlPr>
                          <a:rPr lang="en-CA" sz="6000" b="0" i="1" smtClean="0">
                            <a:latin typeface="Cambria Math" panose="02040503050406030204" pitchFamily="18" charset="0"/>
                          </a:rPr>
                        </m:ctrlPr>
                      </m:fPr>
                      <m:num>
                        <m:r>
                          <a:rPr lang="en-CA" sz="6000" b="0" i="1" smtClean="0">
                            <a:latin typeface="Cambria Math" panose="02040503050406030204" pitchFamily="18" charset="0"/>
                          </a:rPr>
                          <m:t>1</m:t>
                        </m:r>
                      </m:num>
                      <m:den>
                        <m:r>
                          <a:rPr lang="en-CA" sz="6000" b="0" i="1" smtClean="0">
                            <a:latin typeface="Cambria Math" panose="02040503050406030204" pitchFamily="18" charset="0"/>
                          </a:rPr>
                          <m:t>6</m:t>
                        </m:r>
                      </m:den>
                    </m:f>
                    <m:r>
                      <m:rPr>
                        <m:sty m:val="p"/>
                      </m:rPr>
                      <a:rPr lang="en-CA" sz="6000" smtClean="0">
                        <a:solidFill>
                          <a:srgbClr val="FF6600"/>
                        </a:solidFill>
                        <a:latin typeface="Cambria Math" panose="02040503050406030204" pitchFamily="18" charset="0"/>
                      </a:rPr>
                      <m:t>Λ</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sSup>
                      <m:sSupPr>
                        <m:ctrlPr>
                          <a:rPr lang="en-CA" sz="6000" b="0" i="1" smtClean="0">
                            <a:latin typeface="Cambria Math" panose="02040503050406030204" pitchFamily="18" charset="0"/>
                          </a:rPr>
                        </m:ctrlPr>
                      </m:sSupPr>
                      <m:e>
                        <m:r>
                          <a:rPr lang="en-CA" sz="6000" b="0" i="1" smtClean="0">
                            <a:solidFill>
                              <a:srgbClr val="0070C0"/>
                            </a:solidFill>
                            <a:latin typeface="Cambria Math" panose="02040503050406030204" pitchFamily="18" charset="0"/>
                          </a:rPr>
                          <m:t>𝑟</m:t>
                        </m:r>
                      </m:e>
                      <m:sup>
                        <m:r>
                          <a:rPr lang="en-CA" sz="6000" b="0" i="1" smtClean="0">
                            <a:latin typeface="Cambria Math" panose="02040503050406030204" pitchFamily="18" charset="0"/>
                          </a:rPr>
                          <m:t>2</m:t>
                        </m:r>
                      </m:sup>
                    </m:sSup>
                  </m:oMath>
                </a14:m>
                <a:r>
                  <a:rPr lang="en-CA" sz="6000" i="1" dirty="0"/>
                  <a:t> </a:t>
                </a:r>
              </a:p>
            </p:txBody>
          </p:sp>
        </mc:Choice>
        <mc:Fallback xmlns="">
          <p:sp>
            <p:nvSpPr>
              <p:cNvPr id="6" name="TextBox 5">
                <a:extLst>
                  <a:ext uri="{FF2B5EF4-FFF2-40B4-BE49-F238E27FC236}">
                    <a16:creationId xmlns:a16="http://schemas.microsoft.com/office/drawing/2014/main" id="{59ED4DE2-ED23-C515-B7FB-857509BE6D8B}"/>
                  </a:ext>
                </a:extLst>
              </p:cNvPr>
              <p:cNvSpPr txBox="1">
                <a:spLocks noRot="1" noChangeAspect="1" noMove="1" noResize="1" noEditPoints="1" noAdjustHandles="1" noChangeArrowheads="1" noChangeShapeType="1" noTextEdit="1"/>
              </p:cNvSpPr>
              <p:nvPr/>
            </p:nvSpPr>
            <p:spPr>
              <a:xfrm>
                <a:off x="260735" y="3072827"/>
                <a:ext cx="7867264" cy="140955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39B8D3-EC58-6E44-124B-3CF16EACD0AC}"/>
                  </a:ext>
                </a:extLst>
              </p:cNvPr>
              <p:cNvSpPr txBox="1"/>
              <p:nvPr/>
            </p:nvSpPr>
            <p:spPr>
              <a:xfrm>
                <a:off x="260735" y="4926871"/>
                <a:ext cx="11568407" cy="1474186"/>
              </a:xfrm>
              <a:prstGeom prst="rect">
                <a:avLst/>
              </a:prstGeom>
              <a:noFill/>
            </p:spPr>
            <p:txBody>
              <a:bodyPr wrap="square">
                <a:spAutoFit/>
              </a:bodyPr>
              <a:lstStyle/>
              <a:p>
                <a14:m>
                  <m:oMath xmlns:m="http://schemas.openxmlformats.org/officeDocument/2006/math">
                    <m:sSub>
                      <m:sSubPr>
                        <m:ctrlPr>
                          <a:rPr lang="en-CA" sz="6000" b="0" i="1" smtClean="0">
                            <a:latin typeface="Cambria Math" panose="02040503050406030204" pitchFamily="18" charset="0"/>
                          </a:rPr>
                        </m:ctrlPr>
                      </m:sSubPr>
                      <m:e>
                        <m:r>
                          <a:rPr lang="en-CA" sz="6000" b="0" i="1" smtClean="0">
                            <a:latin typeface="Cambria Math" panose="02040503050406030204" pitchFamily="18" charset="0"/>
                          </a:rPr>
                          <m:t>𝐹</m:t>
                        </m:r>
                      </m:e>
                      <m:sub>
                        <m:r>
                          <a:rPr lang="en-CA" sz="6000" b="0" i="1" smtClean="0">
                            <a:latin typeface="Cambria Math" panose="02040503050406030204" pitchFamily="18" charset="0"/>
                          </a:rPr>
                          <m:t>𝐺</m:t>
                        </m:r>
                      </m:sub>
                    </m:sSub>
                    <m:r>
                      <a:rPr lang="en-CA" sz="6000" i="1">
                        <a:latin typeface="Cambria Math" panose="02040503050406030204" pitchFamily="18" charset="0"/>
                      </a:rPr>
                      <m:t>=</m:t>
                    </m:r>
                    <m:r>
                      <a:rPr lang="en-CA" sz="6000" b="0" i="1" smtClean="0">
                        <a:latin typeface="Cambria Math" panose="02040503050406030204" pitchFamily="18" charset="0"/>
                      </a:rPr>
                      <m:t>−</m:t>
                    </m:r>
                    <m:r>
                      <a:rPr lang="en-CA" sz="6000" b="0" i="1" smtClean="0">
                        <a:latin typeface="Cambria Math" panose="02040503050406030204" pitchFamily="18" charset="0"/>
                      </a:rPr>
                      <m:t>𝑚</m:t>
                    </m:r>
                    <m:sSub>
                      <m:sSubPr>
                        <m:ctrlPr>
                          <a:rPr lang="en-CA" sz="6000" b="0" i="1" smtClean="0">
                            <a:latin typeface="Cambria Math" panose="02040503050406030204" pitchFamily="18" charset="0"/>
                          </a:rPr>
                        </m:ctrlPr>
                      </m:sSubPr>
                      <m:e>
                        <m:r>
                          <a:rPr lang="en-CA" sz="6000" b="0" i="1" smtClean="0">
                            <a:latin typeface="Cambria Math" panose="02040503050406030204" pitchFamily="18" charset="0"/>
                          </a:rPr>
                          <m:t>𝜕</m:t>
                        </m:r>
                      </m:e>
                      <m:sub>
                        <m:r>
                          <a:rPr lang="en-CA" sz="6000" b="0" i="1" smtClean="0">
                            <a:solidFill>
                              <a:srgbClr val="0070C0"/>
                            </a:solidFill>
                            <a:latin typeface="Cambria Math" panose="02040503050406030204" pitchFamily="18" charset="0"/>
                          </a:rPr>
                          <m:t>𝑟</m:t>
                        </m:r>
                      </m:sub>
                    </m:sSub>
                    <m:r>
                      <a:rPr lang="en-CA" sz="6000" i="1">
                        <a:solidFill>
                          <a:srgbClr val="00B050"/>
                        </a:solidFill>
                        <a:latin typeface="Cambria Math" panose="02040503050406030204" pitchFamily="18" charset="0"/>
                      </a:rPr>
                      <m:t>𝜑</m:t>
                    </m:r>
                    <m:r>
                      <a:rPr lang="en-CA" sz="6000" b="0" i="1" smtClean="0">
                        <a:solidFill>
                          <a:schemeClr val="tx1"/>
                        </a:solidFill>
                        <a:latin typeface="Cambria Math" panose="02040503050406030204" pitchFamily="18" charset="0"/>
                      </a:rPr>
                      <m:t>=</m:t>
                    </m:r>
                    <m:r>
                      <a:rPr lang="en-CA" sz="6000" b="0" i="1" smtClean="0">
                        <a:latin typeface="Cambria Math" panose="02040503050406030204" pitchFamily="18" charset="0"/>
                      </a:rPr>
                      <m:t>𝑚</m:t>
                    </m:r>
                    <m:d>
                      <m:dPr>
                        <m:ctrlPr>
                          <a:rPr lang="en-CA" sz="6000" b="0" i="1" smtClean="0">
                            <a:latin typeface="Cambria Math" panose="02040503050406030204" pitchFamily="18" charset="0"/>
                          </a:rPr>
                        </m:ctrlPr>
                      </m:dPr>
                      <m:e>
                        <m:r>
                          <a:rPr lang="en-CA" sz="6000" b="0" i="1" smtClean="0">
                            <a:latin typeface="Cambria Math" panose="02040503050406030204" pitchFamily="18" charset="0"/>
                          </a:rPr>
                          <m:t>−</m:t>
                        </m:r>
                        <m:f>
                          <m:fPr>
                            <m:ctrlPr>
                              <a:rPr lang="en-CA" sz="6000" i="1">
                                <a:latin typeface="Cambria Math" panose="02040503050406030204" pitchFamily="18" charset="0"/>
                              </a:rPr>
                            </m:ctrlPr>
                          </m:fPr>
                          <m:num>
                            <m:r>
                              <a:rPr lang="en-CA" sz="6000" i="1">
                                <a:latin typeface="Cambria Math" panose="02040503050406030204" pitchFamily="18" charset="0"/>
                              </a:rPr>
                              <m:t>𝐺𝑀</m:t>
                            </m:r>
                          </m:num>
                          <m:den>
                            <m:sSup>
                              <m:sSupPr>
                                <m:ctrlPr>
                                  <a:rPr lang="en-CA" sz="6000" i="1">
                                    <a:latin typeface="Cambria Math" panose="02040503050406030204" pitchFamily="18" charset="0"/>
                                  </a:rPr>
                                </m:ctrlPr>
                              </m:sSupPr>
                              <m:e>
                                <m:r>
                                  <a:rPr lang="en-CA" sz="6000" i="1" smtClean="0">
                                    <a:solidFill>
                                      <a:srgbClr val="0070C0"/>
                                    </a:solidFill>
                                    <a:latin typeface="Cambria Math" panose="02040503050406030204" pitchFamily="18" charset="0"/>
                                  </a:rPr>
                                  <m:t>𝑟</m:t>
                                </m:r>
                              </m:e>
                              <m:sup>
                                <m:r>
                                  <a:rPr lang="en-CA" sz="6000" i="1">
                                    <a:latin typeface="Cambria Math" panose="02040503050406030204" pitchFamily="18" charset="0"/>
                                  </a:rPr>
                                  <m:t>2</m:t>
                                </m:r>
                              </m:sup>
                            </m:sSup>
                          </m:den>
                        </m:f>
                        <m:r>
                          <a:rPr lang="en-CA" sz="6000" i="1">
                            <a:latin typeface="Cambria Math" panose="02040503050406030204" pitchFamily="18" charset="0"/>
                          </a:rPr>
                          <m:t>+</m:t>
                        </m:r>
                        <m:f>
                          <m:fPr>
                            <m:ctrlPr>
                              <a:rPr lang="en-CA" sz="6000" i="1">
                                <a:latin typeface="Cambria Math" panose="02040503050406030204" pitchFamily="18" charset="0"/>
                              </a:rPr>
                            </m:ctrlPr>
                          </m:fPr>
                          <m:num>
                            <m:r>
                              <a:rPr lang="en-CA" sz="6000" i="1">
                                <a:latin typeface="Cambria Math" panose="02040503050406030204" pitchFamily="18" charset="0"/>
                              </a:rPr>
                              <m:t>1</m:t>
                            </m:r>
                          </m:num>
                          <m:den>
                            <m:r>
                              <a:rPr lang="en-CA" sz="6000" i="1">
                                <a:latin typeface="Cambria Math" panose="02040503050406030204" pitchFamily="18" charset="0"/>
                              </a:rPr>
                              <m:t>3</m:t>
                            </m:r>
                          </m:den>
                        </m:f>
                        <m:r>
                          <m:rPr>
                            <m:sty m:val="p"/>
                          </m:rPr>
                          <a:rPr lang="en-CA" sz="6000" smtClean="0">
                            <a:solidFill>
                              <a:srgbClr val="FF6600"/>
                            </a:solidFill>
                            <a:latin typeface="Cambria Math" panose="02040503050406030204" pitchFamily="18" charset="0"/>
                          </a:rPr>
                          <m:t>Λ</m:t>
                        </m:r>
                        <m:sSup>
                          <m:sSupPr>
                            <m:ctrlPr>
                              <a:rPr lang="en-CA" sz="6000" i="1">
                                <a:latin typeface="Cambria Math" panose="02040503050406030204" pitchFamily="18" charset="0"/>
                              </a:rPr>
                            </m:ctrlPr>
                          </m:sSupPr>
                          <m:e>
                            <m:r>
                              <a:rPr lang="en-CA" sz="6000" i="1">
                                <a:latin typeface="Cambria Math" panose="02040503050406030204" pitchFamily="18" charset="0"/>
                              </a:rPr>
                              <m:t>𝑐</m:t>
                            </m:r>
                          </m:e>
                          <m:sup>
                            <m:r>
                              <a:rPr lang="en-CA" sz="6000" i="1">
                                <a:latin typeface="Cambria Math" panose="02040503050406030204" pitchFamily="18" charset="0"/>
                              </a:rPr>
                              <m:t>2</m:t>
                            </m:r>
                          </m:sup>
                        </m:sSup>
                        <m:r>
                          <a:rPr lang="en-CA" sz="6000" i="1" smtClean="0">
                            <a:solidFill>
                              <a:srgbClr val="0070C0"/>
                            </a:solidFill>
                            <a:latin typeface="Cambria Math" panose="02040503050406030204" pitchFamily="18" charset="0"/>
                          </a:rPr>
                          <m:t>𝑟</m:t>
                        </m:r>
                      </m:e>
                    </m:d>
                  </m:oMath>
                </a14:m>
                <a:r>
                  <a:rPr lang="en-CA" sz="6000" dirty="0"/>
                  <a:t> </a:t>
                </a:r>
              </a:p>
            </p:txBody>
          </p:sp>
        </mc:Choice>
        <mc:Fallback xmlns="">
          <p:sp>
            <p:nvSpPr>
              <p:cNvPr id="7" name="TextBox 6">
                <a:extLst>
                  <a:ext uri="{FF2B5EF4-FFF2-40B4-BE49-F238E27FC236}">
                    <a16:creationId xmlns:a16="http://schemas.microsoft.com/office/drawing/2014/main" id="{7C39B8D3-EC58-6E44-124B-3CF16EACD0AC}"/>
                  </a:ext>
                </a:extLst>
              </p:cNvPr>
              <p:cNvSpPr txBox="1">
                <a:spLocks noRot="1" noChangeAspect="1" noMove="1" noResize="1" noEditPoints="1" noAdjustHandles="1" noChangeArrowheads="1" noChangeShapeType="1" noTextEdit="1"/>
              </p:cNvSpPr>
              <p:nvPr/>
            </p:nvSpPr>
            <p:spPr>
              <a:xfrm>
                <a:off x="260735" y="4926871"/>
                <a:ext cx="11568407" cy="147418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0FD4C9-5381-60E1-DC28-B188538E31CE}"/>
                  </a:ext>
                </a:extLst>
              </p:cNvPr>
              <p:cNvSpPr txBox="1"/>
              <p:nvPr/>
            </p:nvSpPr>
            <p:spPr>
              <a:xfrm>
                <a:off x="8128000" y="361469"/>
                <a:ext cx="3657598" cy="1569660"/>
              </a:xfrm>
              <a:prstGeom prst="rect">
                <a:avLst/>
              </a:prstGeom>
              <a:noFill/>
              <a:ln w="38100">
                <a:solidFill>
                  <a:schemeClr val="tx1"/>
                </a:solidFill>
              </a:ln>
            </p:spPr>
            <p:txBody>
              <a:bodyPr wrap="square">
                <a:spAutoFit/>
              </a:bodyPr>
              <a:lstStyle/>
              <a:p>
                <a:pPr algn="ctr"/>
                <a14:m>
                  <m:oMath xmlns:m="http://schemas.openxmlformats.org/officeDocument/2006/math">
                    <m:r>
                      <a:rPr lang="en-CA" sz="4800" i="1" smtClean="0">
                        <a:solidFill>
                          <a:srgbClr val="FF33CC"/>
                        </a:solidFill>
                        <a:latin typeface="Cambria Math" panose="02040503050406030204" pitchFamily="18" charset="0"/>
                      </a:rPr>
                      <m:t>𝜌</m:t>
                    </m:r>
                    <m:d>
                      <m:dPr>
                        <m:ctrlPr>
                          <a:rPr lang="en-CA" sz="4800" b="0" i="1" smtClean="0">
                            <a:latin typeface="Cambria Math" panose="02040503050406030204" pitchFamily="18" charset="0"/>
                          </a:rPr>
                        </m:ctrlPr>
                      </m:dPr>
                      <m:e>
                        <m:r>
                          <a:rPr lang="en-CA" sz="4800" b="0" i="1" smtClean="0">
                            <a:solidFill>
                              <a:srgbClr val="0070C0"/>
                            </a:solidFill>
                            <a:latin typeface="Cambria Math" panose="02040503050406030204" pitchFamily="18" charset="0"/>
                          </a:rPr>
                          <m:t>𝑟</m:t>
                        </m:r>
                      </m:e>
                    </m:d>
                    <m:r>
                      <a:rPr lang="en-CA" sz="4800" b="0" i="1" smtClean="0">
                        <a:latin typeface="Cambria Math" panose="02040503050406030204" pitchFamily="18" charset="0"/>
                      </a:rPr>
                      <m:t> ~</m:t>
                    </m:r>
                  </m:oMath>
                </a14:m>
                <a:r>
                  <a:rPr lang="en-CA" sz="4800" i="1" dirty="0"/>
                  <a:t> </a:t>
                </a:r>
                <a:r>
                  <a:rPr lang="en-CA" sz="4800" dirty="0"/>
                  <a:t>point-like source</a:t>
                </a:r>
              </a:p>
            </p:txBody>
          </p:sp>
        </mc:Choice>
        <mc:Fallback xmlns="">
          <p:sp>
            <p:nvSpPr>
              <p:cNvPr id="8" name="TextBox 7">
                <a:extLst>
                  <a:ext uri="{FF2B5EF4-FFF2-40B4-BE49-F238E27FC236}">
                    <a16:creationId xmlns:a16="http://schemas.microsoft.com/office/drawing/2014/main" id="{4E0FD4C9-5381-60E1-DC28-B188538E31CE}"/>
                  </a:ext>
                </a:extLst>
              </p:cNvPr>
              <p:cNvSpPr txBox="1">
                <a:spLocks noRot="1" noChangeAspect="1" noMove="1" noResize="1" noEditPoints="1" noAdjustHandles="1" noChangeArrowheads="1" noChangeShapeType="1" noTextEdit="1"/>
              </p:cNvSpPr>
              <p:nvPr/>
            </p:nvSpPr>
            <p:spPr>
              <a:xfrm>
                <a:off x="8128000" y="361469"/>
                <a:ext cx="3657598" cy="1569660"/>
              </a:xfrm>
              <a:prstGeom prst="rect">
                <a:avLst/>
              </a:prstGeom>
              <a:blipFill>
                <a:blip r:embed="rId6"/>
                <a:stretch>
                  <a:fillRect t="-7197" r="-5611" b="-18182"/>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4FAE5871-9AE3-BD61-2259-A234E81A71C1}"/>
                  </a:ext>
                </a:extLst>
              </p14:cNvPr>
              <p14:cNvContentPartPr/>
              <p14:nvPr>
                <p:extLst>
                  <p:ext uri="{42D2F446-02D8-4167-A562-619A0277C38B}">
                    <p15:isNarration xmlns:p15="http://schemas.microsoft.com/office/powerpoint/2012/main" val="1"/>
                  </p:ext>
                </p:extLst>
              </p14:nvPr>
            </p14:nvContentPartPr>
            <p14:xfrm>
              <a:off x="430200" y="913320"/>
              <a:ext cx="11285640" cy="5598720"/>
            </p14:xfrm>
          </p:contentPart>
        </mc:Choice>
        <mc:Fallback xmlns="">
          <p:pic>
            <p:nvPicPr>
              <p:cNvPr id="3" name="Ink 2">
                <a:extLst>
                  <a:ext uri="{FF2B5EF4-FFF2-40B4-BE49-F238E27FC236}">
                    <a16:creationId xmlns:a16="http://schemas.microsoft.com/office/drawing/2014/main" id="{4FAE5871-9AE3-BD61-2259-A234E81A71C1}"/>
                  </a:ext>
                </a:extLst>
              </p:cNvPr>
              <p:cNvPicPr>
                <a:picLocks noGrp="1" noRot="1" noChangeAspect="1" noMove="1" noResize="1" noEditPoints="1" noAdjustHandles="1" noChangeArrowheads="1" noChangeShapeType="1"/>
              </p:cNvPicPr>
              <p:nvPr/>
            </p:nvPicPr>
            <p:blipFill>
              <a:blip r:embed="rId8"/>
              <a:stretch>
                <a:fillRect/>
              </a:stretch>
            </p:blipFill>
            <p:spPr>
              <a:xfrm>
                <a:off x="420840" y="903960"/>
                <a:ext cx="11304360" cy="5617440"/>
              </a:xfrm>
              <a:prstGeom prst="rect">
                <a:avLst/>
              </a:prstGeom>
            </p:spPr>
          </p:pic>
        </mc:Fallback>
      </mc:AlternateContent>
    </p:spTree>
    <p:custDataLst>
      <p:tags r:id="rId1"/>
    </p:custDataLst>
    <p:extLst>
      <p:ext uri="{BB962C8B-B14F-4D97-AF65-F5344CB8AC3E}">
        <p14:creationId xmlns:p14="http://schemas.microsoft.com/office/powerpoint/2010/main" val="172993824"/>
      </p:ext>
    </p:extLst>
  </p:cSld>
  <p:clrMapOvr>
    <a:masterClrMapping/>
  </p:clrMapOvr>
  <mc:AlternateContent xmlns:mc="http://schemas.openxmlformats.org/markup-compatibility/2006" xmlns:p14="http://schemas.microsoft.com/office/powerpoint/2010/main">
    <mc:Choice Requires="p14">
      <p:transition spd="slow" p14:dur="2000" advTm="28703"/>
    </mc:Choice>
    <mc:Fallback xmlns="">
      <p:transition spd="slow" advTm="28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083333E-86EB-DC7B-3DDF-F21E38BD06E5}"/>
                  </a:ext>
                </a:extLst>
              </p:cNvPr>
              <p:cNvSpPr txBox="1"/>
              <p:nvPr/>
            </p:nvSpPr>
            <p:spPr>
              <a:xfrm>
                <a:off x="311797" y="267785"/>
                <a:ext cx="8745118" cy="1540102"/>
              </a:xfrm>
              <a:prstGeom prst="rect">
                <a:avLst/>
              </a:prstGeom>
              <a:noFill/>
            </p:spPr>
            <p:txBody>
              <a:bodyPr wrap="square">
                <a:spAutoFit/>
              </a:bodyPr>
              <a:lstStyle/>
              <a:p>
                <a14:m>
                  <m:oMath xmlns:m="http://schemas.openxmlformats.org/officeDocument/2006/math">
                    <m:sSub>
                      <m:sSubPr>
                        <m:ctrlPr>
                          <a:rPr lang="en-CA" sz="6600" b="0" i="1" smtClean="0">
                            <a:latin typeface="Cambria Math" panose="02040503050406030204" pitchFamily="18" charset="0"/>
                          </a:rPr>
                        </m:ctrlPr>
                      </m:sSubPr>
                      <m:e>
                        <m:r>
                          <a:rPr lang="en-CA" sz="6600" b="0" i="1" smtClean="0">
                            <a:latin typeface="Cambria Math" panose="02040503050406030204" pitchFamily="18" charset="0"/>
                          </a:rPr>
                          <m:t>𝐹</m:t>
                        </m:r>
                      </m:e>
                      <m:sub>
                        <m:r>
                          <a:rPr lang="en-CA" sz="6600" b="0" i="1" smtClean="0">
                            <a:latin typeface="Cambria Math" panose="02040503050406030204" pitchFamily="18" charset="0"/>
                          </a:rPr>
                          <m:t>𝐺</m:t>
                        </m:r>
                      </m:sub>
                    </m:sSub>
                    <m:r>
                      <a:rPr lang="en-CA" sz="6600" i="1">
                        <a:latin typeface="Cambria Math" panose="02040503050406030204" pitchFamily="18" charset="0"/>
                      </a:rPr>
                      <m:t>=−</m:t>
                    </m:r>
                    <m:r>
                      <a:rPr lang="en-CA" sz="6600" i="1">
                        <a:latin typeface="Cambria Math" panose="02040503050406030204" pitchFamily="18" charset="0"/>
                      </a:rPr>
                      <m:t>𝑚</m:t>
                    </m:r>
                    <m:f>
                      <m:fPr>
                        <m:ctrlPr>
                          <a:rPr lang="en-CA" sz="6600" i="1">
                            <a:latin typeface="Cambria Math" panose="02040503050406030204" pitchFamily="18" charset="0"/>
                          </a:rPr>
                        </m:ctrlPr>
                      </m:fPr>
                      <m:num>
                        <m:r>
                          <a:rPr lang="en-CA" sz="6600" i="1">
                            <a:latin typeface="Cambria Math" panose="02040503050406030204" pitchFamily="18" charset="0"/>
                          </a:rPr>
                          <m:t>𝐺𝑀</m:t>
                        </m:r>
                      </m:num>
                      <m:den>
                        <m:sSup>
                          <m:sSupPr>
                            <m:ctrlPr>
                              <a:rPr lang="en-CA" sz="6600" i="1">
                                <a:latin typeface="Cambria Math" panose="02040503050406030204" pitchFamily="18" charset="0"/>
                              </a:rPr>
                            </m:ctrlPr>
                          </m:sSupPr>
                          <m:e>
                            <m:r>
                              <a:rPr lang="en-CA" sz="6600" i="1">
                                <a:solidFill>
                                  <a:srgbClr val="0070C0"/>
                                </a:solidFill>
                                <a:latin typeface="Cambria Math" panose="02040503050406030204" pitchFamily="18" charset="0"/>
                              </a:rPr>
                              <m:t>𝑟</m:t>
                            </m:r>
                          </m:e>
                          <m:sup>
                            <m:r>
                              <a:rPr lang="en-CA" sz="6600" i="1">
                                <a:latin typeface="Cambria Math" panose="02040503050406030204" pitchFamily="18" charset="0"/>
                              </a:rPr>
                              <m:t>2</m:t>
                            </m:r>
                          </m:sup>
                        </m:sSup>
                      </m:den>
                    </m:f>
                    <m:r>
                      <a:rPr lang="en-CA" sz="6600" i="1">
                        <a:latin typeface="Cambria Math" panose="02040503050406030204" pitchFamily="18" charset="0"/>
                      </a:rPr>
                      <m:t>+</m:t>
                    </m:r>
                    <m:r>
                      <a:rPr lang="en-CA" sz="6600" i="1">
                        <a:latin typeface="Cambria Math" panose="02040503050406030204" pitchFamily="18" charset="0"/>
                      </a:rPr>
                      <m:t>𝑚</m:t>
                    </m:r>
                    <m:f>
                      <m:fPr>
                        <m:ctrlPr>
                          <a:rPr lang="en-CA" sz="6600" i="1">
                            <a:latin typeface="Cambria Math" panose="02040503050406030204" pitchFamily="18" charset="0"/>
                          </a:rPr>
                        </m:ctrlPr>
                      </m:fPr>
                      <m:num>
                        <m:r>
                          <a:rPr lang="en-CA" sz="6600" i="1">
                            <a:latin typeface="Cambria Math" panose="02040503050406030204" pitchFamily="18" charset="0"/>
                          </a:rPr>
                          <m:t>1</m:t>
                        </m:r>
                      </m:num>
                      <m:den>
                        <m:r>
                          <a:rPr lang="en-CA" sz="6600" i="1">
                            <a:latin typeface="Cambria Math" panose="02040503050406030204" pitchFamily="18" charset="0"/>
                          </a:rPr>
                          <m:t>3</m:t>
                        </m:r>
                      </m:den>
                    </m:f>
                    <m:r>
                      <m:rPr>
                        <m:sty m:val="p"/>
                      </m:rPr>
                      <a:rPr lang="en-CA" sz="6600">
                        <a:solidFill>
                          <a:srgbClr val="FF6600"/>
                        </a:solidFill>
                        <a:latin typeface="Cambria Math" panose="02040503050406030204" pitchFamily="18" charset="0"/>
                      </a:rPr>
                      <m:t>Λ</m:t>
                    </m:r>
                    <m:sSup>
                      <m:sSupPr>
                        <m:ctrlPr>
                          <a:rPr lang="en-CA" sz="6600" i="1">
                            <a:latin typeface="Cambria Math" panose="02040503050406030204" pitchFamily="18" charset="0"/>
                          </a:rPr>
                        </m:ctrlPr>
                      </m:sSupPr>
                      <m:e>
                        <m:r>
                          <a:rPr lang="en-CA" sz="6600" i="1">
                            <a:latin typeface="Cambria Math" panose="02040503050406030204" pitchFamily="18" charset="0"/>
                          </a:rPr>
                          <m:t>𝑐</m:t>
                        </m:r>
                      </m:e>
                      <m:sup>
                        <m:r>
                          <a:rPr lang="en-CA" sz="6600" i="1">
                            <a:latin typeface="Cambria Math" panose="02040503050406030204" pitchFamily="18" charset="0"/>
                          </a:rPr>
                          <m:t>2</m:t>
                        </m:r>
                      </m:sup>
                    </m:sSup>
                    <m:r>
                      <a:rPr lang="en-CA" sz="6600" i="1">
                        <a:solidFill>
                          <a:srgbClr val="0070C0"/>
                        </a:solidFill>
                        <a:latin typeface="Cambria Math" panose="02040503050406030204" pitchFamily="18" charset="0"/>
                      </a:rPr>
                      <m:t>𝑟</m:t>
                    </m:r>
                  </m:oMath>
                </a14:m>
                <a:r>
                  <a:rPr lang="en-CA" sz="6600" dirty="0"/>
                  <a:t> </a:t>
                </a:r>
              </a:p>
            </p:txBody>
          </p:sp>
        </mc:Choice>
        <mc:Fallback xmlns="">
          <p:sp>
            <p:nvSpPr>
              <p:cNvPr id="4" name="TextBox 3">
                <a:extLst>
                  <a:ext uri="{FF2B5EF4-FFF2-40B4-BE49-F238E27FC236}">
                    <a16:creationId xmlns:a16="http://schemas.microsoft.com/office/drawing/2014/main" id="{3083333E-86EB-DC7B-3DDF-F21E38BD06E5}"/>
                  </a:ext>
                </a:extLst>
              </p:cNvPr>
              <p:cNvSpPr txBox="1">
                <a:spLocks noRot="1" noChangeAspect="1" noMove="1" noResize="1" noEditPoints="1" noAdjustHandles="1" noChangeArrowheads="1" noChangeShapeType="1" noTextEdit="1"/>
              </p:cNvSpPr>
              <p:nvPr/>
            </p:nvSpPr>
            <p:spPr>
              <a:xfrm>
                <a:off x="311797" y="267785"/>
                <a:ext cx="8745118" cy="154010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5CBAF3-AB22-4466-3159-FE2CD390D812}"/>
                  </a:ext>
                </a:extLst>
              </p:cNvPr>
              <p:cNvSpPr txBox="1"/>
              <p:nvPr/>
            </p:nvSpPr>
            <p:spPr>
              <a:xfrm>
                <a:off x="6456515" y="4679333"/>
                <a:ext cx="5542981" cy="2011705"/>
              </a:xfrm>
              <a:prstGeom prst="rect">
                <a:avLst/>
              </a:prstGeom>
              <a:noFill/>
              <a:ln w="38100">
                <a:solidFill>
                  <a:schemeClr val="tx1"/>
                </a:solidFill>
              </a:ln>
            </p:spPr>
            <p:txBody>
              <a:bodyPr wrap="square">
                <a:spAutoFit/>
              </a:bodyPr>
              <a:lstStyle/>
              <a:p>
                <a14:m>
                  <m:oMath xmlns:m="http://schemas.openxmlformats.org/officeDocument/2006/math">
                    <m:r>
                      <m:rPr>
                        <m:sty m:val="p"/>
                      </m:rPr>
                      <a:rPr lang="en-CA" sz="4400" b="0" i="0" smtClean="0">
                        <a:solidFill>
                          <a:srgbClr val="FF6600"/>
                        </a:solidFill>
                        <a:latin typeface="Cambria Math" panose="02040503050406030204" pitchFamily="18" charset="0"/>
                      </a:rPr>
                      <m:t>Λ</m:t>
                    </m:r>
                    <m:r>
                      <a:rPr lang="en-CA" sz="4400" b="0" i="1" smtClean="0">
                        <a:latin typeface="Cambria Math" panose="02040503050406030204" pitchFamily="18" charset="0"/>
                      </a:rPr>
                      <m:t>=1.08×</m:t>
                    </m:r>
                    <m:sSup>
                      <m:sSupPr>
                        <m:ctrlPr>
                          <a:rPr lang="en-CA" sz="4400" i="1">
                            <a:latin typeface="Cambria Math" panose="02040503050406030204" pitchFamily="18" charset="0"/>
                          </a:rPr>
                        </m:ctrlPr>
                      </m:sSupPr>
                      <m:e>
                        <m:r>
                          <a:rPr lang="en-CA" sz="4400" i="1">
                            <a:latin typeface="Cambria Math" panose="02040503050406030204" pitchFamily="18" charset="0"/>
                          </a:rPr>
                          <m:t>10</m:t>
                        </m:r>
                      </m:e>
                      <m:sup>
                        <m:r>
                          <a:rPr lang="en-CA" sz="4400" i="1">
                            <a:latin typeface="Cambria Math" panose="02040503050406030204" pitchFamily="18" charset="0"/>
                          </a:rPr>
                          <m:t>−</m:t>
                        </m:r>
                        <m:r>
                          <a:rPr lang="en-CA" sz="4400" b="0" i="1" smtClean="0">
                            <a:latin typeface="Cambria Math" panose="02040503050406030204" pitchFamily="18" charset="0"/>
                          </a:rPr>
                          <m:t>52</m:t>
                        </m:r>
                      </m:sup>
                    </m:sSup>
                    <m:f>
                      <m:fPr>
                        <m:ctrlPr>
                          <a:rPr lang="en-CA" sz="4400" b="0" i="1" smtClean="0">
                            <a:latin typeface="Cambria Math" panose="02040503050406030204" pitchFamily="18" charset="0"/>
                          </a:rPr>
                        </m:ctrlPr>
                      </m:fPr>
                      <m:num>
                        <m:r>
                          <a:rPr lang="en-CA" sz="4400" b="0" i="1" smtClean="0">
                            <a:latin typeface="Cambria Math" panose="02040503050406030204" pitchFamily="18" charset="0"/>
                          </a:rPr>
                          <m:t>1</m:t>
                        </m:r>
                      </m:num>
                      <m:den>
                        <m:sSup>
                          <m:sSupPr>
                            <m:ctrlPr>
                              <a:rPr lang="en-CA" sz="4400" b="0" i="1" smtClean="0">
                                <a:latin typeface="Cambria Math" panose="02040503050406030204" pitchFamily="18" charset="0"/>
                              </a:rPr>
                            </m:ctrlPr>
                          </m:sSupPr>
                          <m:e>
                            <m:r>
                              <a:rPr lang="en-CA" sz="4400" b="0" i="1" smtClean="0">
                                <a:latin typeface="Cambria Math" panose="02040503050406030204" pitchFamily="18" charset="0"/>
                              </a:rPr>
                              <m:t>𝑚</m:t>
                            </m:r>
                          </m:e>
                          <m:sup>
                            <m:r>
                              <a:rPr lang="en-CA" sz="4400" b="0" i="1" smtClean="0">
                                <a:latin typeface="Cambria Math" panose="02040503050406030204" pitchFamily="18" charset="0"/>
                              </a:rPr>
                              <m:t>2</m:t>
                            </m:r>
                          </m:sup>
                        </m:sSup>
                      </m:den>
                    </m:f>
                  </m:oMath>
                </a14:m>
                <a:r>
                  <a:rPr lang="en-CA" sz="4400" dirty="0"/>
                  <a:t> </a:t>
                </a:r>
              </a:p>
              <a:p>
                <a14:m>
                  <m:oMath xmlns:m="http://schemas.openxmlformats.org/officeDocument/2006/math">
                    <m:r>
                      <m:rPr>
                        <m:sty m:val="p"/>
                      </m:rPr>
                      <a:rPr lang="en-CA" sz="4400" b="0" i="0" smtClean="0">
                        <a:solidFill>
                          <a:srgbClr val="FF6600"/>
                        </a:solidFill>
                        <a:latin typeface="Cambria Math" panose="02040503050406030204" pitchFamily="18" charset="0"/>
                      </a:rPr>
                      <m:t>Λ</m:t>
                    </m:r>
                    <m:sSup>
                      <m:sSupPr>
                        <m:ctrlPr>
                          <a:rPr lang="en-CA" sz="4400" b="0" i="1" smtClean="0">
                            <a:latin typeface="Cambria Math" panose="02040503050406030204" pitchFamily="18" charset="0"/>
                          </a:rPr>
                        </m:ctrlPr>
                      </m:sSupPr>
                      <m:e>
                        <m:r>
                          <a:rPr lang="en-CA" sz="4400" b="0" i="1" smtClean="0">
                            <a:latin typeface="Cambria Math" panose="02040503050406030204" pitchFamily="18" charset="0"/>
                          </a:rPr>
                          <m:t>𝑐</m:t>
                        </m:r>
                      </m:e>
                      <m:sup>
                        <m:r>
                          <a:rPr lang="en-CA" sz="4400" b="0" i="0" smtClean="0">
                            <a:latin typeface="Cambria Math" panose="02040503050406030204" pitchFamily="18" charset="0"/>
                          </a:rPr>
                          <m:t>2</m:t>
                        </m:r>
                      </m:sup>
                    </m:sSup>
                    <m:r>
                      <a:rPr lang="en-CA" sz="4400" b="0" i="1" smtClean="0">
                        <a:latin typeface="Cambria Math" panose="02040503050406030204" pitchFamily="18" charset="0"/>
                      </a:rPr>
                      <m:t>=2.04×</m:t>
                    </m:r>
                    <m:sSup>
                      <m:sSupPr>
                        <m:ctrlPr>
                          <a:rPr lang="en-CA" sz="4400" i="1">
                            <a:latin typeface="Cambria Math" panose="02040503050406030204" pitchFamily="18" charset="0"/>
                          </a:rPr>
                        </m:ctrlPr>
                      </m:sSupPr>
                      <m:e>
                        <m:r>
                          <a:rPr lang="en-CA" sz="4400" i="1">
                            <a:latin typeface="Cambria Math" panose="02040503050406030204" pitchFamily="18" charset="0"/>
                          </a:rPr>
                          <m:t>10</m:t>
                        </m:r>
                      </m:e>
                      <m:sup>
                        <m:r>
                          <a:rPr lang="en-CA" sz="4400" i="1">
                            <a:latin typeface="Cambria Math" panose="02040503050406030204" pitchFamily="18" charset="0"/>
                          </a:rPr>
                          <m:t>−</m:t>
                        </m:r>
                        <m:r>
                          <a:rPr lang="en-CA" sz="4400" b="0" i="1" smtClean="0">
                            <a:latin typeface="Cambria Math" panose="02040503050406030204" pitchFamily="18" charset="0"/>
                          </a:rPr>
                          <m:t>35</m:t>
                        </m:r>
                      </m:sup>
                    </m:sSup>
                    <m:f>
                      <m:fPr>
                        <m:ctrlPr>
                          <a:rPr lang="en-CA" sz="4400" b="0" i="1" smtClean="0">
                            <a:latin typeface="Cambria Math" panose="02040503050406030204" pitchFamily="18" charset="0"/>
                          </a:rPr>
                        </m:ctrlPr>
                      </m:fPr>
                      <m:num>
                        <m:r>
                          <a:rPr lang="en-CA" sz="4400" b="0" i="1" smtClean="0">
                            <a:latin typeface="Cambria Math" panose="02040503050406030204" pitchFamily="18" charset="0"/>
                          </a:rPr>
                          <m:t>1</m:t>
                        </m:r>
                      </m:num>
                      <m:den>
                        <m:sSup>
                          <m:sSupPr>
                            <m:ctrlPr>
                              <a:rPr lang="en-CA" sz="4400" b="0" i="1" smtClean="0">
                                <a:latin typeface="Cambria Math" panose="02040503050406030204" pitchFamily="18" charset="0"/>
                              </a:rPr>
                            </m:ctrlPr>
                          </m:sSupPr>
                          <m:e>
                            <m:r>
                              <a:rPr lang="en-CA" sz="4400" b="0" i="1" smtClean="0">
                                <a:latin typeface="Cambria Math" panose="02040503050406030204" pitchFamily="18" charset="0"/>
                              </a:rPr>
                              <m:t>𝑠</m:t>
                            </m:r>
                          </m:e>
                          <m:sup>
                            <m:r>
                              <a:rPr lang="en-CA" sz="4400" b="0" i="1" smtClean="0">
                                <a:latin typeface="Cambria Math" panose="02040503050406030204" pitchFamily="18" charset="0"/>
                              </a:rPr>
                              <m:t>2</m:t>
                            </m:r>
                          </m:sup>
                        </m:sSup>
                      </m:den>
                    </m:f>
                  </m:oMath>
                </a14:m>
                <a:r>
                  <a:rPr lang="en-CA" sz="4400" dirty="0"/>
                  <a:t> </a:t>
                </a:r>
              </a:p>
            </p:txBody>
          </p:sp>
        </mc:Choice>
        <mc:Fallback xmlns="">
          <p:sp>
            <p:nvSpPr>
              <p:cNvPr id="9" name="TextBox 8">
                <a:extLst>
                  <a:ext uri="{FF2B5EF4-FFF2-40B4-BE49-F238E27FC236}">
                    <a16:creationId xmlns:a16="http://schemas.microsoft.com/office/drawing/2014/main" id="{005CBAF3-AB22-4466-3159-FE2CD390D812}"/>
                  </a:ext>
                </a:extLst>
              </p:cNvPr>
              <p:cNvSpPr txBox="1">
                <a:spLocks noRot="1" noChangeAspect="1" noMove="1" noResize="1" noEditPoints="1" noAdjustHandles="1" noChangeArrowheads="1" noChangeShapeType="1" noTextEdit="1"/>
              </p:cNvSpPr>
              <p:nvPr/>
            </p:nvSpPr>
            <p:spPr>
              <a:xfrm>
                <a:off x="6456515" y="4679333"/>
                <a:ext cx="5542981" cy="2011705"/>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F087F29A-1F19-78BE-9EAE-1FE97C6D2C95}"/>
              </a:ext>
            </a:extLst>
          </p:cNvPr>
          <p:cNvGrpSpPr/>
          <p:nvPr/>
        </p:nvGrpSpPr>
        <p:grpSpPr>
          <a:xfrm>
            <a:off x="1049201" y="1693212"/>
            <a:ext cx="3861324" cy="3054391"/>
            <a:chOff x="1049201" y="1693212"/>
            <a:chExt cx="3861324" cy="3054391"/>
          </a:xfrm>
        </p:grpSpPr>
        <p:sp>
          <p:nvSpPr>
            <p:cNvPr id="6" name="TextBox 5">
              <a:extLst>
                <a:ext uri="{FF2B5EF4-FFF2-40B4-BE49-F238E27FC236}">
                  <a16:creationId xmlns:a16="http://schemas.microsoft.com/office/drawing/2014/main" id="{CC72BEE1-B76F-2727-9685-51258E31D30B}"/>
                </a:ext>
              </a:extLst>
            </p:cNvPr>
            <p:cNvSpPr txBox="1"/>
            <p:nvPr/>
          </p:nvSpPr>
          <p:spPr>
            <a:xfrm>
              <a:off x="1049201" y="2623945"/>
              <a:ext cx="3861322" cy="2123658"/>
            </a:xfrm>
            <a:prstGeom prst="rect">
              <a:avLst/>
            </a:prstGeom>
            <a:noFill/>
          </p:spPr>
          <p:txBody>
            <a:bodyPr wrap="square" rtlCol="0">
              <a:spAutoFit/>
            </a:bodyPr>
            <a:lstStyle/>
            <a:p>
              <a:pPr algn="ctr"/>
              <a:r>
                <a:rPr lang="en-GB" sz="4400" dirty="0"/>
                <a:t>Standard Newtonian Law of Gravity</a:t>
              </a:r>
            </a:p>
          </p:txBody>
        </p:sp>
        <p:sp>
          <p:nvSpPr>
            <p:cNvPr id="2" name="Left Brace 1">
              <a:extLst>
                <a:ext uri="{FF2B5EF4-FFF2-40B4-BE49-F238E27FC236}">
                  <a16:creationId xmlns:a16="http://schemas.microsoft.com/office/drawing/2014/main" id="{28F15F31-3243-03EE-6BFE-0B803FF81B27}"/>
                </a:ext>
              </a:extLst>
            </p:cNvPr>
            <p:cNvSpPr/>
            <p:nvPr/>
          </p:nvSpPr>
          <p:spPr>
            <a:xfrm rot="16200000">
              <a:off x="3186153" y="891262"/>
              <a:ext cx="922421" cy="2526322"/>
            </a:xfrm>
            <a:prstGeom prst="leftBrace">
              <a:avLst>
                <a:gd name="adj1" fmla="val 8333"/>
                <a:gd name="adj2" fmla="val 2333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4F636AEB-6330-11DF-4479-2D106EAD811C}"/>
              </a:ext>
            </a:extLst>
          </p:cNvPr>
          <p:cNvGrpSpPr/>
          <p:nvPr/>
        </p:nvGrpSpPr>
        <p:grpSpPr>
          <a:xfrm>
            <a:off x="5720557" y="1701524"/>
            <a:ext cx="4236764" cy="2953746"/>
            <a:chOff x="5720557" y="1701524"/>
            <a:chExt cx="4236764" cy="2953746"/>
          </a:xfrm>
        </p:grpSpPr>
        <p:sp>
          <p:nvSpPr>
            <p:cNvPr id="5" name="TextBox 4">
              <a:extLst>
                <a:ext uri="{FF2B5EF4-FFF2-40B4-BE49-F238E27FC236}">
                  <a16:creationId xmlns:a16="http://schemas.microsoft.com/office/drawing/2014/main" id="{09957A6E-FD3C-22B4-47E4-4428C16F9BA2}"/>
                </a:ext>
              </a:extLst>
            </p:cNvPr>
            <p:cNvSpPr txBox="1"/>
            <p:nvPr/>
          </p:nvSpPr>
          <p:spPr>
            <a:xfrm>
              <a:off x="6096000" y="2716278"/>
              <a:ext cx="3861321" cy="1938992"/>
            </a:xfrm>
            <a:prstGeom prst="rect">
              <a:avLst/>
            </a:prstGeom>
            <a:noFill/>
          </p:spPr>
          <p:txBody>
            <a:bodyPr wrap="square" rtlCol="0">
              <a:spAutoFit/>
            </a:bodyPr>
            <a:lstStyle/>
            <a:p>
              <a:pPr algn="ctr"/>
              <a:r>
                <a:rPr lang="en-GB" sz="6000" dirty="0"/>
                <a:t>“Repulsive” Force</a:t>
              </a:r>
            </a:p>
          </p:txBody>
        </p:sp>
        <p:sp>
          <p:nvSpPr>
            <p:cNvPr id="3" name="Left Brace 2">
              <a:extLst>
                <a:ext uri="{FF2B5EF4-FFF2-40B4-BE49-F238E27FC236}">
                  <a16:creationId xmlns:a16="http://schemas.microsoft.com/office/drawing/2014/main" id="{69BF7830-DE6F-C0AA-1DC1-774AA3FE2590}"/>
                </a:ext>
              </a:extLst>
            </p:cNvPr>
            <p:cNvSpPr/>
            <p:nvPr/>
          </p:nvSpPr>
          <p:spPr>
            <a:xfrm rot="16200000">
              <a:off x="6788302" y="633779"/>
              <a:ext cx="922421" cy="3057911"/>
            </a:xfrm>
            <a:prstGeom prst="leftBrace">
              <a:avLst>
                <a:gd name="adj1" fmla="val 8333"/>
                <a:gd name="adj2" fmla="val 75968"/>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2" name="Ink 11">
                <a:extLst>
                  <a:ext uri="{FF2B5EF4-FFF2-40B4-BE49-F238E27FC236}">
                    <a16:creationId xmlns:a16="http://schemas.microsoft.com/office/drawing/2014/main" id="{EBDECFBB-4A78-847B-84B9-0AF88CC3C998}"/>
                  </a:ext>
                </a:extLst>
              </p14:cNvPr>
              <p14:cNvContentPartPr/>
              <p14:nvPr>
                <p:extLst>
                  <p:ext uri="{42D2F446-02D8-4167-A562-619A0277C38B}">
                    <p15:isNarration xmlns:p15="http://schemas.microsoft.com/office/powerpoint/2012/main" val="1"/>
                  </p:ext>
                </p:extLst>
              </p14:nvPr>
            </p14:nvContentPartPr>
            <p14:xfrm>
              <a:off x="8369640" y="1438200"/>
              <a:ext cx="2361240" cy="3156480"/>
            </p14:xfrm>
          </p:contentPart>
        </mc:Choice>
        <mc:Fallback xmlns="">
          <p:pic>
            <p:nvPicPr>
              <p:cNvPr id="12" name="Ink 11">
                <a:extLst>
                  <a:ext uri="{FF2B5EF4-FFF2-40B4-BE49-F238E27FC236}">
                    <a16:creationId xmlns:a16="http://schemas.microsoft.com/office/drawing/2014/main" id="{EBDECFBB-4A78-847B-84B9-0AF88CC3C998}"/>
                  </a:ext>
                </a:extLst>
              </p:cNvPr>
              <p:cNvPicPr>
                <a:picLocks noGrp="1" noRot="1" noChangeAspect="1" noMove="1" noResize="1" noEditPoints="1" noAdjustHandles="1" noChangeArrowheads="1" noChangeShapeType="1"/>
              </p:cNvPicPr>
              <p:nvPr/>
            </p:nvPicPr>
            <p:blipFill>
              <a:blip r:embed="rId6"/>
              <a:stretch>
                <a:fillRect/>
              </a:stretch>
            </p:blipFill>
            <p:spPr>
              <a:xfrm>
                <a:off x="8360280" y="1428840"/>
                <a:ext cx="2379960" cy="3175200"/>
              </a:xfrm>
              <a:prstGeom prst="rect">
                <a:avLst/>
              </a:prstGeom>
            </p:spPr>
          </p:pic>
        </mc:Fallback>
      </mc:AlternateContent>
    </p:spTree>
    <p:custDataLst>
      <p:tags r:id="rId1"/>
    </p:custDataLst>
    <p:extLst>
      <p:ext uri="{BB962C8B-B14F-4D97-AF65-F5344CB8AC3E}">
        <p14:creationId xmlns:p14="http://schemas.microsoft.com/office/powerpoint/2010/main" val="149123669"/>
      </p:ext>
    </p:extLst>
  </p:cSld>
  <p:clrMapOvr>
    <a:masterClrMapping/>
  </p:clrMapOvr>
  <mc:AlternateContent xmlns:mc="http://schemas.openxmlformats.org/markup-compatibility/2006" xmlns:p14="http://schemas.microsoft.com/office/powerpoint/2010/main">
    <mc:Choice Requires="p14">
      <p:transition spd="slow" p14:dur="2000" advTm="23174"/>
    </mc:Choice>
    <mc:Fallback xmlns="">
      <p:transition spd="slow" advTm="23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
</p:tagLst>
</file>

<file path=ppt/tags/tag10.xml><?xml version="1.0" encoding="utf-8"?>
<p:tagLst xmlns:a="http://schemas.openxmlformats.org/drawingml/2006/main" xmlns:r="http://schemas.openxmlformats.org/officeDocument/2006/relationships" xmlns:p="http://schemas.openxmlformats.org/presentationml/2006/main">
  <p:tag name="TIMING" val="|1.6|2.1|2.3|10.2|3|4.7"/>
</p:tagLst>
</file>

<file path=ppt/tags/tag11.xml><?xml version="1.0" encoding="utf-8"?>
<p:tagLst xmlns:a="http://schemas.openxmlformats.org/drawingml/2006/main" xmlns:r="http://schemas.openxmlformats.org/officeDocument/2006/relationships" xmlns:p="http://schemas.openxmlformats.org/presentationml/2006/main">
  <p:tag name="TIMING" val="|10|1.5|1.5|2.2|1.1"/>
</p:tagLst>
</file>

<file path=ppt/tags/tag12.xml><?xml version="1.0" encoding="utf-8"?>
<p:tagLst xmlns:a="http://schemas.openxmlformats.org/drawingml/2006/main" xmlns:r="http://schemas.openxmlformats.org/officeDocument/2006/relationships" xmlns:p="http://schemas.openxmlformats.org/presentationml/2006/main">
  <p:tag name="TIMING" val="|2.1|2.6"/>
</p:tagLst>
</file>

<file path=ppt/tags/tag13.xml><?xml version="1.0" encoding="utf-8"?>
<p:tagLst xmlns:a="http://schemas.openxmlformats.org/drawingml/2006/main" xmlns:r="http://schemas.openxmlformats.org/officeDocument/2006/relationships" xmlns:p="http://schemas.openxmlformats.org/presentationml/2006/main">
  <p:tag name="TIMING" val="|1.5"/>
</p:tagLst>
</file>

<file path=ppt/tags/tag14.xml><?xml version="1.0" encoding="utf-8"?>
<p:tagLst xmlns:a="http://schemas.openxmlformats.org/drawingml/2006/main" xmlns:r="http://schemas.openxmlformats.org/officeDocument/2006/relationships" xmlns:p="http://schemas.openxmlformats.org/presentationml/2006/main">
  <p:tag name="TIMING" val="|2.3|2.6|1.2"/>
</p:tagLst>
</file>

<file path=ppt/tags/tag15.xml><?xml version="1.0" encoding="utf-8"?>
<p:tagLst xmlns:a="http://schemas.openxmlformats.org/drawingml/2006/main" xmlns:r="http://schemas.openxmlformats.org/officeDocument/2006/relationships" xmlns:p="http://schemas.openxmlformats.org/presentationml/2006/main">
  <p:tag name="TIMING" val="|1.6|5.4|2.9|3.3|1.3|6.6"/>
</p:tagLst>
</file>

<file path=ppt/tags/tag16.xml><?xml version="1.0" encoding="utf-8"?>
<p:tagLst xmlns:a="http://schemas.openxmlformats.org/drawingml/2006/main" xmlns:r="http://schemas.openxmlformats.org/officeDocument/2006/relationships" xmlns:p="http://schemas.openxmlformats.org/presentationml/2006/main">
  <p:tag name="TIMING" val="|1.8|1.5|2.2|1.5|12.6|7.8|11.3"/>
</p:tagLst>
</file>

<file path=ppt/tags/tag17.xml><?xml version="1.0" encoding="utf-8"?>
<p:tagLst xmlns:a="http://schemas.openxmlformats.org/drawingml/2006/main" xmlns:r="http://schemas.openxmlformats.org/officeDocument/2006/relationships" xmlns:p="http://schemas.openxmlformats.org/presentationml/2006/main">
  <p:tag name="TIMING" val="|1.5|5|3.1|1.2|10.4|3|2.7|4.9|10.9|3.8|13.6"/>
</p:tagLst>
</file>

<file path=ppt/tags/tag18.xml><?xml version="1.0" encoding="utf-8"?>
<p:tagLst xmlns:a="http://schemas.openxmlformats.org/drawingml/2006/main" xmlns:r="http://schemas.openxmlformats.org/officeDocument/2006/relationships" xmlns:p="http://schemas.openxmlformats.org/presentationml/2006/main">
  <p:tag name="TIMING" val="|1.7|1.2|2.3|3.8|5|1.3|1.5|6.6|3.8|1|1.5|3.3"/>
</p:tagLst>
</file>

<file path=ppt/tags/tag19.xml><?xml version="1.0" encoding="utf-8"?>
<p:tagLst xmlns:a="http://schemas.openxmlformats.org/drawingml/2006/main" xmlns:r="http://schemas.openxmlformats.org/officeDocument/2006/relationships" xmlns:p="http://schemas.openxmlformats.org/presentationml/2006/main">
  <p:tag name="TIMING" val="|3.3|17.9|2|1.9"/>
</p:tagLst>
</file>

<file path=ppt/tags/tag2.xml><?xml version="1.0" encoding="utf-8"?>
<p:tagLst xmlns:a="http://schemas.openxmlformats.org/drawingml/2006/main" xmlns:r="http://schemas.openxmlformats.org/officeDocument/2006/relationships" xmlns:p="http://schemas.openxmlformats.org/presentationml/2006/main">
  <p:tag name="TIMING" val="|0.8|2.4"/>
</p:tagLst>
</file>

<file path=ppt/tags/tag20.xml><?xml version="1.0" encoding="utf-8"?>
<p:tagLst xmlns:a="http://schemas.openxmlformats.org/drawingml/2006/main" xmlns:r="http://schemas.openxmlformats.org/officeDocument/2006/relationships" xmlns:p="http://schemas.openxmlformats.org/presentationml/2006/main">
  <p:tag name="TIMING" val="|7.4|3.8|12.4|1.5|3.9"/>
</p:tagLst>
</file>

<file path=ppt/tags/tag21.xml><?xml version="1.0" encoding="utf-8"?>
<p:tagLst xmlns:a="http://schemas.openxmlformats.org/drawingml/2006/main" xmlns:r="http://schemas.openxmlformats.org/officeDocument/2006/relationships" xmlns:p="http://schemas.openxmlformats.org/presentationml/2006/main">
  <p:tag name="TIMING" val="|0.8|2.1|6.8|3.2|6.9|3.6|33.9"/>
</p:tagLst>
</file>

<file path=ppt/tags/tag22.xml><?xml version="1.0" encoding="utf-8"?>
<p:tagLst xmlns:a="http://schemas.openxmlformats.org/drawingml/2006/main" xmlns:r="http://schemas.openxmlformats.org/officeDocument/2006/relationships" xmlns:p="http://schemas.openxmlformats.org/presentationml/2006/main">
  <p:tag name="TIMING" val="|1.4|2|1.8|3.2|3.4|2|10.2|1.2|0.6|0.8|1.6|0.9|0.8"/>
</p:tagLst>
</file>

<file path=ppt/tags/tag23.xml><?xml version="1.0" encoding="utf-8"?>
<p:tagLst xmlns:a="http://schemas.openxmlformats.org/drawingml/2006/main" xmlns:r="http://schemas.openxmlformats.org/officeDocument/2006/relationships" xmlns:p="http://schemas.openxmlformats.org/presentationml/2006/main">
  <p:tag name="TIMING" val="|1.3|0|0.2|0.2|0.3"/>
</p:tagLst>
</file>

<file path=ppt/tags/tag24.xml><?xml version="1.0" encoding="utf-8"?>
<p:tagLst xmlns:a="http://schemas.openxmlformats.org/drawingml/2006/main" xmlns:r="http://schemas.openxmlformats.org/officeDocument/2006/relationships" xmlns:p="http://schemas.openxmlformats.org/presentationml/2006/main">
  <p:tag name="TIMING" val="|3.7|2.7|0.4|0.7|2"/>
</p:tagLst>
</file>

<file path=ppt/tags/tag25.xml><?xml version="1.0" encoding="utf-8"?>
<p:tagLst xmlns:a="http://schemas.openxmlformats.org/drawingml/2006/main" xmlns:r="http://schemas.openxmlformats.org/officeDocument/2006/relationships" xmlns:p="http://schemas.openxmlformats.org/presentationml/2006/main">
  <p:tag name="TIMING" val="|4|1.6|1.6|2.3|2.9|3.1|1|5.8|1.7|1.9|2.3|6.1|1.2|1.5|1.1|3.2|1.4|1.8|1.2|7.9|18|14.6|2.1|9|1.8|10.4|1.7"/>
</p:tagLst>
</file>

<file path=ppt/tags/tag26.xml><?xml version="1.0" encoding="utf-8"?>
<p:tagLst xmlns:a="http://schemas.openxmlformats.org/drawingml/2006/main" xmlns:r="http://schemas.openxmlformats.org/officeDocument/2006/relationships" xmlns:p="http://schemas.openxmlformats.org/presentationml/2006/main">
  <p:tag name="TIMING" val="|1.7|1.9|3.4"/>
</p:tagLst>
</file>

<file path=ppt/tags/tag27.xml><?xml version="1.0" encoding="utf-8"?>
<p:tagLst xmlns:a="http://schemas.openxmlformats.org/drawingml/2006/main" xmlns:r="http://schemas.openxmlformats.org/officeDocument/2006/relationships" xmlns:p="http://schemas.openxmlformats.org/presentationml/2006/main">
  <p:tag name="TIMING" val="|1.5|4"/>
</p:tagLst>
</file>

<file path=ppt/tags/tag28.xml><?xml version="1.0" encoding="utf-8"?>
<p:tagLst xmlns:a="http://schemas.openxmlformats.org/drawingml/2006/main" xmlns:r="http://schemas.openxmlformats.org/officeDocument/2006/relationships" xmlns:p="http://schemas.openxmlformats.org/presentationml/2006/main">
  <p:tag name="TIMING" val="|3.2|6.7|9.1|3.4"/>
</p:tagLst>
</file>

<file path=ppt/tags/tag29.xml><?xml version="1.0" encoding="utf-8"?>
<p:tagLst xmlns:a="http://schemas.openxmlformats.org/drawingml/2006/main" xmlns:r="http://schemas.openxmlformats.org/officeDocument/2006/relationships" xmlns:p="http://schemas.openxmlformats.org/presentationml/2006/main">
  <p:tag name="TIMING" val="|1.8|1.6"/>
</p:tagLst>
</file>

<file path=ppt/tags/tag3.xml><?xml version="1.0" encoding="utf-8"?>
<p:tagLst xmlns:a="http://schemas.openxmlformats.org/drawingml/2006/main" xmlns:r="http://schemas.openxmlformats.org/officeDocument/2006/relationships" xmlns:p="http://schemas.openxmlformats.org/presentationml/2006/main">
  <p:tag name="TIMING" val="|8|16.4|5.3|7.3|6.9|2.4"/>
</p:tagLst>
</file>

<file path=ppt/tags/tag30.xml><?xml version="1.0" encoding="utf-8"?>
<p:tagLst xmlns:a="http://schemas.openxmlformats.org/drawingml/2006/main" xmlns:r="http://schemas.openxmlformats.org/officeDocument/2006/relationships" xmlns:p="http://schemas.openxmlformats.org/presentationml/2006/main">
  <p:tag name="TIMING" val="|2.5|2.5"/>
</p:tagLst>
</file>

<file path=ppt/tags/tag31.xml><?xml version="1.0" encoding="utf-8"?>
<p:tagLst xmlns:a="http://schemas.openxmlformats.org/drawingml/2006/main" xmlns:r="http://schemas.openxmlformats.org/officeDocument/2006/relationships" xmlns:p="http://schemas.openxmlformats.org/presentationml/2006/main">
  <p:tag name="TIMING" val="|0.7|2.7"/>
</p:tagLst>
</file>

<file path=ppt/tags/tag32.xml><?xml version="1.0" encoding="utf-8"?>
<p:tagLst xmlns:a="http://schemas.openxmlformats.org/drawingml/2006/main" xmlns:r="http://schemas.openxmlformats.org/officeDocument/2006/relationships" xmlns:p="http://schemas.openxmlformats.org/presentationml/2006/main">
  <p:tag name="TIMING" val="|9.2|4.5"/>
</p:tagLst>
</file>

<file path=ppt/tags/tag33.xml><?xml version="1.0" encoding="utf-8"?>
<p:tagLst xmlns:a="http://schemas.openxmlformats.org/drawingml/2006/main" xmlns:r="http://schemas.openxmlformats.org/officeDocument/2006/relationships" xmlns:p="http://schemas.openxmlformats.org/presentationml/2006/main">
  <p:tag name="TIMING" val="|0.8|1.2|2.2|3|4|4|3.5"/>
</p:tagLst>
</file>

<file path=ppt/tags/tag34.xml><?xml version="1.0" encoding="utf-8"?>
<p:tagLst xmlns:a="http://schemas.openxmlformats.org/drawingml/2006/main" xmlns:r="http://schemas.openxmlformats.org/officeDocument/2006/relationships" xmlns:p="http://schemas.openxmlformats.org/presentationml/2006/main">
  <p:tag name="TIMING" val="|0.8|1.2|2.2|3|4|4|3.5"/>
</p:tagLst>
</file>

<file path=ppt/tags/tag35.xml><?xml version="1.0" encoding="utf-8"?>
<p:tagLst xmlns:a="http://schemas.openxmlformats.org/drawingml/2006/main" xmlns:r="http://schemas.openxmlformats.org/officeDocument/2006/relationships" xmlns:p="http://schemas.openxmlformats.org/presentationml/2006/main">
  <p:tag name="TIMING" val="|1.6|0.9|0.9|1"/>
</p:tagLst>
</file>

<file path=ppt/tags/tag36.xml><?xml version="1.0" encoding="utf-8"?>
<p:tagLst xmlns:a="http://schemas.openxmlformats.org/drawingml/2006/main" xmlns:r="http://schemas.openxmlformats.org/officeDocument/2006/relationships" xmlns:p="http://schemas.openxmlformats.org/presentationml/2006/main">
  <p:tag name="TIMING" val="|6|1.9|3.4|4.2|6.2|0.7|1|2.9|1.7|0.9|2.6"/>
</p:tagLst>
</file>

<file path=ppt/tags/tag37.xml><?xml version="1.0" encoding="utf-8"?>
<p:tagLst xmlns:a="http://schemas.openxmlformats.org/drawingml/2006/main" xmlns:r="http://schemas.openxmlformats.org/officeDocument/2006/relationships" xmlns:p="http://schemas.openxmlformats.org/presentationml/2006/main">
  <p:tag name="TIMING" val="|2.5|4|13.1|0.9"/>
</p:tagLst>
</file>

<file path=ppt/tags/tag38.xml><?xml version="1.0" encoding="utf-8"?>
<p:tagLst xmlns:a="http://schemas.openxmlformats.org/drawingml/2006/main" xmlns:r="http://schemas.openxmlformats.org/officeDocument/2006/relationships" xmlns:p="http://schemas.openxmlformats.org/presentationml/2006/main">
  <p:tag name="TIMING" val="|2.2|1.8|3.6|11.2|5.5|3.3"/>
</p:tagLst>
</file>

<file path=ppt/tags/tag39.xml><?xml version="1.0" encoding="utf-8"?>
<p:tagLst xmlns:a="http://schemas.openxmlformats.org/drawingml/2006/main" xmlns:r="http://schemas.openxmlformats.org/officeDocument/2006/relationships" xmlns:p="http://schemas.openxmlformats.org/presentationml/2006/main">
  <p:tag name="TIMING" val="|7.1|4.1|2.6|1"/>
</p:tagLst>
</file>

<file path=ppt/tags/tag4.xml><?xml version="1.0" encoding="utf-8"?>
<p:tagLst xmlns:a="http://schemas.openxmlformats.org/drawingml/2006/main" xmlns:r="http://schemas.openxmlformats.org/officeDocument/2006/relationships" xmlns:p="http://schemas.openxmlformats.org/presentationml/2006/main">
  <p:tag name="TIMING" val="|2|5.2|6.6"/>
</p:tagLst>
</file>

<file path=ppt/tags/tag40.xml><?xml version="1.0" encoding="utf-8"?>
<p:tagLst xmlns:a="http://schemas.openxmlformats.org/drawingml/2006/main" xmlns:r="http://schemas.openxmlformats.org/officeDocument/2006/relationships" xmlns:p="http://schemas.openxmlformats.org/presentationml/2006/main">
  <p:tag name="TIMING" val="|1.1|2.8|2.9|2.4|3.1|0.6|1.2|2.7"/>
</p:tagLst>
</file>

<file path=ppt/tags/tag41.xml><?xml version="1.0" encoding="utf-8"?>
<p:tagLst xmlns:a="http://schemas.openxmlformats.org/drawingml/2006/main" xmlns:r="http://schemas.openxmlformats.org/officeDocument/2006/relationships" xmlns:p="http://schemas.openxmlformats.org/presentationml/2006/main">
  <p:tag name="TIMING" val="|0.7|4.7|9.3|10.2|4.7|21.5|4.3"/>
</p:tagLst>
</file>

<file path=ppt/tags/tag42.xml><?xml version="1.0" encoding="utf-8"?>
<p:tagLst xmlns:a="http://schemas.openxmlformats.org/drawingml/2006/main" xmlns:r="http://schemas.openxmlformats.org/officeDocument/2006/relationships" xmlns:p="http://schemas.openxmlformats.org/presentationml/2006/main">
  <p:tag name="TIMING" val="|1.6|3.8"/>
</p:tagLst>
</file>

<file path=ppt/tags/tag43.xml><?xml version="1.0" encoding="utf-8"?>
<p:tagLst xmlns:a="http://schemas.openxmlformats.org/drawingml/2006/main" xmlns:r="http://schemas.openxmlformats.org/officeDocument/2006/relationships" xmlns:p="http://schemas.openxmlformats.org/presentationml/2006/main">
  <p:tag name="TIMING" val="|1.5|4.2|3.9|1.5|4.9"/>
</p:tagLst>
</file>

<file path=ppt/tags/tag44.xml><?xml version="1.0" encoding="utf-8"?>
<p:tagLst xmlns:a="http://schemas.openxmlformats.org/drawingml/2006/main" xmlns:r="http://schemas.openxmlformats.org/officeDocument/2006/relationships" xmlns:p="http://schemas.openxmlformats.org/presentationml/2006/main">
  <p:tag name="TIMING" val="|2|3.3|4.5|2.5|0.9|0.9"/>
</p:tagLst>
</file>

<file path=ppt/tags/tag45.xml><?xml version="1.0" encoding="utf-8"?>
<p:tagLst xmlns:a="http://schemas.openxmlformats.org/drawingml/2006/main" xmlns:r="http://schemas.openxmlformats.org/officeDocument/2006/relationships" xmlns:p="http://schemas.openxmlformats.org/presentationml/2006/main">
  <p:tag name="TIMING" val="|0.5|1.6|0.7|0.6|1.7|2.4"/>
</p:tagLst>
</file>

<file path=ppt/tags/tag46.xml><?xml version="1.0" encoding="utf-8"?>
<p:tagLst xmlns:a="http://schemas.openxmlformats.org/drawingml/2006/main" xmlns:r="http://schemas.openxmlformats.org/officeDocument/2006/relationships" xmlns:p="http://schemas.openxmlformats.org/presentationml/2006/main">
  <p:tag name="TIMING" val="|1.6|1.1|1.2|0.7|1.5|1.5"/>
</p:tagLst>
</file>

<file path=ppt/tags/tag47.xml><?xml version="1.0" encoding="utf-8"?>
<p:tagLst xmlns:a="http://schemas.openxmlformats.org/drawingml/2006/main" xmlns:r="http://schemas.openxmlformats.org/officeDocument/2006/relationships" xmlns:p="http://schemas.openxmlformats.org/presentationml/2006/main">
  <p:tag name="TIMING" val="|1.2|1|0.8|1.1|2.6"/>
</p:tagLst>
</file>

<file path=ppt/tags/tag48.xml><?xml version="1.0" encoding="utf-8"?>
<p:tagLst xmlns:a="http://schemas.openxmlformats.org/drawingml/2006/main" xmlns:r="http://schemas.openxmlformats.org/officeDocument/2006/relationships" xmlns:p="http://schemas.openxmlformats.org/presentationml/2006/main">
  <p:tag name="TIMING" val="|1|1.5|0.8|0.6|0.9|0.7"/>
</p:tagLst>
</file>

<file path=ppt/tags/tag49.xml><?xml version="1.0" encoding="utf-8"?>
<p:tagLst xmlns:a="http://schemas.openxmlformats.org/drawingml/2006/main" xmlns:r="http://schemas.openxmlformats.org/officeDocument/2006/relationships" xmlns:p="http://schemas.openxmlformats.org/presentationml/2006/main">
  <p:tag name="TIMING" val="|4.6"/>
</p:tagLst>
</file>

<file path=ppt/tags/tag5.xml><?xml version="1.0" encoding="utf-8"?>
<p:tagLst xmlns:a="http://schemas.openxmlformats.org/drawingml/2006/main" xmlns:r="http://schemas.openxmlformats.org/officeDocument/2006/relationships" xmlns:p="http://schemas.openxmlformats.org/presentationml/2006/main">
  <p:tag name="TIMING" val="|3.3|1.9|1.8|0.7|3.2|3.2"/>
</p:tagLst>
</file>

<file path=ppt/tags/tag50.xml><?xml version="1.0" encoding="utf-8"?>
<p:tagLst xmlns:a="http://schemas.openxmlformats.org/drawingml/2006/main" xmlns:r="http://schemas.openxmlformats.org/officeDocument/2006/relationships" xmlns:p="http://schemas.openxmlformats.org/presentationml/2006/main">
  <p:tag name="TIMING" val="|1.3|3.3|0.8|1.8|1|8.1"/>
</p:tagLst>
</file>

<file path=ppt/tags/tag51.xml><?xml version="1.0" encoding="utf-8"?>
<p:tagLst xmlns:a="http://schemas.openxmlformats.org/drawingml/2006/main" xmlns:r="http://schemas.openxmlformats.org/officeDocument/2006/relationships" xmlns:p="http://schemas.openxmlformats.org/presentationml/2006/main">
  <p:tag name="TIMING" val="|1.6|5|4.9"/>
</p:tagLst>
</file>

<file path=ppt/tags/tag52.xml><?xml version="1.0" encoding="utf-8"?>
<p:tagLst xmlns:a="http://schemas.openxmlformats.org/drawingml/2006/main" xmlns:r="http://schemas.openxmlformats.org/officeDocument/2006/relationships" xmlns:p="http://schemas.openxmlformats.org/presentationml/2006/main">
  <p:tag name="TIMING" val="|18.9|2.2|2.5|0.6|6.6|5.3"/>
</p:tagLst>
</file>

<file path=ppt/tags/tag53.xml><?xml version="1.0" encoding="utf-8"?>
<p:tagLst xmlns:a="http://schemas.openxmlformats.org/drawingml/2006/main" xmlns:r="http://schemas.openxmlformats.org/officeDocument/2006/relationships" xmlns:p="http://schemas.openxmlformats.org/presentationml/2006/main">
  <p:tag name="TIMING" val="|4.8|1.6|1.6"/>
</p:tagLst>
</file>

<file path=ppt/tags/tag54.xml><?xml version="1.0" encoding="utf-8"?>
<p:tagLst xmlns:a="http://schemas.openxmlformats.org/drawingml/2006/main" xmlns:r="http://schemas.openxmlformats.org/officeDocument/2006/relationships" xmlns:p="http://schemas.openxmlformats.org/presentationml/2006/main">
  <p:tag name="TIMING" val="|0.8|6.3|2.7|6.1"/>
</p:tagLst>
</file>

<file path=ppt/tags/tag55.xml><?xml version="1.0" encoding="utf-8"?>
<p:tagLst xmlns:a="http://schemas.openxmlformats.org/drawingml/2006/main" xmlns:r="http://schemas.openxmlformats.org/officeDocument/2006/relationships" xmlns:p="http://schemas.openxmlformats.org/presentationml/2006/main">
  <p:tag name="TIMING" val="|5.8|1.5|2.3|2.6|2.5|4|2.3|18.8|1.6"/>
</p:tagLst>
</file>

<file path=ppt/tags/tag56.xml><?xml version="1.0" encoding="utf-8"?>
<p:tagLst xmlns:a="http://schemas.openxmlformats.org/drawingml/2006/main" xmlns:r="http://schemas.openxmlformats.org/officeDocument/2006/relationships" xmlns:p="http://schemas.openxmlformats.org/presentationml/2006/main">
  <p:tag name="TIMING" val="|2.2|3.5|3.1|4"/>
</p:tagLst>
</file>

<file path=ppt/tags/tag57.xml><?xml version="1.0" encoding="utf-8"?>
<p:tagLst xmlns:a="http://schemas.openxmlformats.org/drawingml/2006/main" xmlns:r="http://schemas.openxmlformats.org/officeDocument/2006/relationships" xmlns:p="http://schemas.openxmlformats.org/presentationml/2006/main">
  <p:tag name="TIMING" val="|2.7|2|3.7|3"/>
</p:tagLst>
</file>

<file path=ppt/tags/tag58.xml><?xml version="1.0" encoding="utf-8"?>
<p:tagLst xmlns:a="http://schemas.openxmlformats.org/drawingml/2006/main" xmlns:r="http://schemas.openxmlformats.org/officeDocument/2006/relationships" xmlns:p="http://schemas.openxmlformats.org/presentationml/2006/main">
  <p:tag name="TIMING" val="|1.2"/>
</p:tagLst>
</file>

<file path=ppt/tags/tag59.xml><?xml version="1.0" encoding="utf-8"?>
<p:tagLst xmlns:a="http://schemas.openxmlformats.org/drawingml/2006/main" xmlns:r="http://schemas.openxmlformats.org/officeDocument/2006/relationships" xmlns:p="http://schemas.openxmlformats.org/presentationml/2006/main">
  <p:tag name="TIMING" val="|1.7|3|1.3|1.7|2.2"/>
</p:tagLst>
</file>

<file path=ppt/tags/tag6.xml><?xml version="1.0" encoding="utf-8"?>
<p:tagLst xmlns:a="http://schemas.openxmlformats.org/drawingml/2006/main" xmlns:r="http://schemas.openxmlformats.org/officeDocument/2006/relationships" xmlns:p="http://schemas.openxmlformats.org/presentationml/2006/main">
  <p:tag name="TIMING" val="|2.7"/>
</p:tagLst>
</file>

<file path=ppt/tags/tag60.xml><?xml version="1.0" encoding="utf-8"?>
<p:tagLst xmlns:a="http://schemas.openxmlformats.org/drawingml/2006/main" xmlns:r="http://schemas.openxmlformats.org/officeDocument/2006/relationships" xmlns:p="http://schemas.openxmlformats.org/presentationml/2006/main">
  <p:tag name="TIMING" val="|1.7|3|1.3|1.7|2.2"/>
</p:tagLst>
</file>

<file path=ppt/tags/tag61.xml><?xml version="1.0" encoding="utf-8"?>
<p:tagLst xmlns:a="http://schemas.openxmlformats.org/drawingml/2006/main" xmlns:r="http://schemas.openxmlformats.org/officeDocument/2006/relationships" xmlns:p="http://schemas.openxmlformats.org/presentationml/2006/main">
  <p:tag name="TIMING" val="|3.4|3.6|1.6|6.5|10.6|4.4|2.7|4.3|5.6"/>
</p:tagLst>
</file>

<file path=ppt/tags/tag62.xml><?xml version="1.0" encoding="utf-8"?>
<p:tagLst xmlns:a="http://schemas.openxmlformats.org/drawingml/2006/main" xmlns:r="http://schemas.openxmlformats.org/officeDocument/2006/relationships" xmlns:p="http://schemas.openxmlformats.org/presentationml/2006/main">
  <p:tag name="TIMING" val="|1.5|5.3"/>
</p:tagLst>
</file>

<file path=ppt/tags/tag63.xml><?xml version="1.0" encoding="utf-8"?>
<p:tagLst xmlns:a="http://schemas.openxmlformats.org/drawingml/2006/main" xmlns:r="http://schemas.openxmlformats.org/officeDocument/2006/relationships" xmlns:p="http://schemas.openxmlformats.org/presentationml/2006/main">
  <p:tag name="TIMING" val="|0.8|2.7|1|1.3|4|3.6"/>
</p:tagLst>
</file>

<file path=ppt/tags/tag64.xml><?xml version="1.0" encoding="utf-8"?>
<p:tagLst xmlns:a="http://schemas.openxmlformats.org/drawingml/2006/main" xmlns:r="http://schemas.openxmlformats.org/officeDocument/2006/relationships" xmlns:p="http://schemas.openxmlformats.org/presentationml/2006/main">
  <p:tag name="TIMING" val="|2.1|2|1|0.9|2.3|1.6"/>
</p:tagLst>
</file>

<file path=ppt/tags/tag65.xml><?xml version="1.0" encoding="utf-8"?>
<p:tagLst xmlns:a="http://schemas.openxmlformats.org/drawingml/2006/main" xmlns:r="http://schemas.openxmlformats.org/officeDocument/2006/relationships" xmlns:p="http://schemas.openxmlformats.org/presentationml/2006/main">
  <p:tag name="TIMING" val="|5"/>
</p:tagLst>
</file>

<file path=ppt/tags/tag66.xml><?xml version="1.0" encoding="utf-8"?>
<p:tagLst xmlns:a="http://schemas.openxmlformats.org/drawingml/2006/main" xmlns:r="http://schemas.openxmlformats.org/officeDocument/2006/relationships" xmlns:p="http://schemas.openxmlformats.org/presentationml/2006/main">
  <p:tag name="TIMING" val="|1.6|2.3|0.4|2.2"/>
</p:tagLst>
</file>

<file path=ppt/tags/tag67.xml><?xml version="1.0" encoding="utf-8"?>
<p:tagLst xmlns:a="http://schemas.openxmlformats.org/drawingml/2006/main" xmlns:r="http://schemas.openxmlformats.org/officeDocument/2006/relationships" xmlns:p="http://schemas.openxmlformats.org/presentationml/2006/main">
  <p:tag name="TIMING" val="|1.4|1.7|1.3|0.6|0.7|1.9|2.1"/>
</p:tagLst>
</file>

<file path=ppt/tags/tag68.xml><?xml version="1.0" encoding="utf-8"?>
<p:tagLst xmlns:a="http://schemas.openxmlformats.org/drawingml/2006/main" xmlns:r="http://schemas.openxmlformats.org/officeDocument/2006/relationships" xmlns:p="http://schemas.openxmlformats.org/presentationml/2006/main">
  <p:tag name="TIMING" val="|1.8|2.6|0.7|0.8|0.8|3.8"/>
</p:tagLst>
</file>

<file path=ppt/tags/tag69.xml><?xml version="1.0" encoding="utf-8"?>
<p:tagLst xmlns:a="http://schemas.openxmlformats.org/drawingml/2006/main" xmlns:r="http://schemas.openxmlformats.org/officeDocument/2006/relationships" xmlns:p="http://schemas.openxmlformats.org/presentationml/2006/main">
  <p:tag name="TIMING" val="|1.4|2.5|4|5.9"/>
</p:tagLst>
</file>

<file path=ppt/tags/tag7.xml><?xml version="1.0" encoding="utf-8"?>
<p:tagLst xmlns:a="http://schemas.openxmlformats.org/drawingml/2006/main" xmlns:r="http://schemas.openxmlformats.org/officeDocument/2006/relationships" xmlns:p="http://schemas.openxmlformats.org/presentationml/2006/main">
  <p:tag name="TIMING" val="|4|2.8|3|4.7|3.2|8.3"/>
</p:tagLst>
</file>

<file path=ppt/tags/tag70.xml><?xml version="1.0" encoding="utf-8"?>
<p:tagLst xmlns:a="http://schemas.openxmlformats.org/drawingml/2006/main" xmlns:r="http://schemas.openxmlformats.org/officeDocument/2006/relationships" xmlns:p="http://schemas.openxmlformats.org/presentationml/2006/main">
  <p:tag name="TIMING" val="|2.3|1.5|1.3|2.2"/>
</p:tagLst>
</file>

<file path=ppt/tags/tag71.xml><?xml version="1.0" encoding="utf-8"?>
<p:tagLst xmlns:a="http://schemas.openxmlformats.org/drawingml/2006/main" xmlns:r="http://schemas.openxmlformats.org/officeDocument/2006/relationships" xmlns:p="http://schemas.openxmlformats.org/presentationml/2006/main">
  <p:tag name="TIMING" val="|1.5|5.3"/>
</p:tagLst>
</file>

<file path=ppt/tags/tag72.xml><?xml version="1.0" encoding="utf-8"?>
<p:tagLst xmlns:a="http://schemas.openxmlformats.org/drawingml/2006/main" xmlns:r="http://schemas.openxmlformats.org/officeDocument/2006/relationships" xmlns:p="http://schemas.openxmlformats.org/presentationml/2006/main">
  <p:tag name="TIMING" val="|6.6|2.8|0.8|1.2|1.2|4.2"/>
</p:tagLst>
</file>

<file path=ppt/tags/tag73.xml><?xml version="1.0" encoding="utf-8"?>
<p:tagLst xmlns:a="http://schemas.openxmlformats.org/drawingml/2006/main" xmlns:r="http://schemas.openxmlformats.org/officeDocument/2006/relationships" xmlns:p="http://schemas.openxmlformats.org/presentationml/2006/main">
  <p:tag name="TIMING" val="|8.5|1|1|2.1|0.8|1.6|1.9|1.8|2.1"/>
</p:tagLst>
</file>

<file path=ppt/tags/tag74.xml><?xml version="1.0" encoding="utf-8"?>
<p:tagLst xmlns:a="http://schemas.openxmlformats.org/drawingml/2006/main" xmlns:r="http://schemas.openxmlformats.org/officeDocument/2006/relationships" xmlns:p="http://schemas.openxmlformats.org/presentationml/2006/main">
  <p:tag name="TIMING" val="|1.2|8.2"/>
</p:tagLst>
</file>

<file path=ppt/tags/tag75.xml><?xml version="1.0" encoding="utf-8"?>
<p:tagLst xmlns:a="http://schemas.openxmlformats.org/drawingml/2006/main" xmlns:r="http://schemas.openxmlformats.org/officeDocument/2006/relationships" xmlns:p="http://schemas.openxmlformats.org/presentationml/2006/main">
  <p:tag name="TIMING" val="|1.5|1.2|1.3|1.3"/>
</p:tagLst>
</file>

<file path=ppt/tags/tag76.xml><?xml version="1.0" encoding="utf-8"?>
<p:tagLst xmlns:a="http://schemas.openxmlformats.org/drawingml/2006/main" xmlns:r="http://schemas.openxmlformats.org/officeDocument/2006/relationships" xmlns:p="http://schemas.openxmlformats.org/presentationml/2006/main">
  <p:tag name="TIMING" val="|4.2|0.7|0.5|0.6|0.9|1.4"/>
</p:tagLst>
</file>

<file path=ppt/tags/tag77.xml><?xml version="1.0" encoding="utf-8"?>
<p:tagLst xmlns:a="http://schemas.openxmlformats.org/drawingml/2006/main" xmlns:r="http://schemas.openxmlformats.org/officeDocument/2006/relationships" xmlns:p="http://schemas.openxmlformats.org/presentationml/2006/main">
  <p:tag name="TIMING" val="|0.3|2.5|8.9|1.9|1.9|2|3.2"/>
</p:tagLst>
</file>

<file path=ppt/tags/tag78.xml><?xml version="1.0" encoding="utf-8"?>
<p:tagLst xmlns:a="http://schemas.openxmlformats.org/drawingml/2006/main" xmlns:r="http://schemas.openxmlformats.org/officeDocument/2006/relationships" xmlns:p="http://schemas.openxmlformats.org/presentationml/2006/main">
  <p:tag name="TIMING" val="|4.3|2.5"/>
</p:tagLst>
</file>

<file path=ppt/tags/tag79.xml><?xml version="1.0" encoding="utf-8"?>
<p:tagLst xmlns:a="http://schemas.openxmlformats.org/drawingml/2006/main" xmlns:r="http://schemas.openxmlformats.org/officeDocument/2006/relationships" xmlns:p="http://schemas.openxmlformats.org/presentationml/2006/main">
  <p:tag name="TIMING" val="|4.5|1.5|11.9|5.8"/>
</p:tagLst>
</file>

<file path=ppt/tags/tag8.xml><?xml version="1.0" encoding="utf-8"?>
<p:tagLst xmlns:a="http://schemas.openxmlformats.org/drawingml/2006/main" xmlns:r="http://schemas.openxmlformats.org/officeDocument/2006/relationships" xmlns:p="http://schemas.openxmlformats.org/presentationml/2006/main">
  <p:tag name="TIMING" val="|2.1|3.8|8.5|1.4|4.8|2.6|5|1"/>
</p:tagLst>
</file>

<file path=ppt/tags/tag80.xml><?xml version="1.0" encoding="utf-8"?>
<p:tagLst xmlns:a="http://schemas.openxmlformats.org/drawingml/2006/main" xmlns:r="http://schemas.openxmlformats.org/officeDocument/2006/relationships" xmlns:p="http://schemas.openxmlformats.org/presentationml/2006/main">
  <p:tag name="TIMING" val="|0.9|0.9|2.1|1.3|2.5|0.9|2.8|3.7"/>
</p:tagLst>
</file>

<file path=ppt/tags/tag81.xml><?xml version="1.0" encoding="utf-8"?>
<p:tagLst xmlns:a="http://schemas.openxmlformats.org/drawingml/2006/main" xmlns:r="http://schemas.openxmlformats.org/officeDocument/2006/relationships" xmlns:p="http://schemas.openxmlformats.org/presentationml/2006/main">
  <p:tag name="TIMING" val="|0.4|1.1|2.4|3.9|2.5|2.2|2"/>
</p:tagLst>
</file>

<file path=ppt/tags/tag82.xml><?xml version="1.0" encoding="utf-8"?>
<p:tagLst xmlns:a="http://schemas.openxmlformats.org/drawingml/2006/main" xmlns:r="http://schemas.openxmlformats.org/officeDocument/2006/relationships" xmlns:p="http://schemas.openxmlformats.org/presentationml/2006/main">
  <p:tag name="TIMING" val="|0.9|0.9|2.1|1.3|2.5|0.9|2.8|3.7"/>
</p:tagLst>
</file>

<file path=ppt/tags/tag83.xml><?xml version="1.0" encoding="utf-8"?>
<p:tagLst xmlns:a="http://schemas.openxmlformats.org/drawingml/2006/main" xmlns:r="http://schemas.openxmlformats.org/officeDocument/2006/relationships" xmlns:p="http://schemas.openxmlformats.org/presentationml/2006/main">
  <p:tag name="TIMING" val="|1|2.3|3.7|3"/>
</p:tagLst>
</file>

<file path=ppt/tags/tag84.xml><?xml version="1.0" encoding="utf-8"?>
<p:tagLst xmlns:a="http://schemas.openxmlformats.org/drawingml/2006/main" xmlns:r="http://schemas.openxmlformats.org/officeDocument/2006/relationships" xmlns:p="http://schemas.openxmlformats.org/presentationml/2006/main">
  <p:tag name="TIMING" val="|1.3|0.6|2.3|3.2|3.9|1|7.4|1.2|1.1"/>
</p:tagLst>
</file>

<file path=ppt/tags/tag85.xml><?xml version="1.0" encoding="utf-8"?>
<p:tagLst xmlns:a="http://schemas.openxmlformats.org/drawingml/2006/main" xmlns:r="http://schemas.openxmlformats.org/officeDocument/2006/relationships" xmlns:p="http://schemas.openxmlformats.org/presentationml/2006/main">
  <p:tag name="TIMING" val="|0.8|2.9|1.8|5.6|3"/>
</p:tagLst>
</file>

<file path=ppt/tags/tag86.xml><?xml version="1.0" encoding="utf-8"?>
<p:tagLst xmlns:a="http://schemas.openxmlformats.org/drawingml/2006/main" xmlns:r="http://schemas.openxmlformats.org/officeDocument/2006/relationships" xmlns:p="http://schemas.openxmlformats.org/presentationml/2006/main">
  <p:tag name="TIMING" val="|2.3|2.8|9.3"/>
</p:tagLst>
</file>

<file path=ppt/tags/tag87.xml><?xml version="1.0" encoding="utf-8"?>
<p:tagLst xmlns:a="http://schemas.openxmlformats.org/drawingml/2006/main" xmlns:r="http://schemas.openxmlformats.org/officeDocument/2006/relationships" xmlns:p="http://schemas.openxmlformats.org/presentationml/2006/main">
  <p:tag name="TIMING" val="|1.5|11.9|0.8|1.8|0.4|2.6|1.7|3.4|3.3|1.2"/>
</p:tagLst>
</file>

<file path=ppt/tags/tag88.xml><?xml version="1.0" encoding="utf-8"?>
<p:tagLst xmlns:a="http://schemas.openxmlformats.org/drawingml/2006/main" xmlns:r="http://schemas.openxmlformats.org/officeDocument/2006/relationships" xmlns:p="http://schemas.openxmlformats.org/presentationml/2006/main">
  <p:tag name="TIMING" val="|1.9|4.3|4.3|4.2|2.2"/>
</p:tagLst>
</file>

<file path=ppt/tags/tag89.xml><?xml version="1.0" encoding="utf-8"?>
<p:tagLst xmlns:a="http://schemas.openxmlformats.org/drawingml/2006/main" xmlns:r="http://schemas.openxmlformats.org/officeDocument/2006/relationships" xmlns:p="http://schemas.openxmlformats.org/presentationml/2006/main">
  <p:tag name="TIMING" val="|2.4|4.6|6.2"/>
</p:tagLst>
</file>

<file path=ppt/tags/tag9.xml><?xml version="1.0" encoding="utf-8"?>
<p:tagLst xmlns:a="http://schemas.openxmlformats.org/drawingml/2006/main" xmlns:r="http://schemas.openxmlformats.org/officeDocument/2006/relationships" xmlns:p="http://schemas.openxmlformats.org/presentationml/2006/main">
  <p:tag name="TIMING" val="|1.6|7|3.4|3.5|3.3|1.2|4.8|17.6"/>
</p:tagLst>
</file>

<file path=ppt/tags/tag90.xml><?xml version="1.0" encoding="utf-8"?>
<p:tagLst xmlns:a="http://schemas.openxmlformats.org/drawingml/2006/main" xmlns:r="http://schemas.openxmlformats.org/officeDocument/2006/relationships" xmlns:p="http://schemas.openxmlformats.org/presentationml/2006/main">
  <p:tag name="TIMING" val="|1.7|1.6|1.8|0.6|1.6|0.6|2.6"/>
</p:tagLst>
</file>

<file path=ppt/tags/tag91.xml><?xml version="1.0" encoding="utf-8"?>
<p:tagLst xmlns:a="http://schemas.openxmlformats.org/drawingml/2006/main" xmlns:r="http://schemas.openxmlformats.org/officeDocument/2006/relationships" xmlns:p="http://schemas.openxmlformats.org/presentationml/2006/main">
  <p:tag name="TIMING" val="|6.9|8.3|6.5|5.4|3|2.2|8.3|1.9|7"/>
</p:tagLst>
</file>

<file path=ppt/tags/tag92.xml><?xml version="1.0" encoding="utf-8"?>
<p:tagLst xmlns:a="http://schemas.openxmlformats.org/drawingml/2006/main" xmlns:r="http://schemas.openxmlformats.org/officeDocument/2006/relationships" xmlns:p="http://schemas.openxmlformats.org/presentationml/2006/main">
  <p:tag name="TIMING" val="|1|2.3|3.7|3"/>
</p:tagLst>
</file>

<file path=ppt/tags/tag93.xml><?xml version="1.0" encoding="utf-8"?>
<p:tagLst xmlns:a="http://schemas.openxmlformats.org/drawingml/2006/main" xmlns:r="http://schemas.openxmlformats.org/officeDocument/2006/relationships" xmlns:p="http://schemas.openxmlformats.org/presentationml/2006/main">
  <p:tag name="TIMING" val="|6.1|2.6|2|9.2|7.9"/>
</p:tagLst>
</file>

<file path=ppt/tags/tag94.xml><?xml version="1.0" encoding="utf-8"?>
<p:tagLst xmlns:a="http://schemas.openxmlformats.org/drawingml/2006/main" xmlns:r="http://schemas.openxmlformats.org/officeDocument/2006/relationships" xmlns:p="http://schemas.openxmlformats.org/presentationml/2006/main">
  <p:tag name="TIMING" val="|3.1|2.8|2.4"/>
</p:tagLst>
</file>

<file path=ppt/tags/tag95.xml><?xml version="1.0" encoding="utf-8"?>
<p:tagLst xmlns:a="http://schemas.openxmlformats.org/drawingml/2006/main" xmlns:r="http://schemas.openxmlformats.org/officeDocument/2006/relationships" xmlns:p="http://schemas.openxmlformats.org/presentationml/2006/main">
  <p:tag name="TIMING" val="|3.4|3.5"/>
</p:tagLst>
</file>

<file path=ppt/tags/tag96.xml><?xml version="1.0" encoding="utf-8"?>
<p:tagLst xmlns:a="http://schemas.openxmlformats.org/drawingml/2006/main" xmlns:r="http://schemas.openxmlformats.org/officeDocument/2006/relationships" xmlns:p="http://schemas.openxmlformats.org/presentationml/2006/main">
  <p:tag name="TIMING" val="|3.5|1|0.9|1"/>
</p:tagLst>
</file>

<file path=ppt/tags/tag97.xml><?xml version="1.0" encoding="utf-8"?>
<p:tagLst xmlns:a="http://schemas.openxmlformats.org/drawingml/2006/main" xmlns:r="http://schemas.openxmlformats.org/officeDocument/2006/relationships" xmlns:p="http://schemas.openxmlformats.org/presentationml/2006/main">
  <p:tag name="TIMING" val="|1.1|1.8|1.1|3"/>
</p:tagLst>
</file>

<file path=ppt/tags/tag98.xml><?xml version="1.0" encoding="utf-8"?>
<p:tagLst xmlns:a="http://schemas.openxmlformats.org/drawingml/2006/main" xmlns:r="http://schemas.openxmlformats.org/officeDocument/2006/relationships" xmlns:p="http://schemas.openxmlformats.org/presentationml/2006/main">
  <p:tag name="TIMING" val="|4.9|3.5|2.4|1.5|2.3|0.8|0.1|2.9|0.5|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43492</TotalTime>
  <Words>4259</Words>
  <Application>Microsoft Office PowerPoint</Application>
  <PresentationFormat>Widescreen</PresentationFormat>
  <Paragraphs>827</Paragraphs>
  <Slides>109</Slides>
  <Notes>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109</vt:i4>
      </vt:variant>
    </vt:vector>
  </HeadingPairs>
  <TitlesOfParts>
    <vt:vector size="114"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Relativity 110: Cosmology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dc:creator>
  <cp:lastModifiedBy>Chris D</cp:lastModifiedBy>
  <cp:revision>85</cp:revision>
  <dcterms:created xsi:type="dcterms:W3CDTF">2021-09-13T04:50:42Z</dcterms:created>
  <dcterms:modified xsi:type="dcterms:W3CDTF">2022-09-12T01:08:30Z</dcterms:modified>
</cp:coreProperties>
</file>